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3" r:id="rId2"/>
  </p:sldMasterIdLst>
  <p:notesMasterIdLst>
    <p:notesMasterId r:id="rId121"/>
  </p:notesMasterIdLst>
  <p:sldIdLst>
    <p:sldId id="256" r:id="rId3"/>
    <p:sldId id="257" r:id="rId4"/>
    <p:sldId id="258" r:id="rId5"/>
    <p:sldId id="378" r:id="rId6"/>
    <p:sldId id="261" r:id="rId7"/>
    <p:sldId id="262" r:id="rId8"/>
    <p:sldId id="263" r:id="rId9"/>
    <p:sldId id="264" r:id="rId10"/>
    <p:sldId id="265" r:id="rId11"/>
    <p:sldId id="266" r:id="rId12"/>
    <p:sldId id="267" r:id="rId13"/>
    <p:sldId id="268" r:id="rId14"/>
    <p:sldId id="269" r:id="rId15"/>
    <p:sldId id="270" r:id="rId16"/>
    <p:sldId id="271" r:id="rId17"/>
    <p:sldId id="506" r:id="rId18"/>
    <p:sldId id="504" r:id="rId19"/>
    <p:sldId id="275" r:id="rId20"/>
    <p:sldId id="276" r:id="rId21"/>
    <p:sldId id="393" r:id="rId22"/>
    <p:sldId id="394" r:id="rId23"/>
    <p:sldId id="392" r:id="rId24"/>
    <p:sldId id="507" r:id="rId25"/>
    <p:sldId id="278" r:id="rId26"/>
    <p:sldId id="421"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3" r:id="rId118"/>
    <p:sldId id="376" r:id="rId119"/>
    <p:sldId id="377" r:id="rId120"/>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929292"/>
        </a:solidFill>
        <a:effectLst/>
        <a:uFillTx/>
        <a:latin typeface="Graphik"/>
        <a:ea typeface="Graphik"/>
        <a:cs typeface="Graphik"/>
        <a:sym typeface="Graphik"/>
      </a:defRPr>
    </a:lvl1pPr>
    <a:lvl2pPr marL="0" marR="0" indent="457200" algn="ctr" defTabSz="8255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929292"/>
        </a:solidFill>
        <a:effectLst/>
        <a:uFillTx/>
        <a:latin typeface="Graphik"/>
        <a:ea typeface="Graphik"/>
        <a:cs typeface="Graphik"/>
        <a:sym typeface="Graphik"/>
      </a:defRPr>
    </a:lvl2pPr>
    <a:lvl3pPr marL="0" marR="0" indent="914400" algn="ctr" defTabSz="8255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929292"/>
        </a:solidFill>
        <a:effectLst/>
        <a:uFillTx/>
        <a:latin typeface="Graphik"/>
        <a:ea typeface="Graphik"/>
        <a:cs typeface="Graphik"/>
        <a:sym typeface="Graphik"/>
      </a:defRPr>
    </a:lvl3pPr>
    <a:lvl4pPr marL="0" marR="0" indent="1371600" algn="ctr" defTabSz="8255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929292"/>
        </a:solidFill>
        <a:effectLst/>
        <a:uFillTx/>
        <a:latin typeface="Graphik"/>
        <a:ea typeface="Graphik"/>
        <a:cs typeface="Graphik"/>
        <a:sym typeface="Graphik"/>
      </a:defRPr>
    </a:lvl4pPr>
    <a:lvl5pPr marL="0" marR="0" indent="1828800" algn="ctr" defTabSz="8255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929292"/>
        </a:solidFill>
        <a:effectLst/>
        <a:uFillTx/>
        <a:latin typeface="Graphik"/>
        <a:ea typeface="Graphik"/>
        <a:cs typeface="Graphik"/>
        <a:sym typeface="Graphik"/>
      </a:defRPr>
    </a:lvl5pPr>
    <a:lvl6pPr marL="0" marR="0" indent="2286000" algn="ctr" defTabSz="8255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929292"/>
        </a:solidFill>
        <a:effectLst/>
        <a:uFillTx/>
        <a:latin typeface="Graphik"/>
        <a:ea typeface="Graphik"/>
        <a:cs typeface="Graphik"/>
        <a:sym typeface="Graphik"/>
      </a:defRPr>
    </a:lvl6pPr>
    <a:lvl7pPr marL="0" marR="0" indent="2743200" algn="ctr" defTabSz="8255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929292"/>
        </a:solidFill>
        <a:effectLst/>
        <a:uFillTx/>
        <a:latin typeface="Graphik"/>
        <a:ea typeface="Graphik"/>
        <a:cs typeface="Graphik"/>
        <a:sym typeface="Graphik"/>
      </a:defRPr>
    </a:lvl7pPr>
    <a:lvl8pPr marL="0" marR="0" indent="3200400" algn="ctr" defTabSz="8255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929292"/>
        </a:solidFill>
        <a:effectLst/>
        <a:uFillTx/>
        <a:latin typeface="Graphik"/>
        <a:ea typeface="Graphik"/>
        <a:cs typeface="Graphik"/>
        <a:sym typeface="Graphik"/>
      </a:defRPr>
    </a:lvl8pPr>
    <a:lvl9pPr marL="0" marR="0" indent="3657600" algn="ctr" defTabSz="8255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929292"/>
        </a:solidFill>
        <a:effectLst/>
        <a:uFillTx/>
        <a:latin typeface="Graphik"/>
        <a:ea typeface="Graphik"/>
        <a:cs typeface="Graphik"/>
        <a:sym typeface="Graphik"/>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E3B23A1-47BC-1443-9566-B1C444DEDDEF}" v="42" dt="2025-12-17T12:23:12.550"/>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Graphik"/>
          <a:ea typeface="Graphik"/>
          <a:cs typeface="Graphik"/>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a:tcStyle>
        <a:tcBdr/>
        <a:fill>
          <a:solidFill>
            <a:srgbClr val="747676"/>
          </a:solidFill>
        </a:fill>
      </a:tcStyle>
    </a:band2H>
    <a:firstCol>
      <a:tcTxStyle b="on" i="off">
        <a:fontRef idx="minor">
          <a:srgbClr val="FFFFFF"/>
        </a:fontRef>
        <a:srgbClr val="FFFFFF"/>
      </a:tcTxStyle>
      <a:tcStyle>
        <a:tcBdr>
          <a:left>
            <a:ln w="12700" cap="flat">
              <a:solidFill>
                <a:srgbClr val="FFFFFF"/>
              </a:solidFill>
              <a:prstDash val="solid"/>
              <a:miter lim="400000"/>
            </a:ln>
          </a:left>
          <a:right>
            <a:ln w="381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381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firstRow>
  </a:tblStyle>
  <a:tblStyle styleId="{C7B018BB-80A7-4F77-B60F-C8B233D01FF8}" styleName="">
    <a:tblBg/>
    <a:wholeTbl>
      <a:tcTxStyle b="off" i="off">
        <a:font>
          <a:latin typeface="Graphik"/>
          <a:ea typeface="Graphik"/>
          <a:cs typeface="Graphik"/>
        </a:font>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wholeTbl>
    <a:band2H>
      <a:tcTxStyle/>
      <a:tcStyle>
        <a:tcBdr/>
        <a:fill>
          <a:solidFill>
            <a:srgbClr val="747676"/>
          </a:solidFill>
        </a:fill>
      </a:tcStyle>
    </a:band2H>
    <a:firstCol>
      <a:tcTxStyle b="on" i="off">
        <a:fontRef idx="minor">
          <a:srgbClr val="FFFFFF"/>
        </a:fontRef>
        <a:srgbClr val="FFFFFF"/>
      </a:tcTxStyle>
      <a:tcStyle>
        <a:tcBdr>
          <a:left>
            <a:ln w="12700" cap="flat">
              <a:solidFill>
                <a:srgbClr val="A9A9A9"/>
              </a:solidFill>
              <a:prstDash val="solid"/>
              <a:miter lim="400000"/>
            </a:ln>
          </a:left>
          <a:right>
            <a:ln w="25400" cap="flat">
              <a:solidFill>
                <a:srgbClr val="FFFFFF"/>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firstCol>
    <a:lastRow>
      <a:tcTxStyle b="off" i="off">
        <a:font>
          <a:latin typeface="Graphik"/>
          <a:ea typeface="Graphik"/>
          <a:cs typeface="Graphik"/>
        </a:font>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rgbClr val="00A1FF"/>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solidFill>
            <a:srgbClr val="014D80"/>
          </a:solidFill>
        </a:fill>
      </a:tcStyle>
    </a:firstRow>
  </a:tblStyle>
  <a:tblStyle styleId="{EEE7283C-3CF3-47DC-8721-378D4A62B228}" styleName="">
    <a:tblBg/>
    <a:wholeTbl>
      <a:tcTxStyle b="off" i="off">
        <a:font>
          <a:latin typeface="Graphik"/>
          <a:ea typeface="Graphik"/>
          <a:cs typeface="Graphik"/>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a:tcStyle>
        <a:tcBdr/>
        <a:fill>
          <a:solidFill>
            <a:srgbClr val="747676"/>
          </a:solidFill>
        </a:fill>
      </a:tcStyle>
    </a:band2H>
    <a:firstCol>
      <a:tcTxStyle b="off" i="off">
        <a:font>
          <a:latin typeface="Graphik Medium"/>
          <a:ea typeface="Graphik Medium"/>
          <a:cs typeface="Graphik Medium"/>
        </a:font>
        <a:srgbClr val="FFFFFF"/>
      </a:tcTxStyle>
      <a:tcStyle>
        <a:tcBdr>
          <a:left>
            <a:ln w="12700" cap="flat">
              <a:solidFill>
                <a:srgbClr val="A9A9A9"/>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13B100"/>
          </a:solidFill>
        </a:fill>
      </a:tcStyle>
    </a:firstCol>
    <a:lastRow>
      <a:tcTxStyle b="off" i="off">
        <a:font>
          <a:latin typeface="Graphik"/>
          <a:ea typeface="Graphik"/>
          <a:cs typeface="Graphik"/>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61D836"/>
              </a:solidFill>
              <a:prstDash val="solid"/>
              <a:miter lim="400000"/>
            </a:ln>
          </a:top>
          <a:bottom>
            <a:ln w="12700" cap="flat">
              <a:solidFill>
                <a:srgbClr val="A9A9A9"/>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ff" i="off">
        <a:font>
          <a:latin typeface="Graphik Medium"/>
          <a:ea typeface="Graphik Medium"/>
          <a:cs typeface="Graphik Medium"/>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A9A9A9"/>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chemeClr val="accent3">
              <a:hueOff val="552055"/>
              <a:lumOff val="-12548"/>
            </a:schemeClr>
          </a:solidFill>
        </a:fill>
      </a:tcStyle>
    </a:firstRow>
  </a:tblStyle>
  <a:tblStyle styleId="{CF821DB8-F4EB-4A41-A1BA-3FCAFE7338EE}" styleName="">
    <a:tblBg/>
    <a:wholeTbl>
      <a:tcTxStyle b="off" i="off">
        <a:font>
          <a:latin typeface="Graphik"/>
          <a:ea typeface="Graphik"/>
          <a:cs typeface="Graphik"/>
        </a:font>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wholeTbl>
    <a:band2H>
      <a:tcTxStyle/>
      <a:tcStyle>
        <a:tcBdr/>
        <a:fill>
          <a:solidFill>
            <a:srgbClr val="747676"/>
          </a:solidFill>
        </a:fill>
      </a:tcStyle>
    </a:band2H>
    <a:firstCol>
      <a:tcTxStyle b="off" i="off">
        <a:font>
          <a:latin typeface="Graphik Medium"/>
          <a:ea typeface="Graphik Medium"/>
          <a:cs typeface="Graphik Medium"/>
        </a:font>
        <a:srgbClr val="000000"/>
      </a:tcTxStyle>
      <a:tcStyle>
        <a:tcBdr>
          <a:left>
            <a:ln w="12700" cap="flat">
              <a:solidFill>
                <a:srgbClr val="E3E5E8"/>
              </a:solidFill>
              <a:prstDash val="solid"/>
              <a:miter lim="400000"/>
            </a:ln>
          </a:left>
          <a:right>
            <a:ln w="254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chemeClr val="accent4">
              <a:hueOff val="-613784"/>
              <a:lumOff val="1275"/>
            </a:schemeClr>
          </a:solidFill>
        </a:fill>
      </a:tcStyle>
    </a:firstCol>
    <a:la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4">
                  <a:hueOff val="-613784"/>
                  <a:lumOff val="1275"/>
                </a:schemeClr>
              </a:solidFill>
              <a:prstDash val="solid"/>
              <a:miter lim="400000"/>
            </a:ln>
          </a:top>
          <a:bottom>
            <a:ln w="12700" cap="flat">
              <a:solidFill>
                <a:srgbClr val="E3E5E8"/>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ff" i="off">
        <a:font>
          <a:latin typeface="Graphik Medium"/>
          <a:ea typeface="Graphik Medium"/>
          <a:cs typeface="Graphik Medium"/>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E3E5E8"/>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FF5300"/>
          </a:solidFill>
        </a:fill>
      </a:tcStyle>
    </a:firstRow>
  </a:tblStyle>
  <a:tblStyle styleId="{33BA23B1-9221-436E-865A-0063620EA4FD}" styleName="">
    <a:tblBg/>
    <a:wholeTbl>
      <a:tcTxStyle b="off" i="off">
        <a:font>
          <a:latin typeface="Graphik"/>
          <a:ea typeface="Graphik"/>
          <a:cs typeface="Graphik"/>
        </a:font>
        <a:srgbClr val="FFFFFF"/>
      </a:tcTxStyle>
      <a:tcStyle>
        <a:tcBdr>
          <a:left>
            <a:ln w="12700" cap="flat">
              <a:solidFill>
                <a:srgbClr val="C0C0C0"/>
              </a:solidFill>
              <a:prstDash val="solid"/>
              <a:miter lim="400000"/>
            </a:ln>
          </a:left>
          <a:right>
            <a:ln w="12700" cap="flat">
              <a:solidFill>
                <a:srgbClr val="C0C0C0"/>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noFill/>
        </a:fill>
      </a:tcStyle>
    </a:wholeTbl>
    <a:band2H>
      <a:tcTxStyle/>
      <a:tcStyle>
        <a:tcBdr/>
        <a:fill>
          <a:solidFill>
            <a:srgbClr val="747676"/>
          </a:solidFill>
        </a:fill>
      </a:tcStyle>
    </a:band2H>
    <a:firstCol>
      <a:tcTxStyle b="on" i="off">
        <a:fontRef idx="minor">
          <a:srgbClr val="FFFFFF"/>
        </a:fontRef>
        <a:srgbClr val="FFFFFF"/>
      </a:tcTxStyle>
      <a:tcStyle>
        <a:tcBdr>
          <a:left>
            <a:ln w="12700" cap="flat">
              <a:solidFill>
                <a:srgbClr val="A6AAA9"/>
              </a:solidFill>
              <a:prstDash val="solid"/>
              <a:miter lim="400000"/>
            </a:ln>
          </a:left>
          <a:right>
            <a:ln w="12700" cap="flat">
              <a:solidFill>
                <a:srgbClr val="C0C0C0"/>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solidFill>
            <a:srgbClr val="98195F"/>
          </a:solidFill>
        </a:fill>
      </a:tcStyle>
    </a:firstCol>
    <a:la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6"/>
              </a:solidFill>
              <a:prstDash val="solid"/>
              <a:miter lim="400000"/>
            </a:ln>
          </a:top>
          <a:bottom>
            <a:ln w="12700" cap="flat">
              <a:solidFill>
                <a:srgbClr val="A6AA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n" i="off">
        <a:fontRef idx="minor">
          <a:srgbClr val="FFFFFF"/>
        </a:fontRef>
        <a:srgbClr val="FFFFFF"/>
      </a:tcTxStyle>
      <a:tcStyle>
        <a:tcBdr>
          <a:left>
            <a:ln w="12700" cap="flat">
              <a:solidFill>
                <a:srgbClr val="C0C0C0"/>
              </a:solidFill>
              <a:prstDash val="solid"/>
              <a:miter lim="400000"/>
            </a:ln>
          </a:left>
          <a:right>
            <a:ln w="12700" cap="flat">
              <a:solidFill>
                <a:srgbClr val="C0C0C0"/>
              </a:solidFill>
              <a:prstDash val="solid"/>
              <a:miter lim="400000"/>
            </a:ln>
          </a:right>
          <a:top>
            <a:ln w="12700" cap="flat">
              <a:solidFill>
                <a:srgbClr val="A6AAA9"/>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solidFill>
            <a:srgbClr val="650E48"/>
          </a:solidFill>
        </a:fill>
      </a:tcStyle>
    </a:firstRow>
  </a:tblStyle>
  <a:tblStyle styleId="{2708684C-4D16-4618-839F-0558EEFCDFE6}" styleName="">
    <a:tblBg/>
    <a:wholeTbl>
      <a:tcTxStyle b="off" i="off">
        <a:font>
          <a:latin typeface="Graphik"/>
          <a:ea typeface="Graphik"/>
          <a:cs typeface="Graphik"/>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a:tcStyle>
        <a:tcBdr/>
        <a:fill>
          <a:solidFill>
            <a:srgbClr val="747676"/>
          </a:solidFill>
        </a:fill>
      </a:tcStyle>
    </a:band2H>
    <a:firstCol>
      <a:tcTxStyle b="on" i="off">
        <a:fontRef idx="minor">
          <a:srgbClr val="FFFFFF"/>
        </a:fontRef>
        <a:srgbClr val="FFFFFF"/>
      </a:tcTxStyle>
      <a:tcStyle>
        <a:tcBdr>
          <a:left>
            <a:ln w="12700" cap="flat">
              <a:solidFill>
                <a:srgbClr val="A9A9A9"/>
              </a:solidFill>
              <a:prstDash val="solid"/>
              <a:miter lim="400000"/>
            </a:ln>
          </a:left>
          <a:right>
            <a:ln w="381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FFFFFF"/>
              </a:solidFill>
              <a:prstDash val="solid"/>
              <a:miter lim="400000"/>
            </a:ln>
          </a:top>
          <a:bottom>
            <a:ln w="12700" cap="flat">
              <a:solidFill>
                <a:srgbClr val="A9A9A9"/>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A9A9A9"/>
              </a:solidFill>
              <a:prstDash val="solid"/>
              <a:miter lim="400000"/>
            </a:ln>
          </a:top>
          <a:bottom>
            <a:ln w="381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64646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895"/>
    <p:restoredTop sz="94641"/>
  </p:normalViewPr>
  <p:slideViewPr>
    <p:cSldViewPr snapToGrid="0">
      <p:cViewPr varScale="1">
        <p:scale>
          <a:sx n="62" d="100"/>
          <a:sy n="62" d="100"/>
        </p:scale>
        <p:origin x="280" y="6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viewProps" Target="viewProp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theme" Target="theme/theme1.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microsoft.com/office/2016/11/relationships/changesInfo" Target="changesInfos/changesInfo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notesMaster" Target="notesMasters/notesMaster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microsoft.com/office/2015/10/relationships/revisionInfo" Target="revisionInfo.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se Lauridsen" userId="2a032e9c-fc2b-498e-b98a-ef77a11d3d14" providerId="ADAL" clId="{095AB2E5-4BC3-552D-BCB3-F29D89505C5E}"/>
    <pc:docChg chg="undo custSel addSld delSld modSld addMainMaster modMainMaster">
      <pc:chgData name="Else Lauridsen" userId="2a032e9c-fc2b-498e-b98a-ef77a11d3d14" providerId="ADAL" clId="{095AB2E5-4BC3-552D-BCB3-F29D89505C5E}" dt="2025-12-17T12:26:21.800" v="662" actId="20577"/>
      <pc:docMkLst>
        <pc:docMk/>
      </pc:docMkLst>
      <pc:sldChg chg="addSp modSp mod modClrScheme chgLayout">
        <pc:chgData name="Else Lauridsen" userId="2a032e9c-fc2b-498e-b98a-ef77a11d3d14" providerId="ADAL" clId="{095AB2E5-4BC3-552D-BCB3-F29D89505C5E}" dt="2025-12-17T12:26:21.800" v="662" actId="20577"/>
        <pc:sldMkLst>
          <pc:docMk/>
          <pc:sldMk cId="0" sldId="257"/>
        </pc:sldMkLst>
        <pc:spChg chg="add mod ord">
          <ac:chgData name="Else Lauridsen" userId="2a032e9c-fc2b-498e-b98a-ef77a11d3d14" providerId="ADAL" clId="{095AB2E5-4BC3-552D-BCB3-F29D89505C5E}" dt="2025-12-17T12:26:21.800" v="662" actId="20577"/>
          <ac:spMkLst>
            <pc:docMk/>
            <pc:sldMk cId="0" sldId="257"/>
            <ac:spMk id="2" creationId="{52A45DAE-0B72-8063-78A2-67BAF47FC8C5}"/>
          </ac:spMkLst>
        </pc:spChg>
        <pc:spChg chg="mod ord">
          <ac:chgData name="Else Lauridsen" userId="2a032e9c-fc2b-498e-b98a-ef77a11d3d14" providerId="ADAL" clId="{095AB2E5-4BC3-552D-BCB3-F29D89505C5E}" dt="2025-12-15T11:55:25.460" v="481" actId="700"/>
          <ac:spMkLst>
            <pc:docMk/>
            <pc:sldMk cId="0" sldId="257"/>
            <ac:spMk id="223" creationId="{00000000-0000-0000-0000-000000000000}"/>
          </ac:spMkLst>
        </pc:spChg>
        <pc:spChg chg="mod ord">
          <ac:chgData name="Else Lauridsen" userId="2a032e9c-fc2b-498e-b98a-ef77a11d3d14" providerId="ADAL" clId="{095AB2E5-4BC3-552D-BCB3-F29D89505C5E}" dt="2025-12-15T11:56:54.339" v="551" actId="27636"/>
          <ac:spMkLst>
            <pc:docMk/>
            <pc:sldMk cId="0" sldId="257"/>
            <ac:spMk id="224" creationId="{00000000-0000-0000-0000-000000000000}"/>
          </ac:spMkLst>
        </pc:spChg>
      </pc:sldChg>
      <pc:sldChg chg="addSp delSp modSp mod">
        <pc:chgData name="Else Lauridsen" userId="2a032e9c-fc2b-498e-b98a-ef77a11d3d14" providerId="ADAL" clId="{095AB2E5-4BC3-552D-BCB3-F29D89505C5E}" dt="2025-12-17T11:35:09.105" v="567" actId="14100"/>
        <pc:sldMkLst>
          <pc:docMk/>
          <pc:sldMk cId="0" sldId="262"/>
        </pc:sldMkLst>
        <pc:spChg chg="add del mod">
          <ac:chgData name="Else Lauridsen" userId="2a032e9c-fc2b-498e-b98a-ef77a11d3d14" providerId="ADAL" clId="{095AB2E5-4BC3-552D-BCB3-F29D89505C5E}" dt="2025-12-17T11:34:57.420" v="562" actId="478"/>
          <ac:spMkLst>
            <pc:docMk/>
            <pc:sldMk cId="0" sldId="262"/>
            <ac:spMk id="3" creationId="{CC4AC0BB-FD51-5AF6-7E3B-235856D9AED6}"/>
          </ac:spMkLst>
        </pc:spChg>
        <pc:picChg chg="add mod">
          <ac:chgData name="Else Lauridsen" userId="2a032e9c-fc2b-498e-b98a-ef77a11d3d14" providerId="ADAL" clId="{095AB2E5-4BC3-552D-BCB3-F29D89505C5E}" dt="2025-12-17T11:35:09.105" v="567" actId="14100"/>
          <ac:picMkLst>
            <pc:docMk/>
            <pc:sldMk cId="0" sldId="262"/>
            <ac:picMk id="5" creationId="{12F62DD7-4317-BC8B-4566-F143E7AD2494}"/>
          </ac:picMkLst>
        </pc:picChg>
        <pc:picChg chg="del">
          <ac:chgData name="Else Lauridsen" userId="2a032e9c-fc2b-498e-b98a-ef77a11d3d14" providerId="ADAL" clId="{095AB2E5-4BC3-552D-BCB3-F29D89505C5E}" dt="2025-12-17T11:34:53.283" v="561" actId="478"/>
          <ac:picMkLst>
            <pc:docMk/>
            <pc:sldMk cId="0" sldId="262"/>
            <ac:picMk id="245" creationId="{00000000-0000-0000-0000-000000000000}"/>
          </ac:picMkLst>
        </pc:picChg>
      </pc:sldChg>
      <pc:sldChg chg="add del">
        <pc:chgData name="Else Lauridsen" userId="2a032e9c-fc2b-498e-b98a-ef77a11d3d14" providerId="ADAL" clId="{095AB2E5-4BC3-552D-BCB3-F29D89505C5E}" dt="2025-12-17T12:16:15.987" v="585" actId="2696"/>
        <pc:sldMkLst>
          <pc:docMk/>
          <pc:sldMk cId="0" sldId="263"/>
        </pc:sldMkLst>
      </pc:sldChg>
      <pc:sldChg chg="add del">
        <pc:chgData name="Else Lauridsen" userId="2a032e9c-fc2b-498e-b98a-ef77a11d3d14" providerId="ADAL" clId="{095AB2E5-4BC3-552D-BCB3-F29D89505C5E}" dt="2025-12-17T12:16:15.987" v="585" actId="2696"/>
        <pc:sldMkLst>
          <pc:docMk/>
          <pc:sldMk cId="0" sldId="264"/>
        </pc:sldMkLst>
      </pc:sldChg>
      <pc:sldChg chg="add del">
        <pc:chgData name="Else Lauridsen" userId="2a032e9c-fc2b-498e-b98a-ef77a11d3d14" providerId="ADAL" clId="{095AB2E5-4BC3-552D-BCB3-F29D89505C5E}" dt="2025-12-17T12:16:15.987" v="585" actId="2696"/>
        <pc:sldMkLst>
          <pc:docMk/>
          <pc:sldMk cId="0" sldId="265"/>
        </pc:sldMkLst>
      </pc:sldChg>
      <pc:sldChg chg="add del">
        <pc:chgData name="Else Lauridsen" userId="2a032e9c-fc2b-498e-b98a-ef77a11d3d14" providerId="ADAL" clId="{095AB2E5-4BC3-552D-BCB3-F29D89505C5E}" dt="2025-12-17T12:16:15.987" v="585" actId="2696"/>
        <pc:sldMkLst>
          <pc:docMk/>
          <pc:sldMk cId="0" sldId="266"/>
        </pc:sldMkLst>
      </pc:sldChg>
      <pc:sldChg chg="addSp delSp modSp mod">
        <pc:chgData name="Else Lauridsen" userId="2a032e9c-fc2b-498e-b98a-ef77a11d3d14" providerId="ADAL" clId="{095AB2E5-4BC3-552D-BCB3-F29D89505C5E}" dt="2025-12-17T12:15:40.884" v="583" actId="732"/>
        <pc:sldMkLst>
          <pc:docMk/>
          <pc:sldMk cId="0" sldId="267"/>
        </pc:sldMkLst>
        <pc:spChg chg="add del mod">
          <ac:chgData name="Else Lauridsen" userId="2a032e9c-fc2b-498e-b98a-ef77a11d3d14" providerId="ADAL" clId="{095AB2E5-4BC3-552D-BCB3-F29D89505C5E}" dt="2025-12-17T12:14:30.565" v="569"/>
          <ac:spMkLst>
            <pc:docMk/>
            <pc:sldMk cId="0" sldId="267"/>
            <ac:spMk id="3" creationId="{1F3C7BBD-609D-C421-0BA1-28DC409DF306}"/>
          </ac:spMkLst>
        </pc:spChg>
        <pc:spChg chg="add del mod">
          <ac:chgData name="Else Lauridsen" userId="2a032e9c-fc2b-498e-b98a-ef77a11d3d14" providerId="ADAL" clId="{095AB2E5-4BC3-552D-BCB3-F29D89505C5E}" dt="2025-12-17T12:14:55.799" v="573"/>
          <ac:spMkLst>
            <pc:docMk/>
            <pc:sldMk cId="0" sldId="267"/>
            <ac:spMk id="7" creationId="{8F9EE92D-CE7F-D458-BD5B-9D49805E2EB6}"/>
          </ac:spMkLst>
        </pc:spChg>
        <pc:picChg chg="add del mod">
          <ac:chgData name="Else Lauridsen" userId="2a032e9c-fc2b-498e-b98a-ef77a11d3d14" providerId="ADAL" clId="{095AB2E5-4BC3-552D-BCB3-F29D89505C5E}" dt="2025-12-17T12:14:42.393" v="572" actId="478"/>
          <ac:picMkLst>
            <pc:docMk/>
            <pc:sldMk cId="0" sldId="267"/>
            <ac:picMk id="5" creationId="{CD46BF1E-DAF2-0F52-D8C2-04F9CB6F2452}"/>
          </ac:picMkLst>
        </pc:picChg>
        <pc:picChg chg="add mod modCrop">
          <ac:chgData name="Else Lauridsen" userId="2a032e9c-fc2b-498e-b98a-ef77a11d3d14" providerId="ADAL" clId="{095AB2E5-4BC3-552D-BCB3-F29D89505C5E}" dt="2025-12-17T12:15:40.884" v="583" actId="732"/>
          <ac:picMkLst>
            <pc:docMk/>
            <pc:sldMk cId="0" sldId="267"/>
            <ac:picMk id="9" creationId="{8CB6A560-CA34-FC59-1D2E-C8A6FCEEB0D2}"/>
          </ac:picMkLst>
        </pc:picChg>
        <pc:picChg chg="del">
          <ac:chgData name="Else Lauridsen" userId="2a032e9c-fc2b-498e-b98a-ef77a11d3d14" providerId="ADAL" clId="{095AB2E5-4BC3-552D-BCB3-F29D89505C5E}" dt="2025-12-17T12:14:27.061" v="568" actId="478"/>
          <ac:picMkLst>
            <pc:docMk/>
            <pc:sldMk cId="0" sldId="267"/>
            <ac:picMk id="261" creationId="{00000000-0000-0000-0000-000000000000}"/>
          </ac:picMkLst>
        </pc:picChg>
      </pc:sldChg>
      <pc:sldChg chg="addSp delSp modSp add del mod">
        <pc:chgData name="Else Lauridsen" userId="2a032e9c-fc2b-498e-b98a-ef77a11d3d14" providerId="ADAL" clId="{095AB2E5-4BC3-552D-BCB3-F29D89505C5E}" dt="2025-12-17T12:17:23.068" v="600" actId="14100"/>
        <pc:sldMkLst>
          <pc:docMk/>
          <pc:sldMk cId="0" sldId="269"/>
        </pc:sldMkLst>
        <pc:spChg chg="add del mod">
          <ac:chgData name="Else Lauridsen" userId="2a032e9c-fc2b-498e-b98a-ef77a11d3d14" providerId="ADAL" clId="{095AB2E5-4BC3-552D-BCB3-F29D89505C5E}" dt="2025-12-17T12:16:57.005" v="589"/>
          <ac:spMkLst>
            <pc:docMk/>
            <pc:sldMk cId="0" sldId="269"/>
            <ac:spMk id="3" creationId="{C98AB7B8-8CEC-5027-B58A-E92158721AAC}"/>
          </ac:spMkLst>
        </pc:spChg>
        <pc:spChg chg="add del mod">
          <ac:chgData name="Else Lauridsen" userId="2a032e9c-fc2b-498e-b98a-ef77a11d3d14" providerId="ADAL" clId="{095AB2E5-4BC3-552D-BCB3-F29D89505C5E}" dt="2025-12-17T12:17:11.977" v="595" actId="478"/>
          <ac:spMkLst>
            <pc:docMk/>
            <pc:sldMk cId="0" sldId="269"/>
            <ac:spMk id="7" creationId="{0123EF34-B11C-DD88-800E-035ABB876A6A}"/>
          </ac:spMkLst>
        </pc:spChg>
        <pc:picChg chg="add del mod">
          <ac:chgData name="Else Lauridsen" userId="2a032e9c-fc2b-498e-b98a-ef77a11d3d14" providerId="ADAL" clId="{095AB2E5-4BC3-552D-BCB3-F29D89505C5E}" dt="2025-12-17T12:17:09.146" v="594" actId="478"/>
          <ac:picMkLst>
            <pc:docMk/>
            <pc:sldMk cId="0" sldId="269"/>
            <ac:picMk id="5" creationId="{66E92BFE-D11B-9372-E10D-E8F17278E82F}"/>
          </ac:picMkLst>
        </pc:picChg>
        <pc:picChg chg="add mod">
          <ac:chgData name="Else Lauridsen" userId="2a032e9c-fc2b-498e-b98a-ef77a11d3d14" providerId="ADAL" clId="{095AB2E5-4BC3-552D-BCB3-F29D89505C5E}" dt="2025-12-17T12:17:23.068" v="600" actId="14100"/>
          <ac:picMkLst>
            <pc:docMk/>
            <pc:sldMk cId="0" sldId="269"/>
            <ac:picMk id="9" creationId="{1C8BD0BB-47E4-A138-16A5-1C58C666C2AC}"/>
          </ac:picMkLst>
        </pc:picChg>
        <pc:picChg chg="del">
          <ac:chgData name="Else Lauridsen" userId="2a032e9c-fc2b-498e-b98a-ef77a11d3d14" providerId="ADAL" clId="{095AB2E5-4BC3-552D-BCB3-F29D89505C5E}" dt="2025-12-17T12:16:54.170" v="588" actId="478"/>
          <ac:picMkLst>
            <pc:docMk/>
            <pc:sldMk cId="0" sldId="269"/>
            <ac:picMk id="268" creationId="{00000000-0000-0000-0000-000000000000}"/>
          </ac:picMkLst>
        </pc:picChg>
      </pc:sldChg>
      <pc:sldChg chg="add del">
        <pc:chgData name="Else Lauridsen" userId="2a032e9c-fc2b-498e-b98a-ef77a11d3d14" providerId="ADAL" clId="{095AB2E5-4BC3-552D-BCB3-F29D89505C5E}" dt="2025-12-17T12:17:35.464" v="602" actId="2696"/>
        <pc:sldMkLst>
          <pc:docMk/>
          <pc:sldMk cId="0" sldId="275"/>
        </pc:sldMkLst>
      </pc:sldChg>
      <pc:sldChg chg="addSp delSp modSp add del mod">
        <pc:chgData name="Else Lauridsen" userId="2a032e9c-fc2b-498e-b98a-ef77a11d3d14" providerId="ADAL" clId="{095AB2E5-4BC3-552D-BCB3-F29D89505C5E}" dt="2025-12-17T12:17:46.800" v="604" actId="2696"/>
        <pc:sldMkLst>
          <pc:docMk/>
          <pc:sldMk cId="0" sldId="276"/>
        </pc:sldMkLst>
        <pc:spChg chg="mod">
          <ac:chgData name="Else Lauridsen" userId="2a032e9c-fc2b-498e-b98a-ef77a11d3d14" providerId="ADAL" clId="{095AB2E5-4BC3-552D-BCB3-F29D89505C5E}" dt="2025-12-15T11:33:44.983" v="251" actId="20577"/>
          <ac:spMkLst>
            <pc:docMk/>
            <pc:sldMk cId="0" sldId="276"/>
            <ac:spMk id="293" creationId="{00000000-0000-0000-0000-000000000000}"/>
          </ac:spMkLst>
        </pc:spChg>
        <pc:picChg chg="add mod">
          <ac:chgData name="Else Lauridsen" userId="2a032e9c-fc2b-498e-b98a-ef77a11d3d14" providerId="ADAL" clId="{095AB2E5-4BC3-552D-BCB3-F29D89505C5E}" dt="2025-12-15T11:32:57.328" v="229"/>
          <ac:picMkLst>
            <pc:docMk/>
            <pc:sldMk cId="0" sldId="276"/>
            <ac:picMk id="4" creationId="{51661E80-8872-1DD3-CFFD-11A4C6A6F830}"/>
          </ac:picMkLst>
        </pc:picChg>
      </pc:sldChg>
      <pc:sldChg chg="addSp delSp modSp add del mod">
        <pc:chgData name="Else Lauridsen" userId="2a032e9c-fc2b-498e-b98a-ef77a11d3d14" providerId="ADAL" clId="{095AB2E5-4BC3-552D-BCB3-F29D89505C5E}" dt="2025-12-17T12:19:11.221" v="621" actId="14100"/>
        <pc:sldMkLst>
          <pc:docMk/>
          <pc:sldMk cId="0" sldId="278"/>
        </pc:sldMkLst>
        <pc:spChg chg="add del mod">
          <ac:chgData name="Else Lauridsen" userId="2a032e9c-fc2b-498e-b98a-ef77a11d3d14" providerId="ADAL" clId="{095AB2E5-4BC3-552D-BCB3-F29D89505C5E}" dt="2025-12-17T12:18:47.032" v="616" actId="478"/>
          <ac:spMkLst>
            <pc:docMk/>
            <pc:sldMk cId="0" sldId="278"/>
            <ac:spMk id="3" creationId="{4265D120-942D-6D75-4ACC-46034B7DDBFE}"/>
          </ac:spMkLst>
        </pc:spChg>
        <pc:picChg chg="add mod">
          <ac:chgData name="Else Lauridsen" userId="2a032e9c-fc2b-498e-b98a-ef77a11d3d14" providerId="ADAL" clId="{095AB2E5-4BC3-552D-BCB3-F29D89505C5E}" dt="2025-12-17T12:19:11.221" v="621" actId="14100"/>
          <ac:picMkLst>
            <pc:docMk/>
            <pc:sldMk cId="0" sldId="278"/>
            <ac:picMk id="5" creationId="{2D2C263A-AD4E-F467-425A-FC439F329C1D}"/>
          </ac:picMkLst>
        </pc:picChg>
        <pc:picChg chg="del">
          <ac:chgData name="Else Lauridsen" userId="2a032e9c-fc2b-498e-b98a-ef77a11d3d14" providerId="ADAL" clId="{095AB2E5-4BC3-552D-BCB3-F29D89505C5E}" dt="2025-12-17T12:18:43.587" v="615" actId="478"/>
          <ac:picMkLst>
            <pc:docMk/>
            <pc:sldMk cId="0" sldId="278"/>
            <ac:picMk id="301" creationId="{00000000-0000-0000-0000-000000000000}"/>
          </ac:picMkLst>
        </pc:picChg>
      </pc:sldChg>
      <pc:sldChg chg="addSp delSp modSp add del mod">
        <pc:chgData name="Else Lauridsen" userId="2a032e9c-fc2b-498e-b98a-ef77a11d3d14" providerId="ADAL" clId="{095AB2E5-4BC3-552D-BCB3-F29D89505C5E}" dt="2025-12-17T12:19:45.702" v="625" actId="2696"/>
        <pc:sldMkLst>
          <pc:docMk/>
          <pc:sldMk cId="0" sldId="280"/>
        </pc:sldMkLst>
      </pc:sldChg>
      <pc:sldChg chg="add del">
        <pc:chgData name="Else Lauridsen" userId="2a032e9c-fc2b-498e-b98a-ef77a11d3d14" providerId="ADAL" clId="{095AB2E5-4BC3-552D-BCB3-F29D89505C5E}" dt="2025-12-17T12:19:45.702" v="625" actId="2696"/>
        <pc:sldMkLst>
          <pc:docMk/>
          <pc:sldMk cId="0" sldId="281"/>
        </pc:sldMkLst>
      </pc:sldChg>
      <pc:sldChg chg="add del">
        <pc:chgData name="Else Lauridsen" userId="2a032e9c-fc2b-498e-b98a-ef77a11d3d14" providerId="ADAL" clId="{095AB2E5-4BC3-552D-BCB3-F29D89505C5E}" dt="2025-12-17T12:19:45.702" v="625" actId="2696"/>
        <pc:sldMkLst>
          <pc:docMk/>
          <pc:sldMk cId="0" sldId="282"/>
        </pc:sldMkLst>
      </pc:sldChg>
      <pc:sldChg chg="add del modNotesTx">
        <pc:chgData name="Else Lauridsen" userId="2a032e9c-fc2b-498e-b98a-ef77a11d3d14" providerId="ADAL" clId="{095AB2E5-4BC3-552D-BCB3-F29D89505C5E}" dt="2025-12-17T12:19:45.702" v="625" actId="2696"/>
        <pc:sldMkLst>
          <pc:docMk/>
          <pc:sldMk cId="0" sldId="283"/>
        </pc:sldMkLst>
      </pc:sldChg>
      <pc:sldChg chg="add del">
        <pc:chgData name="Else Lauridsen" userId="2a032e9c-fc2b-498e-b98a-ef77a11d3d14" providerId="ADAL" clId="{095AB2E5-4BC3-552D-BCB3-F29D89505C5E}" dt="2025-12-17T12:19:45.702" v="625" actId="2696"/>
        <pc:sldMkLst>
          <pc:docMk/>
          <pc:sldMk cId="0" sldId="284"/>
        </pc:sldMkLst>
      </pc:sldChg>
      <pc:sldChg chg="add del">
        <pc:chgData name="Else Lauridsen" userId="2a032e9c-fc2b-498e-b98a-ef77a11d3d14" providerId="ADAL" clId="{095AB2E5-4BC3-552D-BCB3-F29D89505C5E}" dt="2025-12-17T12:19:45.702" v="625" actId="2696"/>
        <pc:sldMkLst>
          <pc:docMk/>
          <pc:sldMk cId="0" sldId="285"/>
        </pc:sldMkLst>
      </pc:sldChg>
      <pc:sldChg chg="add del">
        <pc:chgData name="Else Lauridsen" userId="2a032e9c-fc2b-498e-b98a-ef77a11d3d14" providerId="ADAL" clId="{095AB2E5-4BC3-552D-BCB3-F29D89505C5E}" dt="2025-12-17T12:19:45.702" v="625" actId="2696"/>
        <pc:sldMkLst>
          <pc:docMk/>
          <pc:sldMk cId="0" sldId="286"/>
        </pc:sldMkLst>
      </pc:sldChg>
      <pc:sldChg chg="add del">
        <pc:chgData name="Else Lauridsen" userId="2a032e9c-fc2b-498e-b98a-ef77a11d3d14" providerId="ADAL" clId="{095AB2E5-4BC3-552D-BCB3-F29D89505C5E}" dt="2025-12-17T12:19:45.702" v="625" actId="2696"/>
        <pc:sldMkLst>
          <pc:docMk/>
          <pc:sldMk cId="0" sldId="287"/>
        </pc:sldMkLst>
      </pc:sldChg>
      <pc:sldChg chg="add del">
        <pc:chgData name="Else Lauridsen" userId="2a032e9c-fc2b-498e-b98a-ef77a11d3d14" providerId="ADAL" clId="{095AB2E5-4BC3-552D-BCB3-F29D89505C5E}" dt="2025-12-17T12:19:45.702" v="625" actId="2696"/>
        <pc:sldMkLst>
          <pc:docMk/>
          <pc:sldMk cId="0" sldId="288"/>
        </pc:sldMkLst>
      </pc:sldChg>
      <pc:sldChg chg="add del">
        <pc:chgData name="Else Lauridsen" userId="2a032e9c-fc2b-498e-b98a-ef77a11d3d14" providerId="ADAL" clId="{095AB2E5-4BC3-552D-BCB3-F29D89505C5E}" dt="2025-12-17T12:19:45.702" v="625" actId="2696"/>
        <pc:sldMkLst>
          <pc:docMk/>
          <pc:sldMk cId="0" sldId="289"/>
        </pc:sldMkLst>
      </pc:sldChg>
      <pc:sldChg chg="add del">
        <pc:chgData name="Else Lauridsen" userId="2a032e9c-fc2b-498e-b98a-ef77a11d3d14" providerId="ADAL" clId="{095AB2E5-4BC3-552D-BCB3-F29D89505C5E}" dt="2025-12-17T12:19:45.702" v="625" actId="2696"/>
        <pc:sldMkLst>
          <pc:docMk/>
          <pc:sldMk cId="0" sldId="290"/>
        </pc:sldMkLst>
      </pc:sldChg>
      <pc:sldChg chg="add del">
        <pc:chgData name="Else Lauridsen" userId="2a032e9c-fc2b-498e-b98a-ef77a11d3d14" providerId="ADAL" clId="{095AB2E5-4BC3-552D-BCB3-F29D89505C5E}" dt="2025-12-17T12:19:45.702" v="625" actId="2696"/>
        <pc:sldMkLst>
          <pc:docMk/>
          <pc:sldMk cId="0" sldId="291"/>
        </pc:sldMkLst>
      </pc:sldChg>
      <pc:sldChg chg="add del">
        <pc:chgData name="Else Lauridsen" userId="2a032e9c-fc2b-498e-b98a-ef77a11d3d14" providerId="ADAL" clId="{095AB2E5-4BC3-552D-BCB3-F29D89505C5E}" dt="2025-12-17T12:19:45.702" v="625" actId="2696"/>
        <pc:sldMkLst>
          <pc:docMk/>
          <pc:sldMk cId="0" sldId="292"/>
        </pc:sldMkLst>
      </pc:sldChg>
      <pc:sldChg chg="add del">
        <pc:chgData name="Else Lauridsen" userId="2a032e9c-fc2b-498e-b98a-ef77a11d3d14" providerId="ADAL" clId="{095AB2E5-4BC3-552D-BCB3-F29D89505C5E}" dt="2025-12-17T12:19:45.702" v="625" actId="2696"/>
        <pc:sldMkLst>
          <pc:docMk/>
          <pc:sldMk cId="0" sldId="293"/>
        </pc:sldMkLst>
      </pc:sldChg>
      <pc:sldChg chg="add del">
        <pc:chgData name="Else Lauridsen" userId="2a032e9c-fc2b-498e-b98a-ef77a11d3d14" providerId="ADAL" clId="{095AB2E5-4BC3-552D-BCB3-F29D89505C5E}" dt="2025-12-17T12:19:45.702" v="625" actId="2696"/>
        <pc:sldMkLst>
          <pc:docMk/>
          <pc:sldMk cId="0" sldId="294"/>
        </pc:sldMkLst>
      </pc:sldChg>
      <pc:sldChg chg="add del">
        <pc:chgData name="Else Lauridsen" userId="2a032e9c-fc2b-498e-b98a-ef77a11d3d14" providerId="ADAL" clId="{095AB2E5-4BC3-552D-BCB3-F29D89505C5E}" dt="2025-12-17T12:19:45.702" v="625" actId="2696"/>
        <pc:sldMkLst>
          <pc:docMk/>
          <pc:sldMk cId="0" sldId="295"/>
        </pc:sldMkLst>
      </pc:sldChg>
      <pc:sldChg chg="add del">
        <pc:chgData name="Else Lauridsen" userId="2a032e9c-fc2b-498e-b98a-ef77a11d3d14" providerId="ADAL" clId="{095AB2E5-4BC3-552D-BCB3-F29D89505C5E}" dt="2025-12-17T12:19:29.427" v="623" actId="2696"/>
        <pc:sldMkLst>
          <pc:docMk/>
          <pc:sldMk cId="0" sldId="296"/>
        </pc:sldMkLst>
      </pc:sldChg>
      <pc:sldChg chg="add del">
        <pc:chgData name="Else Lauridsen" userId="2a032e9c-fc2b-498e-b98a-ef77a11d3d14" providerId="ADAL" clId="{095AB2E5-4BC3-552D-BCB3-F29D89505C5E}" dt="2025-12-17T12:19:29.427" v="623" actId="2696"/>
        <pc:sldMkLst>
          <pc:docMk/>
          <pc:sldMk cId="0" sldId="297"/>
        </pc:sldMkLst>
      </pc:sldChg>
      <pc:sldChg chg="add del">
        <pc:chgData name="Else Lauridsen" userId="2a032e9c-fc2b-498e-b98a-ef77a11d3d14" providerId="ADAL" clId="{095AB2E5-4BC3-552D-BCB3-F29D89505C5E}" dt="2025-12-17T12:19:29.427" v="623" actId="2696"/>
        <pc:sldMkLst>
          <pc:docMk/>
          <pc:sldMk cId="0" sldId="298"/>
        </pc:sldMkLst>
      </pc:sldChg>
      <pc:sldChg chg="add del">
        <pc:chgData name="Else Lauridsen" userId="2a032e9c-fc2b-498e-b98a-ef77a11d3d14" providerId="ADAL" clId="{095AB2E5-4BC3-552D-BCB3-F29D89505C5E}" dt="2025-12-17T12:19:29.427" v="623" actId="2696"/>
        <pc:sldMkLst>
          <pc:docMk/>
          <pc:sldMk cId="0" sldId="299"/>
        </pc:sldMkLst>
      </pc:sldChg>
      <pc:sldChg chg="add del">
        <pc:chgData name="Else Lauridsen" userId="2a032e9c-fc2b-498e-b98a-ef77a11d3d14" providerId="ADAL" clId="{095AB2E5-4BC3-552D-BCB3-F29D89505C5E}" dt="2025-12-17T12:21:08.436" v="629" actId="2696"/>
        <pc:sldMkLst>
          <pc:docMk/>
          <pc:sldMk cId="0" sldId="300"/>
        </pc:sldMkLst>
      </pc:sldChg>
      <pc:sldChg chg="addSp delSp modSp add del mod">
        <pc:chgData name="Else Lauridsen" userId="2a032e9c-fc2b-498e-b98a-ef77a11d3d14" providerId="ADAL" clId="{095AB2E5-4BC3-552D-BCB3-F29D89505C5E}" dt="2025-12-17T12:21:08.436" v="629" actId="2696"/>
        <pc:sldMkLst>
          <pc:docMk/>
          <pc:sldMk cId="0" sldId="301"/>
        </pc:sldMkLst>
        <pc:spChg chg="add mod">
          <ac:chgData name="Else Lauridsen" userId="2a032e9c-fc2b-498e-b98a-ef77a11d3d14" providerId="ADAL" clId="{095AB2E5-4BC3-552D-BCB3-F29D89505C5E}" dt="2025-12-15T11:53:18.818" v="468" actId="20577"/>
          <ac:spMkLst>
            <pc:docMk/>
            <pc:sldMk cId="0" sldId="301"/>
            <ac:spMk id="3" creationId="{36F26B97-7435-054B-5CA2-2E415FE0D9B9}"/>
          </ac:spMkLst>
        </pc:spChg>
        <pc:spChg chg="mod">
          <ac:chgData name="Else Lauridsen" userId="2a032e9c-fc2b-498e-b98a-ef77a11d3d14" providerId="ADAL" clId="{095AB2E5-4BC3-552D-BCB3-F29D89505C5E}" dt="2025-12-15T11:53:22.110" v="469" actId="113"/>
          <ac:spMkLst>
            <pc:docMk/>
            <pc:sldMk cId="0" sldId="301"/>
            <ac:spMk id="376" creationId="{00000000-0000-0000-0000-000000000000}"/>
          </ac:spMkLst>
        </pc:spChg>
      </pc:sldChg>
      <pc:sldChg chg="add del">
        <pc:chgData name="Else Lauridsen" userId="2a032e9c-fc2b-498e-b98a-ef77a11d3d14" providerId="ADAL" clId="{095AB2E5-4BC3-552D-BCB3-F29D89505C5E}" dt="2025-12-17T12:21:08.436" v="629" actId="2696"/>
        <pc:sldMkLst>
          <pc:docMk/>
          <pc:sldMk cId="0" sldId="303"/>
        </pc:sldMkLst>
      </pc:sldChg>
      <pc:sldChg chg="add del">
        <pc:chgData name="Else Lauridsen" userId="2a032e9c-fc2b-498e-b98a-ef77a11d3d14" providerId="ADAL" clId="{095AB2E5-4BC3-552D-BCB3-F29D89505C5E}" dt="2025-12-17T12:21:08.436" v="629" actId="2696"/>
        <pc:sldMkLst>
          <pc:docMk/>
          <pc:sldMk cId="0" sldId="304"/>
        </pc:sldMkLst>
      </pc:sldChg>
      <pc:sldChg chg="add del">
        <pc:chgData name="Else Lauridsen" userId="2a032e9c-fc2b-498e-b98a-ef77a11d3d14" providerId="ADAL" clId="{095AB2E5-4BC3-552D-BCB3-F29D89505C5E}" dt="2025-12-17T12:21:08.436" v="629" actId="2696"/>
        <pc:sldMkLst>
          <pc:docMk/>
          <pc:sldMk cId="0" sldId="305"/>
        </pc:sldMkLst>
      </pc:sldChg>
      <pc:sldChg chg="add del">
        <pc:chgData name="Else Lauridsen" userId="2a032e9c-fc2b-498e-b98a-ef77a11d3d14" providerId="ADAL" clId="{095AB2E5-4BC3-552D-BCB3-F29D89505C5E}" dt="2025-12-17T12:21:08.436" v="629" actId="2696"/>
        <pc:sldMkLst>
          <pc:docMk/>
          <pc:sldMk cId="0" sldId="306"/>
        </pc:sldMkLst>
      </pc:sldChg>
      <pc:sldChg chg="add del">
        <pc:chgData name="Else Lauridsen" userId="2a032e9c-fc2b-498e-b98a-ef77a11d3d14" providerId="ADAL" clId="{095AB2E5-4BC3-552D-BCB3-F29D89505C5E}" dt="2025-12-17T12:21:08.436" v="629" actId="2696"/>
        <pc:sldMkLst>
          <pc:docMk/>
          <pc:sldMk cId="0" sldId="307"/>
        </pc:sldMkLst>
      </pc:sldChg>
      <pc:sldChg chg="add del">
        <pc:chgData name="Else Lauridsen" userId="2a032e9c-fc2b-498e-b98a-ef77a11d3d14" providerId="ADAL" clId="{095AB2E5-4BC3-552D-BCB3-F29D89505C5E}" dt="2025-12-17T12:21:08.436" v="629" actId="2696"/>
        <pc:sldMkLst>
          <pc:docMk/>
          <pc:sldMk cId="0" sldId="308"/>
        </pc:sldMkLst>
      </pc:sldChg>
      <pc:sldChg chg="add del">
        <pc:chgData name="Else Lauridsen" userId="2a032e9c-fc2b-498e-b98a-ef77a11d3d14" providerId="ADAL" clId="{095AB2E5-4BC3-552D-BCB3-F29D89505C5E}" dt="2025-12-17T12:21:08.436" v="629" actId="2696"/>
        <pc:sldMkLst>
          <pc:docMk/>
          <pc:sldMk cId="0" sldId="309"/>
        </pc:sldMkLst>
      </pc:sldChg>
      <pc:sldChg chg="add del">
        <pc:chgData name="Else Lauridsen" userId="2a032e9c-fc2b-498e-b98a-ef77a11d3d14" providerId="ADAL" clId="{095AB2E5-4BC3-552D-BCB3-F29D89505C5E}" dt="2025-12-17T12:21:08.436" v="629" actId="2696"/>
        <pc:sldMkLst>
          <pc:docMk/>
          <pc:sldMk cId="0" sldId="310"/>
        </pc:sldMkLst>
      </pc:sldChg>
      <pc:sldChg chg="modSp add del mod">
        <pc:chgData name="Else Lauridsen" userId="2a032e9c-fc2b-498e-b98a-ef77a11d3d14" providerId="ADAL" clId="{095AB2E5-4BC3-552D-BCB3-F29D89505C5E}" dt="2025-12-17T12:21:08.436" v="629" actId="2696"/>
        <pc:sldMkLst>
          <pc:docMk/>
          <pc:sldMk cId="0" sldId="311"/>
        </pc:sldMkLst>
        <pc:spChg chg="mod">
          <ac:chgData name="Else Lauridsen" userId="2a032e9c-fc2b-498e-b98a-ef77a11d3d14" providerId="ADAL" clId="{095AB2E5-4BC3-552D-BCB3-F29D89505C5E}" dt="2025-12-15T11:53:48.492" v="470" actId="1076"/>
          <ac:spMkLst>
            <pc:docMk/>
            <pc:sldMk cId="0" sldId="311"/>
            <ac:spMk id="406" creationId="{00000000-0000-0000-0000-000000000000}"/>
          </ac:spMkLst>
        </pc:spChg>
      </pc:sldChg>
      <pc:sldChg chg="add del">
        <pc:chgData name="Else Lauridsen" userId="2a032e9c-fc2b-498e-b98a-ef77a11d3d14" providerId="ADAL" clId="{095AB2E5-4BC3-552D-BCB3-F29D89505C5E}" dt="2025-12-17T12:21:08.436" v="629" actId="2696"/>
        <pc:sldMkLst>
          <pc:docMk/>
          <pc:sldMk cId="0" sldId="312"/>
        </pc:sldMkLst>
      </pc:sldChg>
      <pc:sldChg chg="add del">
        <pc:chgData name="Else Lauridsen" userId="2a032e9c-fc2b-498e-b98a-ef77a11d3d14" providerId="ADAL" clId="{095AB2E5-4BC3-552D-BCB3-F29D89505C5E}" dt="2025-12-17T12:21:08.436" v="629" actId="2696"/>
        <pc:sldMkLst>
          <pc:docMk/>
          <pc:sldMk cId="0" sldId="313"/>
        </pc:sldMkLst>
      </pc:sldChg>
      <pc:sldChg chg="add del">
        <pc:chgData name="Else Lauridsen" userId="2a032e9c-fc2b-498e-b98a-ef77a11d3d14" providerId="ADAL" clId="{095AB2E5-4BC3-552D-BCB3-F29D89505C5E}" dt="2025-12-17T12:21:08.436" v="629" actId="2696"/>
        <pc:sldMkLst>
          <pc:docMk/>
          <pc:sldMk cId="0" sldId="314"/>
        </pc:sldMkLst>
      </pc:sldChg>
      <pc:sldChg chg="add del">
        <pc:chgData name="Else Lauridsen" userId="2a032e9c-fc2b-498e-b98a-ef77a11d3d14" providerId="ADAL" clId="{095AB2E5-4BC3-552D-BCB3-F29D89505C5E}" dt="2025-12-17T12:21:08.436" v="629" actId="2696"/>
        <pc:sldMkLst>
          <pc:docMk/>
          <pc:sldMk cId="0" sldId="315"/>
        </pc:sldMkLst>
      </pc:sldChg>
      <pc:sldChg chg="add del">
        <pc:chgData name="Else Lauridsen" userId="2a032e9c-fc2b-498e-b98a-ef77a11d3d14" providerId="ADAL" clId="{095AB2E5-4BC3-552D-BCB3-F29D89505C5E}" dt="2025-12-17T12:21:08.436" v="629" actId="2696"/>
        <pc:sldMkLst>
          <pc:docMk/>
          <pc:sldMk cId="0" sldId="316"/>
        </pc:sldMkLst>
      </pc:sldChg>
      <pc:sldChg chg="add del">
        <pc:chgData name="Else Lauridsen" userId="2a032e9c-fc2b-498e-b98a-ef77a11d3d14" providerId="ADAL" clId="{095AB2E5-4BC3-552D-BCB3-F29D89505C5E}" dt="2025-12-17T12:21:08.436" v="629" actId="2696"/>
        <pc:sldMkLst>
          <pc:docMk/>
          <pc:sldMk cId="0" sldId="317"/>
        </pc:sldMkLst>
      </pc:sldChg>
      <pc:sldChg chg="add del">
        <pc:chgData name="Else Lauridsen" userId="2a032e9c-fc2b-498e-b98a-ef77a11d3d14" providerId="ADAL" clId="{095AB2E5-4BC3-552D-BCB3-F29D89505C5E}" dt="2025-12-17T12:21:08.436" v="629" actId="2696"/>
        <pc:sldMkLst>
          <pc:docMk/>
          <pc:sldMk cId="0" sldId="318"/>
        </pc:sldMkLst>
      </pc:sldChg>
      <pc:sldChg chg="add del">
        <pc:chgData name="Else Lauridsen" userId="2a032e9c-fc2b-498e-b98a-ef77a11d3d14" providerId="ADAL" clId="{095AB2E5-4BC3-552D-BCB3-F29D89505C5E}" dt="2025-12-17T12:21:08.436" v="629" actId="2696"/>
        <pc:sldMkLst>
          <pc:docMk/>
          <pc:sldMk cId="0" sldId="319"/>
        </pc:sldMkLst>
      </pc:sldChg>
      <pc:sldChg chg="add del">
        <pc:chgData name="Else Lauridsen" userId="2a032e9c-fc2b-498e-b98a-ef77a11d3d14" providerId="ADAL" clId="{095AB2E5-4BC3-552D-BCB3-F29D89505C5E}" dt="2025-12-17T12:21:08.436" v="629" actId="2696"/>
        <pc:sldMkLst>
          <pc:docMk/>
          <pc:sldMk cId="0" sldId="320"/>
        </pc:sldMkLst>
      </pc:sldChg>
      <pc:sldChg chg="add del">
        <pc:chgData name="Else Lauridsen" userId="2a032e9c-fc2b-498e-b98a-ef77a11d3d14" providerId="ADAL" clId="{095AB2E5-4BC3-552D-BCB3-F29D89505C5E}" dt="2025-12-17T12:21:08.436" v="629" actId="2696"/>
        <pc:sldMkLst>
          <pc:docMk/>
          <pc:sldMk cId="0" sldId="321"/>
        </pc:sldMkLst>
      </pc:sldChg>
      <pc:sldChg chg="add del">
        <pc:chgData name="Else Lauridsen" userId="2a032e9c-fc2b-498e-b98a-ef77a11d3d14" providerId="ADAL" clId="{095AB2E5-4BC3-552D-BCB3-F29D89505C5E}" dt="2025-12-17T12:21:08.436" v="629" actId="2696"/>
        <pc:sldMkLst>
          <pc:docMk/>
          <pc:sldMk cId="0" sldId="322"/>
        </pc:sldMkLst>
      </pc:sldChg>
      <pc:sldChg chg="add del">
        <pc:chgData name="Else Lauridsen" userId="2a032e9c-fc2b-498e-b98a-ef77a11d3d14" providerId="ADAL" clId="{095AB2E5-4BC3-552D-BCB3-F29D89505C5E}" dt="2025-12-17T12:21:08.436" v="629" actId="2696"/>
        <pc:sldMkLst>
          <pc:docMk/>
          <pc:sldMk cId="0" sldId="323"/>
        </pc:sldMkLst>
      </pc:sldChg>
      <pc:sldChg chg="add del">
        <pc:chgData name="Else Lauridsen" userId="2a032e9c-fc2b-498e-b98a-ef77a11d3d14" providerId="ADAL" clId="{095AB2E5-4BC3-552D-BCB3-F29D89505C5E}" dt="2025-12-17T12:21:08.436" v="629" actId="2696"/>
        <pc:sldMkLst>
          <pc:docMk/>
          <pc:sldMk cId="0" sldId="324"/>
        </pc:sldMkLst>
      </pc:sldChg>
      <pc:sldChg chg="add del">
        <pc:chgData name="Else Lauridsen" userId="2a032e9c-fc2b-498e-b98a-ef77a11d3d14" providerId="ADAL" clId="{095AB2E5-4BC3-552D-BCB3-F29D89505C5E}" dt="2025-12-17T12:21:08.436" v="629" actId="2696"/>
        <pc:sldMkLst>
          <pc:docMk/>
          <pc:sldMk cId="0" sldId="325"/>
        </pc:sldMkLst>
      </pc:sldChg>
      <pc:sldChg chg="add del">
        <pc:chgData name="Else Lauridsen" userId="2a032e9c-fc2b-498e-b98a-ef77a11d3d14" providerId="ADAL" clId="{095AB2E5-4BC3-552D-BCB3-F29D89505C5E}" dt="2025-12-17T12:21:08.436" v="629" actId="2696"/>
        <pc:sldMkLst>
          <pc:docMk/>
          <pc:sldMk cId="0" sldId="326"/>
        </pc:sldMkLst>
      </pc:sldChg>
      <pc:sldChg chg="add del">
        <pc:chgData name="Else Lauridsen" userId="2a032e9c-fc2b-498e-b98a-ef77a11d3d14" providerId="ADAL" clId="{095AB2E5-4BC3-552D-BCB3-F29D89505C5E}" dt="2025-12-17T12:21:29.555" v="631" actId="2696"/>
        <pc:sldMkLst>
          <pc:docMk/>
          <pc:sldMk cId="0" sldId="327"/>
        </pc:sldMkLst>
      </pc:sldChg>
      <pc:sldChg chg="add del">
        <pc:chgData name="Else Lauridsen" userId="2a032e9c-fc2b-498e-b98a-ef77a11d3d14" providerId="ADAL" clId="{095AB2E5-4BC3-552D-BCB3-F29D89505C5E}" dt="2025-12-17T12:21:29.555" v="631" actId="2696"/>
        <pc:sldMkLst>
          <pc:docMk/>
          <pc:sldMk cId="0" sldId="328"/>
        </pc:sldMkLst>
      </pc:sldChg>
      <pc:sldChg chg="add del">
        <pc:chgData name="Else Lauridsen" userId="2a032e9c-fc2b-498e-b98a-ef77a11d3d14" providerId="ADAL" clId="{095AB2E5-4BC3-552D-BCB3-F29D89505C5E}" dt="2025-12-17T12:21:29.555" v="631" actId="2696"/>
        <pc:sldMkLst>
          <pc:docMk/>
          <pc:sldMk cId="0" sldId="329"/>
        </pc:sldMkLst>
      </pc:sldChg>
      <pc:sldChg chg="add del">
        <pc:chgData name="Else Lauridsen" userId="2a032e9c-fc2b-498e-b98a-ef77a11d3d14" providerId="ADAL" clId="{095AB2E5-4BC3-552D-BCB3-F29D89505C5E}" dt="2025-12-17T12:21:29.555" v="631" actId="2696"/>
        <pc:sldMkLst>
          <pc:docMk/>
          <pc:sldMk cId="0" sldId="330"/>
        </pc:sldMkLst>
      </pc:sldChg>
      <pc:sldChg chg="add del">
        <pc:chgData name="Else Lauridsen" userId="2a032e9c-fc2b-498e-b98a-ef77a11d3d14" providerId="ADAL" clId="{095AB2E5-4BC3-552D-BCB3-F29D89505C5E}" dt="2025-12-17T12:21:29.555" v="631" actId="2696"/>
        <pc:sldMkLst>
          <pc:docMk/>
          <pc:sldMk cId="0" sldId="331"/>
        </pc:sldMkLst>
      </pc:sldChg>
      <pc:sldChg chg="add del">
        <pc:chgData name="Else Lauridsen" userId="2a032e9c-fc2b-498e-b98a-ef77a11d3d14" providerId="ADAL" clId="{095AB2E5-4BC3-552D-BCB3-F29D89505C5E}" dt="2025-12-17T12:21:29.555" v="631" actId="2696"/>
        <pc:sldMkLst>
          <pc:docMk/>
          <pc:sldMk cId="0" sldId="332"/>
        </pc:sldMkLst>
      </pc:sldChg>
      <pc:sldChg chg="add del">
        <pc:chgData name="Else Lauridsen" userId="2a032e9c-fc2b-498e-b98a-ef77a11d3d14" providerId="ADAL" clId="{095AB2E5-4BC3-552D-BCB3-F29D89505C5E}" dt="2025-12-17T12:21:29.555" v="631" actId="2696"/>
        <pc:sldMkLst>
          <pc:docMk/>
          <pc:sldMk cId="0" sldId="333"/>
        </pc:sldMkLst>
      </pc:sldChg>
      <pc:sldChg chg="add del">
        <pc:chgData name="Else Lauridsen" userId="2a032e9c-fc2b-498e-b98a-ef77a11d3d14" providerId="ADAL" clId="{095AB2E5-4BC3-552D-BCB3-F29D89505C5E}" dt="2025-12-17T12:21:29.555" v="631" actId="2696"/>
        <pc:sldMkLst>
          <pc:docMk/>
          <pc:sldMk cId="0" sldId="334"/>
        </pc:sldMkLst>
      </pc:sldChg>
      <pc:sldChg chg="add del">
        <pc:chgData name="Else Lauridsen" userId="2a032e9c-fc2b-498e-b98a-ef77a11d3d14" providerId="ADAL" clId="{095AB2E5-4BC3-552D-BCB3-F29D89505C5E}" dt="2025-12-17T12:21:29.555" v="631" actId="2696"/>
        <pc:sldMkLst>
          <pc:docMk/>
          <pc:sldMk cId="0" sldId="335"/>
        </pc:sldMkLst>
      </pc:sldChg>
      <pc:sldChg chg="add del">
        <pc:chgData name="Else Lauridsen" userId="2a032e9c-fc2b-498e-b98a-ef77a11d3d14" providerId="ADAL" clId="{095AB2E5-4BC3-552D-BCB3-F29D89505C5E}" dt="2025-12-17T12:21:29.555" v="631" actId="2696"/>
        <pc:sldMkLst>
          <pc:docMk/>
          <pc:sldMk cId="0" sldId="336"/>
        </pc:sldMkLst>
      </pc:sldChg>
      <pc:sldChg chg="add del">
        <pc:chgData name="Else Lauridsen" userId="2a032e9c-fc2b-498e-b98a-ef77a11d3d14" providerId="ADAL" clId="{095AB2E5-4BC3-552D-BCB3-F29D89505C5E}" dt="2025-12-17T12:21:29.555" v="631" actId="2696"/>
        <pc:sldMkLst>
          <pc:docMk/>
          <pc:sldMk cId="0" sldId="337"/>
        </pc:sldMkLst>
      </pc:sldChg>
      <pc:sldChg chg="add del">
        <pc:chgData name="Else Lauridsen" userId="2a032e9c-fc2b-498e-b98a-ef77a11d3d14" providerId="ADAL" clId="{095AB2E5-4BC3-552D-BCB3-F29D89505C5E}" dt="2025-12-17T12:21:29.555" v="631" actId="2696"/>
        <pc:sldMkLst>
          <pc:docMk/>
          <pc:sldMk cId="0" sldId="338"/>
        </pc:sldMkLst>
      </pc:sldChg>
      <pc:sldChg chg="add del">
        <pc:chgData name="Else Lauridsen" userId="2a032e9c-fc2b-498e-b98a-ef77a11d3d14" providerId="ADAL" clId="{095AB2E5-4BC3-552D-BCB3-F29D89505C5E}" dt="2025-12-17T12:21:29.555" v="631" actId="2696"/>
        <pc:sldMkLst>
          <pc:docMk/>
          <pc:sldMk cId="0" sldId="339"/>
        </pc:sldMkLst>
      </pc:sldChg>
      <pc:sldChg chg="add del">
        <pc:chgData name="Else Lauridsen" userId="2a032e9c-fc2b-498e-b98a-ef77a11d3d14" providerId="ADAL" clId="{095AB2E5-4BC3-552D-BCB3-F29D89505C5E}" dt="2025-12-17T12:21:29.555" v="631" actId="2696"/>
        <pc:sldMkLst>
          <pc:docMk/>
          <pc:sldMk cId="0" sldId="340"/>
        </pc:sldMkLst>
      </pc:sldChg>
      <pc:sldChg chg="add del">
        <pc:chgData name="Else Lauridsen" userId="2a032e9c-fc2b-498e-b98a-ef77a11d3d14" providerId="ADAL" clId="{095AB2E5-4BC3-552D-BCB3-F29D89505C5E}" dt="2025-12-17T12:21:29.555" v="631" actId="2696"/>
        <pc:sldMkLst>
          <pc:docMk/>
          <pc:sldMk cId="0" sldId="341"/>
        </pc:sldMkLst>
      </pc:sldChg>
      <pc:sldChg chg="add del">
        <pc:chgData name="Else Lauridsen" userId="2a032e9c-fc2b-498e-b98a-ef77a11d3d14" providerId="ADAL" clId="{095AB2E5-4BC3-552D-BCB3-F29D89505C5E}" dt="2025-12-17T12:21:29.555" v="631" actId="2696"/>
        <pc:sldMkLst>
          <pc:docMk/>
          <pc:sldMk cId="0" sldId="342"/>
        </pc:sldMkLst>
      </pc:sldChg>
      <pc:sldChg chg="add del">
        <pc:chgData name="Else Lauridsen" userId="2a032e9c-fc2b-498e-b98a-ef77a11d3d14" providerId="ADAL" clId="{095AB2E5-4BC3-552D-BCB3-F29D89505C5E}" dt="2025-12-17T12:21:29.555" v="631" actId="2696"/>
        <pc:sldMkLst>
          <pc:docMk/>
          <pc:sldMk cId="0" sldId="343"/>
        </pc:sldMkLst>
      </pc:sldChg>
      <pc:sldChg chg="add del">
        <pc:chgData name="Else Lauridsen" userId="2a032e9c-fc2b-498e-b98a-ef77a11d3d14" providerId="ADAL" clId="{095AB2E5-4BC3-552D-BCB3-F29D89505C5E}" dt="2025-12-17T12:21:29.555" v="631" actId="2696"/>
        <pc:sldMkLst>
          <pc:docMk/>
          <pc:sldMk cId="0" sldId="344"/>
        </pc:sldMkLst>
      </pc:sldChg>
      <pc:sldChg chg="add del">
        <pc:chgData name="Else Lauridsen" userId="2a032e9c-fc2b-498e-b98a-ef77a11d3d14" providerId="ADAL" clId="{095AB2E5-4BC3-552D-BCB3-F29D89505C5E}" dt="2025-12-17T12:21:29.555" v="631" actId="2696"/>
        <pc:sldMkLst>
          <pc:docMk/>
          <pc:sldMk cId="0" sldId="345"/>
        </pc:sldMkLst>
      </pc:sldChg>
      <pc:sldChg chg="add del">
        <pc:chgData name="Else Lauridsen" userId="2a032e9c-fc2b-498e-b98a-ef77a11d3d14" providerId="ADAL" clId="{095AB2E5-4BC3-552D-BCB3-F29D89505C5E}" dt="2025-12-17T12:21:29.555" v="631" actId="2696"/>
        <pc:sldMkLst>
          <pc:docMk/>
          <pc:sldMk cId="0" sldId="346"/>
        </pc:sldMkLst>
      </pc:sldChg>
      <pc:sldChg chg="add del">
        <pc:chgData name="Else Lauridsen" userId="2a032e9c-fc2b-498e-b98a-ef77a11d3d14" providerId="ADAL" clId="{095AB2E5-4BC3-552D-BCB3-F29D89505C5E}" dt="2025-12-17T12:21:29.555" v="631" actId="2696"/>
        <pc:sldMkLst>
          <pc:docMk/>
          <pc:sldMk cId="0" sldId="347"/>
        </pc:sldMkLst>
      </pc:sldChg>
      <pc:sldChg chg="add del">
        <pc:chgData name="Else Lauridsen" userId="2a032e9c-fc2b-498e-b98a-ef77a11d3d14" providerId="ADAL" clId="{095AB2E5-4BC3-552D-BCB3-F29D89505C5E}" dt="2025-12-17T12:21:29.555" v="631" actId="2696"/>
        <pc:sldMkLst>
          <pc:docMk/>
          <pc:sldMk cId="0" sldId="348"/>
        </pc:sldMkLst>
      </pc:sldChg>
      <pc:sldChg chg="add del">
        <pc:chgData name="Else Lauridsen" userId="2a032e9c-fc2b-498e-b98a-ef77a11d3d14" providerId="ADAL" clId="{095AB2E5-4BC3-552D-BCB3-F29D89505C5E}" dt="2025-12-17T12:21:29.555" v="631" actId="2696"/>
        <pc:sldMkLst>
          <pc:docMk/>
          <pc:sldMk cId="0" sldId="349"/>
        </pc:sldMkLst>
      </pc:sldChg>
      <pc:sldChg chg="add del">
        <pc:chgData name="Else Lauridsen" userId="2a032e9c-fc2b-498e-b98a-ef77a11d3d14" providerId="ADAL" clId="{095AB2E5-4BC3-552D-BCB3-F29D89505C5E}" dt="2025-12-17T12:21:29.555" v="631" actId="2696"/>
        <pc:sldMkLst>
          <pc:docMk/>
          <pc:sldMk cId="0" sldId="350"/>
        </pc:sldMkLst>
      </pc:sldChg>
      <pc:sldChg chg="add del">
        <pc:chgData name="Else Lauridsen" userId="2a032e9c-fc2b-498e-b98a-ef77a11d3d14" providerId="ADAL" clId="{095AB2E5-4BC3-552D-BCB3-F29D89505C5E}" dt="2025-12-17T12:21:29.555" v="631" actId="2696"/>
        <pc:sldMkLst>
          <pc:docMk/>
          <pc:sldMk cId="0" sldId="351"/>
        </pc:sldMkLst>
      </pc:sldChg>
      <pc:sldChg chg="add del">
        <pc:chgData name="Else Lauridsen" userId="2a032e9c-fc2b-498e-b98a-ef77a11d3d14" providerId="ADAL" clId="{095AB2E5-4BC3-552D-BCB3-F29D89505C5E}" dt="2025-12-17T12:21:29.555" v="631" actId="2696"/>
        <pc:sldMkLst>
          <pc:docMk/>
          <pc:sldMk cId="0" sldId="352"/>
        </pc:sldMkLst>
      </pc:sldChg>
      <pc:sldChg chg="add del">
        <pc:chgData name="Else Lauridsen" userId="2a032e9c-fc2b-498e-b98a-ef77a11d3d14" providerId="ADAL" clId="{095AB2E5-4BC3-552D-BCB3-F29D89505C5E}" dt="2025-12-17T12:21:29.555" v="631" actId="2696"/>
        <pc:sldMkLst>
          <pc:docMk/>
          <pc:sldMk cId="0" sldId="353"/>
        </pc:sldMkLst>
      </pc:sldChg>
      <pc:sldChg chg="add del">
        <pc:chgData name="Else Lauridsen" userId="2a032e9c-fc2b-498e-b98a-ef77a11d3d14" providerId="ADAL" clId="{095AB2E5-4BC3-552D-BCB3-F29D89505C5E}" dt="2025-12-17T12:21:29.555" v="631" actId="2696"/>
        <pc:sldMkLst>
          <pc:docMk/>
          <pc:sldMk cId="0" sldId="354"/>
        </pc:sldMkLst>
      </pc:sldChg>
      <pc:sldChg chg="add del">
        <pc:chgData name="Else Lauridsen" userId="2a032e9c-fc2b-498e-b98a-ef77a11d3d14" providerId="ADAL" clId="{095AB2E5-4BC3-552D-BCB3-F29D89505C5E}" dt="2025-12-17T12:21:29.555" v="631" actId="2696"/>
        <pc:sldMkLst>
          <pc:docMk/>
          <pc:sldMk cId="0" sldId="355"/>
        </pc:sldMkLst>
      </pc:sldChg>
      <pc:sldChg chg="add del">
        <pc:chgData name="Else Lauridsen" userId="2a032e9c-fc2b-498e-b98a-ef77a11d3d14" providerId="ADAL" clId="{095AB2E5-4BC3-552D-BCB3-F29D89505C5E}" dt="2025-12-17T12:21:29.555" v="631" actId="2696"/>
        <pc:sldMkLst>
          <pc:docMk/>
          <pc:sldMk cId="0" sldId="356"/>
        </pc:sldMkLst>
      </pc:sldChg>
      <pc:sldChg chg="delSp modSp add del mod">
        <pc:chgData name="Else Lauridsen" userId="2a032e9c-fc2b-498e-b98a-ef77a11d3d14" providerId="ADAL" clId="{095AB2E5-4BC3-552D-BCB3-F29D89505C5E}" dt="2025-12-17T12:22:33.005" v="639" actId="478"/>
        <pc:sldMkLst>
          <pc:docMk/>
          <pc:sldMk cId="0" sldId="357"/>
        </pc:sldMkLst>
        <pc:spChg chg="del mod">
          <ac:chgData name="Else Lauridsen" userId="2a032e9c-fc2b-498e-b98a-ef77a11d3d14" providerId="ADAL" clId="{095AB2E5-4BC3-552D-BCB3-F29D89505C5E}" dt="2025-12-17T12:22:33.005" v="639" actId="478"/>
          <ac:spMkLst>
            <pc:docMk/>
            <pc:sldMk cId="0" sldId="357"/>
            <ac:spMk id="553" creationId="{00000000-0000-0000-0000-000000000000}"/>
          </ac:spMkLst>
        </pc:spChg>
      </pc:sldChg>
      <pc:sldChg chg="addSp delSp modSp add del mod">
        <pc:chgData name="Else Lauridsen" userId="2a032e9c-fc2b-498e-b98a-ef77a11d3d14" providerId="ADAL" clId="{095AB2E5-4BC3-552D-BCB3-F29D89505C5E}" dt="2025-12-17T12:23:34.580" v="648" actId="2696"/>
        <pc:sldMkLst>
          <pc:docMk/>
          <pc:sldMk cId="0" sldId="358"/>
        </pc:sldMkLst>
        <pc:spChg chg="add del mod">
          <ac:chgData name="Else Lauridsen" userId="2a032e9c-fc2b-498e-b98a-ef77a11d3d14" providerId="ADAL" clId="{095AB2E5-4BC3-552D-BCB3-F29D89505C5E}" dt="2025-12-17T12:23:08.301" v="641" actId="478"/>
          <ac:spMkLst>
            <pc:docMk/>
            <pc:sldMk cId="0" sldId="358"/>
            <ac:spMk id="3" creationId="{53938782-4E15-16B1-2950-C9699A8F7F76}"/>
          </ac:spMkLst>
        </pc:spChg>
        <pc:picChg chg="add mod">
          <ac:chgData name="Else Lauridsen" userId="2a032e9c-fc2b-498e-b98a-ef77a11d3d14" providerId="ADAL" clId="{095AB2E5-4BC3-552D-BCB3-F29D89505C5E}" dt="2025-12-17T12:23:18.109" v="646" actId="14100"/>
          <ac:picMkLst>
            <pc:docMk/>
            <pc:sldMk cId="0" sldId="358"/>
            <ac:picMk id="5" creationId="{22FF1673-FE66-363D-7874-DEE0516A02C3}"/>
          </ac:picMkLst>
        </pc:picChg>
        <pc:picChg chg="del">
          <ac:chgData name="Else Lauridsen" userId="2a032e9c-fc2b-498e-b98a-ef77a11d3d14" providerId="ADAL" clId="{095AB2E5-4BC3-552D-BCB3-F29D89505C5E}" dt="2025-12-17T12:23:05.783" v="640" actId="478"/>
          <ac:picMkLst>
            <pc:docMk/>
            <pc:sldMk cId="0" sldId="358"/>
            <ac:picMk id="555" creationId="{00000000-0000-0000-0000-000000000000}"/>
          </ac:picMkLst>
        </pc:picChg>
      </pc:sldChg>
      <pc:sldChg chg="add del">
        <pc:chgData name="Else Lauridsen" userId="2a032e9c-fc2b-498e-b98a-ef77a11d3d14" providerId="ADAL" clId="{095AB2E5-4BC3-552D-BCB3-F29D89505C5E}" dt="2025-12-17T12:24:03.262" v="653" actId="2696"/>
        <pc:sldMkLst>
          <pc:docMk/>
          <pc:sldMk cId="0" sldId="359"/>
        </pc:sldMkLst>
      </pc:sldChg>
      <pc:sldChg chg="add del">
        <pc:chgData name="Else Lauridsen" userId="2a032e9c-fc2b-498e-b98a-ef77a11d3d14" providerId="ADAL" clId="{095AB2E5-4BC3-552D-BCB3-F29D89505C5E}" dt="2025-12-17T12:24:20.147" v="655" actId="2696"/>
        <pc:sldMkLst>
          <pc:docMk/>
          <pc:sldMk cId="0" sldId="360"/>
        </pc:sldMkLst>
      </pc:sldChg>
      <pc:sldChg chg="add del">
        <pc:chgData name="Else Lauridsen" userId="2a032e9c-fc2b-498e-b98a-ef77a11d3d14" providerId="ADAL" clId="{095AB2E5-4BC3-552D-BCB3-F29D89505C5E}" dt="2025-12-17T12:24:20.147" v="655" actId="2696"/>
        <pc:sldMkLst>
          <pc:docMk/>
          <pc:sldMk cId="0" sldId="361"/>
        </pc:sldMkLst>
      </pc:sldChg>
      <pc:sldChg chg="add del">
        <pc:chgData name="Else Lauridsen" userId="2a032e9c-fc2b-498e-b98a-ef77a11d3d14" providerId="ADAL" clId="{095AB2E5-4BC3-552D-BCB3-F29D89505C5E}" dt="2025-12-17T12:24:29.773" v="657" actId="2696"/>
        <pc:sldMkLst>
          <pc:docMk/>
          <pc:sldMk cId="0" sldId="362"/>
        </pc:sldMkLst>
      </pc:sldChg>
      <pc:sldChg chg="add del">
        <pc:chgData name="Else Lauridsen" userId="2a032e9c-fc2b-498e-b98a-ef77a11d3d14" providerId="ADAL" clId="{095AB2E5-4BC3-552D-BCB3-F29D89505C5E}" dt="2025-12-17T12:24:29.773" v="657" actId="2696"/>
        <pc:sldMkLst>
          <pc:docMk/>
          <pc:sldMk cId="0" sldId="363"/>
        </pc:sldMkLst>
      </pc:sldChg>
      <pc:sldChg chg="add del">
        <pc:chgData name="Else Lauridsen" userId="2a032e9c-fc2b-498e-b98a-ef77a11d3d14" providerId="ADAL" clId="{095AB2E5-4BC3-552D-BCB3-F29D89505C5E}" dt="2025-12-17T12:24:29.773" v="657" actId="2696"/>
        <pc:sldMkLst>
          <pc:docMk/>
          <pc:sldMk cId="0" sldId="364"/>
        </pc:sldMkLst>
      </pc:sldChg>
      <pc:sldChg chg="add del">
        <pc:chgData name="Else Lauridsen" userId="2a032e9c-fc2b-498e-b98a-ef77a11d3d14" providerId="ADAL" clId="{095AB2E5-4BC3-552D-BCB3-F29D89505C5E}" dt="2025-12-17T12:24:29.773" v="657" actId="2696"/>
        <pc:sldMkLst>
          <pc:docMk/>
          <pc:sldMk cId="0" sldId="365"/>
        </pc:sldMkLst>
      </pc:sldChg>
      <pc:sldChg chg="add del">
        <pc:chgData name="Else Lauridsen" userId="2a032e9c-fc2b-498e-b98a-ef77a11d3d14" providerId="ADAL" clId="{095AB2E5-4BC3-552D-BCB3-F29D89505C5E}" dt="2025-12-17T12:24:29.773" v="657" actId="2696"/>
        <pc:sldMkLst>
          <pc:docMk/>
          <pc:sldMk cId="0" sldId="366"/>
        </pc:sldMkLst>
      </pc:sldChg>
      <pc:sldChg chg="add del">
        <pc:chgData name="Else Lauridsen" userId="2a032e9c-fc2b-498e-b98a-ef77a11d3d14" providerId="ADAL" clId="{095AB2E5-4BC3-552D-BCB3-F29D89505C5E}" dt="2025-12-17T12:21:53.824" v="633" actId="2696"/>
        <pc:sldMkLst>
          <pc:docMk/>
          <pc:sldMk cId="0" sldId="367"/>
        </pc:sldMkLst>
      </pc:sldChg>
      <pc:sldChg chg="add del">
        <pc:chgData name="Else Lauridsen" userId="2a032e9c-fc2b-498e-b98a-ef77a11d3d14" providerId="ADAL" clId="{095AB2E5-4BC3-552D-BCB3-F29D89505C5E}" dt="2025-12-17T12:25:17.113" v="659" actId="2696"/>
        <pc:sldMkLst>
          <pc:docMk/>
          <pc:sldMk cId="0" sldId="368"/>
        </pc:sldMkLst>
      </pc:sldChg>
      <pc:sldChg chg="add del">
        <pc:chgData name="Else Lauridsen" userId="2a032e9c-fc2b-498e-b98a-ef77a11d3d14" providerId="ADAL" clId="{095AB2E5-4BC3-552D-BCB3-F29D89505C5E}" dt="2025-12-17T12:21:53.824" v="633" actId="2696"/>
        <pc:sldMkLst>
          <pc:docMk/>
          <pc:sldMk cId="0" sldId="369"/>
        </pc:sldMkLst>
      </pc:sldChg>
      <pc:sldChg chg="add del">
        <pc:chgData name="Else Lauridsen" userId="2a032e9c-fc2b-498e-b98a-ef77a11d3d14" providerId="ADAL" clId="{095AB2E5-4BC3-552D-BCB3-F29D89505C5E}" dt="2025-12-17T12:21:53.824" v="633" actId="2696"/>
        <pc:sldMkLst>
          <pc:docMk/>
          <pc:sldMk cId="0" sldId="370"/>
        </pc:sldMkLst>
      </pc:sldChg>
      <pc:sldChg chg="addSp delSp modSp add del mod">
        <pc:chgData name="Else Lauridsen" userId="2a032e9c-fc2b-498e-b98a-ef77a11d3d14" providerId="ADAL" clId="{095AB2E5-4BC3-552D-BCB3-F29D89505C5E}" dt="2025-12-17T12:21:53.824" v="633" actId="2696"/>
        <pc:sldMkLst>
          <pc:docMk/>
          <pc:sldMk cId="0" sldId="371"/>
        </pc:sldMkLst>
      </pc:sldChg>
      <pc:sldChg chg="add del">
        <pc:chgData name="Else Lauridsen" userId="2a032e9c-fc2b-498e-b98a-ef77a11d3d14" providerId="ADAL" clId="{095AB2E5-4BC3-552D-BCB3-F29D89505C5E}" dt="2025-12-17T12:25:23.613" v="660" actId="2696"/>
        <pc:sldMkLst>
          <pc:docMk/>
          <pc:sldMk cId="0" sldId="372"/>
        </pc:sldMkLst>
      </pc:sldChg>
      <pc:sldChg chg="add del">
        <pc:chgData name="Else Lauridsen" userId="2a032e9c-fc2b-498e-b98a-ef77a11d3d14" providerId="ADAL" clId="{095AB2E5-4BC3-552D-BCB3-F29D89505C5E}" dt="2025-12-17T12:21:53.824" v="633" actId="2696"/>
        <pc:sldMkLst>
          <pc:docMk/>
          <pc:sldMk cId="0" sldId="373"/>
        </pc:sldMkLst>
      </pc:sldChg>
      <pc:sldChg chg="add del">
        <pc:chgData name="Else Lauridsen" userId="2a032e9c-fc2b-498e-b98a-ef77a11d3d14" providerId="ADAL" clId="{095AB2E5-4BC3-552D-BCB3-F29D89505C5E}" dt="2025-12-17T12:21:53.824" v="633" actId="2696"/>
        <pc:sldMkLst>
          <pc:docMk/>
          <pc:sldMk cId="0" sldId="376"/>
        </pc:sldMkLst>
      </pc:sldChg>
      <pc:sldChg chg="modSp add del mod">
        <pc:chgData name="Else Lauridsen" userId="2a032e9c-fc2b-498e-b98a-ef77a11d3d14" providerId="ADAL" clId="{095AB2E5-4BC3-552D-BCB3-F29D89505C5E}" dt="2025-12-17T12:21:53.824" v="633" actId="2696"/>
        <pc:sldMkLst>
          <pc:docMk/>
          <pc:sldMk cId="0" sldId="377"/>
        </pc:sldMkLst>
        <pc:spChg chg="mod">
          <ac:chgData name="Else Lauridsen" userId="2a032e9c-fc2b-498e-b98a-ef77a11d3d14" providerId="ADAL" clId="{095AB2E5-4BC3-552D-BCB3-F29D89505C5E}" dt="2025-12-15T11:55:08.018" v="479" actId="20577"/>
          <ac:spMkLst>
            <pc:docMk/>
            <pc:sldMk cId="0" sldId="377"/>
            <ac:spMk id="617" creationId="{00000000-0000-0000-0000-000000000000}"/>
          </ac:spMkLst>
        </pc:spChg>
      </pc:sldChg>
      <pc:sldChg chg="addSp delSp modSp mod">
        <pc:chgData name="Else Lauridsen" userId="2a032e9c-fc2b-498e-b98a-ef77a11d3d14" providerId="ADAL" clId="{095AB2E5-4BC3-552D-BCB3-F29D89505C5E}" dt="2025-12-17T11:34:15.297" v="560" actId="14100"/>
        <pc:sldMkLst>
          <pc:docMk/>
          <pc:sldMk cId="3393650810" sldId="378"/>
        </pc:sldMkLst>
        <pc:picChg chg="add mod">
          <ac:chgData name="Else Lauridsen" userId="2a032e9c-fc2b-498e-b98a-ef77a11d3d14" providerId="ADAL" clId="{095AB2E5-4BC3-552D-BCB3-F29D89505C5E}" dt="2025-12-17T11:34:15.297" v="560" actId="14100"/>
          <ac:picMkLst>
            <pc:docMk/>
            <pc:sldMk cId="3393650810" sldId="378"/>
            <ac:picMk id="3" creationId="{629037A4-4B63-4854-5B2D-44C9045C5991}"/>
          </ac:picMkLst>
        </pc:picChg>
        <pc:picChg chg="del mod">
          <ac:chgData name="Else Lauridsen" userId="2a032e9c-fc2b-498e-b98a-ef77a11d3d14" providerId="ADAL" clId="{095AB2E5-4BC3-552D-BCB3-F29D89505C5E}" dt="2025-12-17T11:33:56.846" v="554" actId="478"/>
          <ac:picMkLst>
            <pc:docMk/>
            <pc:sldMk cId="3393650810" sldId="378"/>
            <ac:picMk id="1026" creationId="{46271E71-E12D-1A3B-6B44-DBA81C6EE25C}"/>
          </ac:picMkLst>
        </pc:picChg>
      </pc:sldChg>
      <pc:sldChg chg="addSp modSp add del mod modTransition">
        <pc:chgData name="Else Lauridsen" userId="2a032e9c-fc2b-498e-b98a-ef77a11d3d14" providerId="ADAL" clId="{095AB2E5-4BC3-552D-BCB3-F29D89505C5E}" dt="2025-12-17T12:18:12.953" v="610" actId="2696"/>
        <pc:sldMkLst>
          <pc:docMk/>
          <pc:sldMk cId="556909924" sldId="392"/>
        </pc:sldMkLst>
        <pc:spChg chg="add mod">
          <ac:chgData name="Else Lauridsen" userId="2a032e9c-fc2b-498e-b98a-ef77a11d3d14" providerId="ADAL" clId="{095AB2E5-4BC3-552D-BCB3-F29D89505C5E}" dt="2025-12-15T11:49:29.514" v="403" actId="1076"/>
          <ac:spMkLst>
            <pc:docMk/>
            <pc:sldMk cId="556909924" sldId="392"/>
            <ac:spMk id="3" creationId="{8626D85D-066A-E363-459E-F9E90AF3DA1B}"/>
          </ac:spMkLst>
        </pc:spChg>
      </pc:sldChg>
      <pc:sldChg chg="modSp add del mod modTransition">
        <pc:chgData name="Else Lauridsen" userId="2a032e9c-fc2b-498e-b98a-ef77a11d3d14" providerId="ADAL" clId="{095AB2E5-4BC3-552D-BCB3-F29D89505C5E}" dt="2025-12-17T12:18:03.528" v="608" actId="2696"/>
        <pc:sldMkLst>
          <pc:docMk/>
          <pc:sldMk cId="121301912" sldId="393"/>
        </pc:sldMkLst>
        <pc:picChg chg="mod">
          <ac:chgData name="Else Lauridsen" userId="2a032e9c-fc2b-498e-b98a-ef77a11d3d14" providerId="ADAL" clId="{095AB2E5-4BC3-552D-BCB3-F29D89505C5E}" dt="2025-12-15T11:37:03.167" v="336" actId="1076"/>
          <ac:picMkLst>
            <pc:docMk/>
            <pc:sldMk cId="121301912" sldId="393"/>
            <ac:picMk id="4" creationId="{C72E37E8-FF1E-ACF8-C7B6-6055064CC072}"/>
          </ac:picMkLst>
        </pc:picChg>
      </pc:sldChg>
      <pc:sldChg chg="addSp modSp add del mod modTransition modNotes">
        <pc:chgData name="Else Lauridsen" userId="2a032e9c-fc2b-498e-b98a-ef77a11d3d14" providerId="ADAL" clId="{095AB2E5-4BC3-552D-BCB3-F29D89505C5E}" dt="2025-12-17T12:17:55.616" v="606" actId="2696"/>
        <pc:sldMkLst>
          <pc:docMk/>
          <pc:sldMk cId="1684741593" sldId="394"/>
        </pc:sldMkLst>
        <pc:spChg chg="add mod">
          <ac:chgData name="Else Lauridsen" userId="2a032e9c-fc2b-498e-b98a-ef77a11d3d14" providerId="ADAL" clId="{095AB2E5-4BC3-552D-BCB3-F29D89505C5E}" dt="2025-12-15T11:36:40.419" v="335" actId="20577"/>
          <ac:spMkLst>
            <pc:docMk/>
            <pc:sldMk cId="1684741593" sldId="394"/>
            <ac:spMk id="2" creationId="{1D3BC73B-1D70-0823-FA10-C3642BC424F5}"/>
          </ac:spMkLst>
        </pc:spChg>
        <pc:picChg chg="mod">
          <ac:chgData name="Else Lauridsen" userId="2a032e9c-fc2b-498e-b98a-ef77a11d3d14" providerId="ADAL" clId="{095AB2E5-4BC3-552D-BCB3-F29D89505C5E}" dt="2025-12-15T11:35:04.237" v="295" actId="1076"/>
          <ac:picMkLst>
            <pc:docMk/>
            <pc:sldMk cId="1684741593" sldId="394"/>
            <ac:picMk id="4" creationId="{9C26E50D-8962-B49F-54A6-AC44C93E96CA}"/>
          </ac:picMkLst>
        </pc:picChg>
      </pc:sldChg>
      <pc:sldChg chg="add modTransition">
        <pc:chgData name="Else Lauridsen" userId="2a032e9c-fc2b-498e-b98a-ef77a11d3d14" providerId="ADAL" clId="{095AB2E5-4BC3-552D-BCB3-F29D89505C5E}" dt="2025-12-15T11:51:39.969" v="414"/>
        <pc:sldMkLst>
          <pc:docMk/>
          <pc:sldMk cId="3882877562" sldId="421"/>
        </pc:sldMkLst>
      </pc:sldChg>
      <pc:sldChg chg="modSp add mod modTransition modNotesTx">
        <pc:chgData name="Else Lauridsen" userId="2a032e9c-fc2b-498e-b98a-ef77a11d3d14" providerId="ADAL" clId="{095AB2E5-4BC3-552D-BCB3-F29D89505C5E}" dt="2025-12-15T11:32:06.718" v="221" actId="1076"/>
        <pc:sldMkLst>
          <pc:docMk/>
          <pc:sldMk cId="2487866842" sldId="504"/>
        </pc:sldMkLst>
        <pc:spChg chg="mod">
          <ac:chgData name="Else Lauridsen" userId="2a032e9c-fc2b-498e-b98a-ef77a11d3d14" providerId="ADAL" clId="{095AB2E5-4BC3-552D-BCB3-F29D89505C5E}" dt="2025-12-15T11:32:06.718" v="221" actId="1076"/>
          <ac:spMkLst>
            <pc:docMk/>
            <pc:sldMk cId="2487866842" sldId="504"/>
            <ac:spMk id="2" creationId="{066DC981-D66E-0E39-CFB8-0135C4E17652}"/>
          </ac:spMkLst>
        </pc:spChg>
        <pc:spChg chg="mod">
          <ac:chgData name="Else Lauridsen" userId="2a032e9c-fc2b-498e-b98a-ef77a11d3d14" providerId="ADAL" clId="{095AB2E5-4BC3-552D-BCB3-F29D89505C5E}" dt="2025-12-15T11:31:55.166" v="219" actId="1076"/>
          <ac:spMkLst>
            <pc:docMk/>
            <pc:sldMk cId="2487866842" sldId="504"/>
            <ac:spMk id="3" creationId="{1B786C30-B784-BEF8-EB1A-7F760FAFEDA8}"/>
          </ac:spMkLst>
        </pc:spChg>
        <pc:spChg chg="mod">
          <ac:chgData name="Else Lauridsen" userId="2a032e9c-fc2b-498e-b98a-ef77a11d3d14" providerId="ADAL" clId="{095AB2E5-4BC3-552D-BCB3-F29D89505C5E}" dt="2025-12-15T11:32:04.842" v="220" actId="1076"/>
          <ac:spMkLst>
            <pc:docMk/>
            <pc:sldMk cId="2487866842" sldId="504"/>
            <ac:spMk id="5" creationId="{92E8E1DF-8EDD-8C27-364E-A36D08818828}"/>
          </ac:spMkLst>
        </pc:spChg>
      </pc:sldChg>
      <pc:sldChg chg="addSp delSp modSp new mod modClrScheme chgLayout">
        <pc:chgData name="Else Lauridsen" userId="2a032e9c-fc2b-498e-b98a-ef77a11d3d14" providerId="ADAL" clId="{095AB2E5-4BC3-552D-BCB3-F29D89505C5E}" dt="2025-12-15T11:02:52.037" v="172" actId="115"/>
        <pc:sldMkLst>
          <pc:docMk/>
          <pc:sldMk cId="1525956412" sldId="506"/>
        </pc:sldMkLst>
        <pc:spChg chg="add mod ord">
          <ac:chgData name="Else Lauridsen" userId="2a032e9c-fc2b-498e-b98a-ef77a11d3d14" providerId="ADAL" clId="{095AB2E5-4BC3-552D-BCB3-F29D89505C5E}" dt="2025-12-15T11:02:22.714" v="162" actId="120"/>
          <ac:spMkLst>
            <pc:docMk/>
            <pc:sldMk cId="1525956412" sldId="506"/>
            <ac:spMk id="8" creationId="{1FF81DC7-E8B7-F559-50BB-266BA6C51D7C}"/>
          </ac:spMkLst>
        </pc:spChg>
        <pc:spChg chg="add mod ord">
          <ac:chgData name="Else Lauridsen" userId="2a032e9c-fc2b-498e-b98a-ef77a11d3d14" providerId="ADAL" clId="{095AB2E5-4BC3-552D-BCB3-F29D89505C5E}" dt="2025-12-15T11:02:52.037" v="172" actId="115"/>
          <ac:spMkLst>
            <pc:docMk/>
            <pc:sldMk cId="1525956412" sldId="506"/>
            <ac:spMk id="9" creationId="{11B5EA30-E942-1DCF-06B0-91F71F5968AB}"/>
          </ac:spMkLst>
        </pc:spChg>
      </pc:sldChg>
      <pc:sldChg chg="addSp delSp modSp new add del mod">
        <pc:chgData name="Else Lauridsen" userId="2a032e9c-fc2b-498e-b98a-ef77a11d3d14" providerId="ADAL" clId="{095AB2E5-4BC3-552D-BCB3-F29D89505C5E}" dt="2025-12-17T12:18:20.774" v="612" actId="2696"/>
        <pc:sldMkLst>
          <pc:docMk/>
          <pc:sldMk cId="3167489907" sldId="507"/>
        </pc:sldMkLst>
        <pc:spChg chg="mod">
          <ac:chgData name="Else Lauridsen" userId="2a032e9c-fc2b-498e-b98a-ef77a11d3d14" providerId="ADAL" clId="{095AB2E5-4BC3-552D-BCB3-F29D89505C5E}" dt="2025-12-15T11:49:45.398" v="405"/>
          <ac:spMkLst>
            <pc:docMk/>
            <pc:sldMk cId="3167489907" sldId="507"/>
            <ac:spMk id="2" creationId="{C2558C97-E1EF-C7F4-64E5-89D8D5590C2E}"/>
          </ac:spMkLst>
        </pc:spChg>
        <pc:spChg chg="add mod">
          <ac:chgData name="Else Lauridsen" userId="2a032e9c-fc2b-498e-b98a-ef77a11d3d14" providerId="ADAL" clId="{095AB2E5-4BC3-552D-BCB3-F29D89505C5E}" dt="2025-12-15T11:51:03.867" v="413" actId="6549"/>
          <ac:spMkLst>
            <pc:docMk/>
            <pc:sldMk cId="3167489907" sldId="507"/>
            <ac:spMk id="6" creationId="{5A1E698C-D1AD-4483-366C-37EF64FB54BE}"/>
          </ac:spMkLst>
        </pc:spChg>
        <pc:picChg chg="add mod">
          <ac:chgData name="Else Lauridsen" userId="2a032e9c-fc2b-498e-b98a-ef77a11d3d14" providerId="ADAL" clId="{095AB2E5-4BC3-552D-BCB3-F29D89505C5E}" dt="2025-12-15T11:50:33.457" v="408" actId="1076"/>
          <ac:picMkLst>
            <pc:docMk/>
            <pc:sldMk cId="3167489907" sldId="507"/>
            <ac:picMk id="4" creationId="{202FDCD5-3BC7-47FC-AB05-E6B2557B9727}"/>
          </ac:picMkLst>
        </pc:picChg>
      </pc:sldChg>
      <pc:sldMasterChg chg="addSldLayout delSldLayout">
        <pc:chgData name="Else Lauridsen" userId="2a032e9c-fc2b-498e-b98a-ef77a11d3d14" providerId="ADAL" clId="{095AB2E5-4BC3-552D-BCB3-F29D89505C5E}" dt="2025-12-17T12:21:53.824" v="633" actId="2696"/>
        <pc:sldMasterMkLst>
          <pc:docMk/>
          <pc:sldMasterMk cId="0" sldId="2147483648"/>
        </pc:sldMasterMkLst>
        <pc:sldLayoutChg chg="add del">
          <pc:chgData name="Else Lauridsen" userId="2a032e9c-fc2b-498e-b98a-ef77a11d3d14" providerId="ADAL" clId="{095AB2E5-4BC3-552D-BCB3-F29D89505C5E}" dt="2025-12-17T12:21:53.824" v="633" actId="2696"/>
          <pc:sldLayoutMkLst>
            <pc:docMk/>
            <pc:sldMasterMk cId="0" sldId="2147483648"/>
            <pc:sldLayoutMk cId="0" sldId="2147483649"/>
          </pc:sldLayoutMkLst>
        </pc:sldLayoutChg>
        <pc:sldLayoutChg chg="add del">
          <pc:chgData name="Else Lauridsen" userId="2a032e9c-fc2b-498e-b98a-ef77a11d3d14" providerId="ADAL" clId="{095AB2E5-4BC3-552D-BCB3-F29D89505C5E}" dt="2025-12-17T12:19:29.427" v="623" actId="2696"/>
          <pc:sldLayoutMkLst>
            <pc:docMk/>
            <pc:sldMasterMk cId="0" sldId="2147483648"/>
            <pc:sldLayoutMk cId="0" sldId="2147483657"/>
          </pc:sldLayoutMkLst>
        </pc:sldLayoutChg>
        <pc:sldLayoutChg chg="add del">
          <pc:chgData name="Else Lauridsen" userId="2a032e9c-fc2b-498e-b98a-ef77a11d3d14" providerId="ADAL" clId="{095AB2E5-4BC3-552D-BCB3-F29D89505C5E}" dt="2025-12-17T12:21:08.436" v="629" actId="2696"/>
          <pc:sldLayoutMkLst>
            <pc:docMk/>
            <pc:sldMasterMk cId="0" sldId="2147483648"/>
            <pc:sldLayoutMk cId="0" sldId="2147483663"/>
          </pc:sldLayoutMkLst>
        </pc:sldLayoutChg>
        <pc:sldLayoutChg chg="add del">
          <pc:chgData name="Else Lauridsen" userId="2a032e9c-fc2b-498e-b98a-ef77a11d3d14" providerId="ADAL" clId="{095AB2E5-4BC3-552D-BCB3-F29D89505C5E}" dt="2025-12-17T12:19:45.702" v="625" actId="2696"/>
          <pc:sldLayoutMkLst>
            <pc:docMk/>
            <pc:sldMasterMk cId="0" sldId="2147483648"/>
            <pc:sldLayoutMk cId="0" sldId="2147483664"/>
          </pc:sldLayoutMkLst>
        </pc:sldLayoutChg>
      </pc:sldMasterChg>
      <pc:sldMasterChg chg="new mod addSldLayout">
        <pc:chgData name="Else Lauridsen" userId="2a032e9c-fc2b-498e-b98a-ef77a11d3d14" providerId="ADAL" clId="{095AB2E5-4BC3-552D-BCB3-F29D89505C5E}" dt="2025-12-15T11:01:14.868" v="106" actId="6938"/>
        <pc:sldMasterMkLst>
          <pc:docMk/>
          <pc:sldMasterMk cId="1885022689" sldId="2147483673"/>
        </pc:sldMasterMkLst>
        <pc:sldLayoutChg chg="new replId">
          <pc:chgData name="Else Lauridsen" userId="2a032e9c-fc2b-498e-b98a-ef77a11d3d14" providerId="ADAL" clId="{095AB2E5-4BC3-552D-BCB3-F29D89505C5E}" dt="2025-12-15T11:01:14.868" v="106" actId="6938"/>
          <pc:sldLayoutMkLst>
            <pc:docMk/>
            <pc:sldMasterMk cId="1885022689" sldId="2147483673"/>
            <pc:sldLayoutMk cId="2538261011" sldId="2147483674"/>
          </pc:sldLayoutMkLst>
        </pc:sldLayoutChg>
        <pc:sldLayoutChg chg="new replId">
          <pc:chgData name="Else Lauridsen" userId="2a032e9c-fc2b-498e-b98a-ef77a11d3d14" providerId="ADAL" clId="{095AB2E5-4BC3-552D-BCB3-F29D89505C5E}" dt="2025-12-15T11:01:14.868" v="106" actId="6938"/>
          <pc:sldLayoutMkLst>
            <pc:docMk/>
            <pc:sldMasterMk cId="1885022689" sldId="2147483673"/>
            <pc:sldLayoutMk cId="1644852043" sldId="2147483675"/>
          </pc:sldLayoutMkLst>
        </pc:sldLayoutChg>
        <pc:sldLayoutChg chg="new replId">
          <pc:chgData name="Else Lauridsen" userId="2a032e9c-fc2b-498e-b98a-ef77a11d3d14" providerId="ADAL" clId="{095AB2E5-4BC3-552D-BCB3-F29D89505C5E}" dt="2025-12-15T11:01:14.868" v="106" actId="6938"/>
          <pc:sldLayoutMkLst>
            <pc:docMk/>
            <pc:sldMasterMk cId="1885022689" sldId="2147483673"/>
            <pc:sldLayoutMk cId="99497020" sldId="2147483676"/>
          </pc:sldLayoutMkLst>
        </pc:sldLayoutChg>
        <pc:sldLayoutChg chg="new replId">
          <pc:chgData name="Else Lauridsen" userId="2a032e9c-fc2b-498e-b98a-ef77a11d3d14" providerId="ADAL" clId="{095AB2E5-4BC3-552D-BCB3-F29D89505C5E}" dt="2025-12-15T11:01:14.868" v="106" actId="6938"/>
          <pc:sldLayoutMkLst>
            <pc:docMk/>
            <pc:sldMasterMk cId="1885022689" sldId="2147483673"/>
            <pc:sldLayoutMk cId="1369157878" sldId="2147483677"/>
          </pc:sldLayoutMkLst>
        </pc:sldLayoutChg>
        <pc:sldLayoutChg chg="new replId">
          <pc:chgData name="Else Lauridsen" userId="2a032e9c-fc2b-498e-b98a-ef77a11d3d14" providerId="ADAL" clId="{095AB2E5-4BC3-552D-BCB3-F29D89505C5E}" dt="2025-12-15T11:01:14.868" v="106" actId="6938"/>
          <pc:sldLayoutMkLst>
            <pc:docMk/>
            <pc:sldMasterMk cId="1885022689" sldId="2147483673"/>
            <pc:sldLayoutMk cId="1130982304" sldId="2147483678"/>
          </pc:sldLayoutMkLst>
        </pc:sldLayoutChg>
        <pc:sldLayoutChg chg="new replId">
          <pc:chgData name="Else Lauridsen" userId="2a032e9c-fc2b-498e-b98a-ef77a11d3d14" providerId="ADAL" clId="{095AB2E5-4BC3-552D-BCB3-F29D89505C5E}" dt="2025-12-15T11:01:14.868" v="106" actId="6938"/>
          <pc:sldLayoutMkLst>
            <pc:docMk/>
            <pc:sldMasterMk cId="1885022689" sldId="2147483673"/>
            <pc:sldLayoutMk cId="2229329045" sldId="2147483679"/>
          </pc:sldLayoutMkLst>
        </pc:sldLayoutChg>
        <pc:sldLayoutChg chg="new replId">
          <pc:chgData name="Else Lauridsen" userId="2a032e9c-fc2b-498e-b98a-ef77a11d3d14" providerId="ADAL" clId="{095AB2E5-4BC3-552D-BCB3-F29D89505C5E}" dt="2025-12-15T11:01:14.868" v="106" actId="6938"/>
          <pc:sldLayoutMkLst>
            <pc:docMk/>
            <pc:sldMasterMk cId="1885022689" sldId="2147483673"/>
            <pc:sldLayoutMk cId="19528025" sldId="2147483680"/>
          </pc:sldLayoutMkLst>
        </pc:sldLayoutChg>
        <pc:sldLayoutChg chg="new replId">
          <pc:chgData name="Else Lauridsen" userId="2a032e9c-fc2b-498e-b98a-ef77a11d3d14" providerId="ADAL" clId="{095AB2E5-4BC3-552D-BCB3-F29D89505C5E}" dt="2025-12-15T11:01:14.868" v="106" actId="6938"/>
          <pc:sldLayoutMkLst>
            <pc:docMk/>
            <pc:sldMasterMk cId="1885022689" sldId="2147483673"/>
            <pc:sldLayoutMk cId="3142339866" sldId="2147483681"/>
          </pc:sldLayoutMkLst>
        </pc:sldLayoutChg>
        <pc:sldLayoutChg chg="new replId">
          <pc:chgData name="Else Lauridsen" userId="2a032e9c-fc2b-498e-b98a-ef77a11d3d14" providerId="ADAL" clId="{095AB2E5-4BC3-552D-BCB3-F29D89505C5E}" dt="2025-12-15T11:01:14.868" v="106" actId="6938"/>
          <pc:sldLayoutMkLst>
            <pc:docMk/>
            <pc:sldMasterMk cId="1885022689" sldId="2147483673"/>
            <pc:sldLayoutMk cId="929868105" sldId="2147483682"/>
          </pc:sldLayoutMkLst>
        </pc:sldLayoutChg>
        <pc:sldLayoutChg chg="new replId">
          <pc:chgData name="Else Lauridsen" userId="2a032e9c-fc2b-498e-b98a-ef77a11d3d14" providerId="ADAL" clId="{095AB2E5-4BC3-552D-BCB3-F29D89505C5E}" dt="2025-12-15T11:01:14.868" v="106" actId="6938"/>
          <pc:sldLayoutMkLst>
            <pc:docMk/>
            <pc:sldMasterMk cId="1885022689" sldId="2147483673"/>
            <pc:sldLayoutMk cId="1384523900" sldId="2147483683"/>
          </pc:sldLayoutMkLst>
        </pc:sldLayoutChg>
        <pc:sldLayoutChg chg="new replId">
          <pc:chgData name="Else Lauridsen" userId="2a032e9c-fc2b-498e-b98a-ef77a11d3d14" providerId="ADAL" clId="{095AB2E5-4BC3-552D-BCB3-F29D89505C5E}" dt="2025-12-15T11:01:14.868" v="106" actId="6938"/>
          <pc:sldLayoutMkLst>
            <pc:docMk/>
            <pc:sldMasterMk cId="1885022689" sldId="2147483673"/>
            <pc:sldLayoutMk cId="1475466255" sldId="2147483684"/>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16" name="Shape 216"/>
          <p:cNvSpPr>
            <a:spLocks noGrp="1" noRot="1" noChangeAspect="1"/>
          </p:cNvSpPr>
          <p:nvPr>
            <p:ph type="sldImg"/>
          </p:nvPr>
        </p:nvSpPr>
        <p:spPr>
          <a:xfrm>
            <a:off x="1143000" y="685800"/>
            <a:ext cx="4572000" cy="3429000"/>
          </a:xfrm>
          <a:prstGeom prst="rect">
            <a:avLst/>
          </a:prstGeom>
        </p:spPr>
        <p:txBody>
          <a:bodyPr/>
          <a:lstStyle/>
          <a:p>
            <a:endParaRPr/>
          </a:p>
        </p:txBody>
      </p:sp>
      <p:sp>
        <p:nvSpPr>
          <p:cNvPr id="217" name="Shape 2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sz="quarter" idx="1"/>
          </p:nvPr>
        </p:nvSpPr>
        <p:spPr/>
        <p:txBody>
          <a:bodyPr/>
          <a:lstStyle/>
          <a:p>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sz="quarter" idx="1"/>
          </p:nvPr>
        </p:nvSpPr>
        <p:spPr/>
        <p:txBody>
          <a:bodyPr/>
          <a:lstStyle/>
          <a:p>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sz="quarter" idx="1"/>
          </p:nvPr>
        </p:nvSpPr>
        <p:spPr/>
        <p:txBody>
          <a:bodyPr/>
          <a:lstStyle/>
          <a:p>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sz="quarter" idx="1"/>
          </p:nvPr>
        </p:nvSpPr>
        <p:spPr/>
        <p:txBody>
          <a:bodyPr/>
          <a:lstStyle/>
          <a:p>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 name="Shape 573"/>
          <p:cNvSpPr>
            <a:spLocks noGrp="1" noRot="1" noChangeAspect="1"/>
          </p:cNvSpPr>
          <p:nvPr>
            <p:ph type="sldImg"/>
          </p:nvPr>
        </p:nvSpPr>
        <p:spPr>
          <a:xfrm>
            <a:off x="381000" y="685800"/>
            <a:ext cx="6096000" cy="3429000"/>
          </a:xfrm>
          <a:prstGeom prst="rect">
            <a:avLst/>
          </a:prstGeom>
        </p:spPr>
        <p:txBody>
          <a:bodyPr/>
          <a:lstStyle/>
          <a:p>
            <a:endParaRPr/>
          </a:p>
        </p:txBody>
      </p:sp>
      <p:sp>
        <p:nvSpPr>
          <p:cNvPr id="574" name="Shape 574"/>
          <p:cNvSpPr>
            <a:spLocks noGrp="1"/>
          </p:cNvSpPr>
          <p:nvPr>
            <p:ph type="body" sz="quarter" idx="1"/>
          </p:nvPr>
        </p:nvSpPr>
        <p:spPr>
          <a:prstGeom prst="rect">
            <a:avLst/>
          </a:prstGeom>
        </p:spPr>
        <p:txBody>
          <a:bodyPr/>
          <a:lstStyle/>
          <a:p>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sz="quarter" idx="1"/>
          </p:nvPr>
        </p:nvSpPr>
        <p:spPr/>
        <p:txBody>
          <a:bodyPr/>
          <a:lstStyle/>
          <a:p>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sz="quarter" idx="1"/>
          </p:nvPr>
        </p:nvSpPr>
        <p:spPr/>
        <p:txBody>
          <a:bodyPr/>
          <a:lstStyle/>
          <a:p>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sz="quarter" idx="1"/>
          </p:nvPr>
        </p:nvSpPr>
        <p:spPr/>
        <p:txBody>
          <a:bodyPr/>
          <a:lstStyle/>
          <a:p>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sz="quarter" idx="1"/>
          </p:nvPr>
        </p:nvSpPr>
        <p:spPr/>
        <p:txBody>
          <a:bodyPr/>
          <a:lstStyle/>
          <a:p>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sz="quarter" idx="1"/>
          </p:nvPr>
        </p:nvSpPr>
        <p:spPr/>
        <p:txBody>
          <a:bodyPr/>
          <a:lstStyle/>
          <a:p>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sz="quarter" idx="1"/>
          </p:nvPr>
        </p:nvSpPr>
        <p:spPr/>
        <p:txBody>
          <a:bodyPr/>
          <a:lstStyle/>
          <a:p>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sz="quarter" idx="1"/>
          </p:nvPr>
        </p:nvSpPr>
        <p:spPr/>
        <p:txBody>
          <a:bodyPr/>
          <a:lstStyle/>
          <a:p>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sz="quarter" idx="1"/>
          </p:nvPr>
        </p:nvSpPr>
        <p:spPr/>
        <p:txBody>
          <a:bodyPr/>
          <a:lstStyle/>
          <a:p>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sz="quarter" idx="1"/>
          </p:nvPr>
        </p:nvSpPr>
        <p:spPr/>
        <p:txBody>
          <a:bodyPr/>
          <a:lstStyle/>
          <a:p>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sz="quarter" idx="1"/>
          </p:nvPr>
        </p:nvSpPr>
        <p:spPr/>
        <p:txBody>
          <a:bodyPr/>
          <a:lstStyle/>
          <a:p>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sz="quarter" idx="1"/>
          </p:nvPr>
        </p:nvSpPr>
        <p:spPr/>
        <p:txBody>
          <a:bodyPr/>
          <a:lstStyle/>
          <a:p>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sz="quarter" idx="1"/>
          </p:nvPr>
        </p:nvSpPr>
        <p:spPr/>
        <p:txBody>
          <a:bodyPr/>
          <a:lstStyle/>
          <a:p>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sz="quarter" idx="1"/>
          </p:nvPr>
        </p:nvSpPr>
        <p:spPr/>
        <p:txBody>
          <a:bodyPr/>
          <a:lstStyle/>
          <a:p>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sz="quarter" idx="1"/>
          </p:nvPr>
        </p:nvSpPr>
        <p:spPr/>
        <p:txBody>
          <a:bodyPr/>
          <a:lstStyle/>
          <a:p>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sz="quarter" idx="1"/>
          </p:nvPr>
        </p:nvSpPr>
        <p:spPr/>
        <p:txBody>
          <a:bodyPr/>
          <a:lstStyle/>
          <a:p>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sz="quarter" idx="1"/>
          </p:nvPr>
        </p:nvSpPr>
        <p:spPr/>
        <p:txBody>
          <a:bodyPr/>
          <a:lstStyle/>
          <a:p>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r>
              <a:rPr lang="da-DK" dirty="0"/>
              <a:t>Et eksempel: Hvilket ord tror du, der skal stå på linjen? </a:t>
            </a:r>
          </a:p>
          <a:p>
            <a:r>
              <a:rPr lang="da-DK" dirty="0"/>
              <a:t>Efter at have græsset hele dagen ude på marken skulle koen og kalven nu hjem i stalden.</a:t>
            </a:r>
          </a:p>
        </p:txBody>
      </p:sp>
      <p:sp>
        <p:nvSpPr>
          <p:cNvPr id="4" name="Pladsholder til slidenummer 3"/>
          <p:cNvSpPr>
            <a:spLocks noGrp="1"/>
          </p:cNvSpPr>
          <p:nvPr>
            <p:ph type="sldNum" sz="quarter" idx="5"/>
          </p:nvPr>
        </p:nvSpPr>
        <p:spPr/>
        <p:txBody>
          <a:bodyPr/>
          <a:lstStyle/>
          <a:p>
            <a:fld id="{DC9B5E7C-2E73-4642-9381-029339208BEB}" type="slidenum">
              <a:rPr lang="da-DK" smtClean="0"/>
              <a:t>17</a:t>
            </a:fld>
            <a:endParaRPr lang="da-DK"/>
          </a:p>
        </p:txBody>
      </p:sp>
    </p:spTree>
    <p:extLst>
      <p:ext uri="{BB962C8B-B14F-4D97-AF65-F5344CB8AC3E}">
        <p14:creationId xmlns:p14="http://schemas.microsoft.com/office/powerpoint/2010/main" val="27892474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sz="quarter" idx="1"/>
          </p:nvPr>
        </p:nvSpPr>
        <p:spPr/>
        <p:txBody>
          <a:bodyPr/>
          <a:lstStyle/>
          <a:p>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sz="quarter" idx="1"/>
          </p:nvPr>
        </p:nvSpPr>
        <p:spPr/>
        <p:txBody>
          <a:bodyPr/>
          <a:lstStyle/>
          <a:p>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381000" y="685800"/>
            <a:ext cx="6096000" cy="3429000"/>
          </a:xfrm>
        </p:spPr>
        <p:txBody>
          <a:bodyPr/>
          <a:lstStyle/>
          <a:p>
            <a:endParaRPr lang="da-DK"/>
          </a:p>
        </p:txBody>
      </p:sp>
      <p:sp>
        <p:nvSpPr>
          <p:cNvPr id="3" name="Pladsholder til noter 2"/>
          <p:cNvSpPr>
            <a:spLocks noGrp="1"/>
          </p:cNvSpPr>
          <p:nvPr>
            <p:ph type="body" idx="1"/>
          </p:nvPr>
        </p:nvSpPr>
        <p:spPr/>
        <p:txBody>
          <a:bodyPr/>
          <a:lstStyle/>
          <a:p>
            <a:pPr marL="0" marR="0" lvl="0" indent="0" algn="l" defTabSz="457200" eaLnBrk="1" fontAlgn="auto" latinLnBrk="0" hangingPunct="1">
              <a:lnSpc>
                <a:spcPct val="117999"/>
              </a:lnSpc>
              <a:spcBef>
                <a:spcPts val="0"/>
              </a:spcBef>
              <a:spcAft>
                <a:spcPts val="0"/>
              </a:spcAft>
              <a:buClrTx/>
              <a:buSzTx/>
              <a:buFontTx/>
              <a:buNone/>
              <a:tabLst/>
              <a:defRPr/>
            </a:pPr>
            <a:r>
              <a:rPr lang="da-DK" sz="2400" dirty="0">
                <a:solidFill>
                  <a:schemeClr val="tx2">
                    <a:lumMod val="10000"/>
                  </a:schemeClr>
                </a:solidFill>
              </a:rPr>
              <a:t>Det illustrerer meget godt, hvordan </a:t>
            </a:r>
            <a:r>
              <a:rPr lang="da-DK" sz="2400" dirty="0" err="1">
                <a:solidFill>
                  <a:schemeClr val="tx2">
                    <a:lumMod val="10000"/>
                  </a:schemeClr>
                </a:solidFill>
              </a:rPr>
              <a:t>AI’er</a:t>
            </a:r>
            <a:r>
              <a:rPr lang="da-DK" sz="2400" dirty="0">
                <a:solidFill>
                  <a:schemeClr val="tx2">
                    <a:lumMod val="10000"/>
                  </a:schemeClr>
                </a:solidFill>
              </a:rPr>
              <a:t> bliver </a:t>
            </a:r>
            <a:r>
              <a:rPr lang="da-DK" sz="2400" dirty="0" err="1">
                <a:solidFill>
                  <a:schemeClr val="tx2">
                    <a:lumMod val="10000"/>
                  </a:schemeClr>
                </a:solidFill>
              </a:rPr>
              <a:t>biased</a:t>
            </a:r>
            <a:r>
              <a:rPr lang="da-DK" sz="2400" dirty="0">
                <a:solidFill>
                  <a:schemeClr val="tx2">
                    <a:lumMod val="10000"/>
                  </a:schemeClr>
                </a:solidFill>
              </a:rPr>
              <a:t> af den data, de er trænet på. Her er det et sjovt og uskyldigt eksempel, men andre gange er det mere problematisk, hvis det i stedet for ure handler om bias om mennesker.</a:t>
            </a:r>
          </a:p>
          <a:p>
            <a:endParaRPr lang="da-DK" dirty="0"/>
          </a:p>
        </p:txBody>
      </p:sp>
      <p:sp>
        <p:nvSpPr>
          <p:cNvPr id="4" name="Pladsholder til slidenummer 3"/>
          <p:cNvSpPr>
            <a:spLocks noGrp="1"/>
          </p:cNvSpPr>
          <p:nvPr>
            <p:ph type="sldNum" sz="quarter" idx="5"/>
          </p:nvPr>
        </p:nvSpPr>
        <p:spPr/>
        <p:txBody>
          <a:bodyPr/>
          <a:lstStyle/>
          <a:p>
            <a:fld id="{DC9B5E7C-2E73-4642-9381-029339208BEB}" type="slidenum">
              <a:rPr lang="da-DK" smtClean="0"/>
              <a:t>21</a:t>
            </a:fld>
            <a:endParaRPr lang="da-DK"/>
          </a:p>
        </p:txBody>
      </p:sp>
    </p:spTree>
    <p:extLst>
      <p:ext uri="{BB962C8B-B14F-4D97-AF65-F5344CB8AC3E}">
        <p14:creationId xmlns:p14="http://schemas.microsoft.com/office/powerpoint/2010/main" val="28543222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sz="quarter" idx="1"/>
          </p:nvPr>
        </p:nvSpPr>
        <p:spPr/>
        <p:txBody>
          <a:bodyPr/>
          <a:lstStyle/>
          <a:p>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sz="quarter" idx="1"/>
          </p:nvPr>
        </p:nvSpPr>
        <p:spPr/>
        <p:txBody>
          <a:bodyPr/>
          <a:lstStyle/>
          <a:p>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sz="quarter" idx="1"/>
          </p:nvPr>
        </p:nvSpPr>
        <p:spPr/>
        <p:txBody>
          <a:bodyPr/>
          <a:lstStyle/>
          <a:p>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sz="quarter" idx="1"/>
          </p:nvPr>
        </p:nvSpPr>
        <p:spPr/>
        <p:txBody>
          <a:bodyPr/>
          <a:lstStyle/>
          <a:p>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sz="quarter" idx="1"/>
          </p:nvPr>
        </p:nvSpPr>
        <p:spPr/>
        <p:txBody>
          <a:bodyPr/>
          <a:lstStyle/>
          <a:p>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sz="quarter" idx="1"/>
          </p:nvPr>
        </p:nvSpPr>
        <p:spPr/>
        <p:txBody>
          <a:bodyPr/>
          <a:lstStyle/>
          <a:p>
            <a:r>
              <a:rPr lang="da-DK" dirty="0"/>
              <a:t>Vi må have fingrene i det…</a:t>
            </a: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sz="quarter" idx="1"/>
          </p:nvPr>
        </p:nvSpPr>
        <p:spPr/>
        <p:txBody>
          <a:bodyPr/>
          <a:lstStyle/>
          <a:p>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sz="quarter" idx="1"/>
          </p:nvPr>
        </p:nvSpPr>
        <p:spPr/>
        <p:txBody>
          <a:bodyPr/>
          <a:lstStyle/>
          <a:p>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sz="quarter" idx="1"/>
          </p:nvPr>
        </p:nvSpPr>
        <p:spPr/>
        <p:txBody>
          <a:bodyPr/>
          <a:lstStyle/>
          <a:p>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sz="quarter" idx="1"/>
          </p:nvPr>
        </p:nvSpPr>
        <p:spPr/>
        <p:txBody>
          <a:bodyPr/>
          <a:lstStyle/>
          <a:p>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sz="quarter" idx="1"/>
          </p:nvPr>
        </p:nvSpPr>
        <p:spPr/>
        <p:txBody>
          <a:bodyPr/>
          <a:lstStyle/>
          <a:p>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sz="quarter" idx="1"/>
          </p:nvPr>
        </p:nvSpPr>
        <p:spPr/>
        <p:txBody>
          <a:bodyPr/>
          <a:lstStyle/>
          <a:p>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sz="quarter" idx="1"/>
          </p:nvPr>
        </p:nvSpPr>
        <p:spPr/>
        <p:txBody>
          <a:bodyPr/>
          <a:lstStyle/>
          <a:p>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sz="quarter" idx="1"/>
          </p:nvPr>
        </p:nvSpPr>
        <p:spPr/>
        <p:txBody>
          <a:bodyPr/>
          <a:lstStyle/>
          <a:p>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sz="quarter" idx="1"/>
          </p:nvPr>
        </p:nvSpPr>
        <p:spPr/>
        <p:txBody>
          <a:bodyPr/>
          <a:lstStyle/>
          <a:p>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sz="quarter" idx="1"/>
          </p:nvPr>
        </p:nvSpPr>
        <p:spPr/>
        <p:txBody>
          <a:bodyPr/>
          <a:lstStyle/>
          <a:p>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sz="quarter" idx="1"/>
          </p:nvPr>
        </p:nvSpPr>
        <p:spPr/>
        <p:txBody>
          <a:bodyPr/>
          <a:lstStyle/>
          <a:p>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sz="quarter" idx="1"/>
          </p:nvPr>
        </p:nvSpPr>
        <p:spPr/>
        <p:txBody>
          <a:bodyPr/>
          <a:lstStyle/>
          <a:p>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sz="quarter" idx="1"/>
          </p:nvPr>
        </p:nvSpPr>
        <p:spPr/>
        <p:txBody>
          <a:bodyPr/>
          <a:lstStyle/>
          <a:p>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sz="quarter" idx="1"/>
          </p:nvPr>
        </p:nvSpPr>
        <p:spPr/>
        <p:txBody>
          <a:bodyPr/>
          <a:lstStyle/>
          <a:p>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sz="quarter" idx="1"/>
          </p:nvPr>
        </p:nvSpPr>
        <p:spPr/>
        <p:txBody>
          <a:bodyPr/>
          <a:lstStyle/>
          <a:p>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sz="quarter" idx="1"/>
          </p:nvPr>
        </p:nvSpPr>
        <p:spPr/>
        <p:txBody>
          <a:bodyPr/>
          <a:lstStyle/>
          <a:p>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r>
              <a:rPr lang="da-DK" dirty="0"/>
              <a:t>Jeg er…</a:t>
            </a:r>
          </a:p>
        </p:txBody>
      </p:sp>
      <p:sp>
        <p:nvSpPr>
          <p:cNvPr id="4" name="Pladsholder til slidenummer 3"/>
          <p:cNvSpPr>
            <a:spLocks noGrp="1"/>
          </p:cNvSpPr>
          <p:nvPr>
            <p:ph type="sldNum" sz="quarter" idx="5"/>
          </p:nvPr>
        </p:nvSpPr>
        <p:spPr/>
        <p:txBody>
          <a:bodyPr/>
          <a:lstStyle/>
          <a:p>
            <a:fld id="{8B110531-AD97-6440-95A6-C163BEFB9A87}" type="slidenum">
              <a:rPr lang="da-DK" smtClean="0"/>
              <a:t>4</a:t>
            </a:fld>
            <a:endParaRPr lang="da-DK"/>
          </a:p>
        </p:txBody>
      </p:sp>
    </p:spTree>
    <p:extLst>
      <p:ext uri="{BB962C8B-B14F-4D97-AF65-F5344CB8AC3E}">
        <p14:creationId xmlns:p14="http://schemas.microsoft.com/office/powerpoint/2010/main" val="33402378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sz="quarter" idx="1"/>
          </p:nvPr>
        </p:nvSpPr>
        <p:spPr/>
        <p:txBody>
          <a:bodyPr/>
          <a:lstStyle/>
          <a:p>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sz="quarter" idx="1"/>
          </p:nvPr>
        </p:nvSpPr>
        <p:spPr/>
        <p:txBody>
          <a:bodyPr/>
          <a:lstStyle/>
          <a:p>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sz="quarter" idx="1"/>
          </p:nvPr>
        </p:nvSpPr>
        <p:spPr/>
        <p:txBody>
          <a:bodyPr/>
          <a:lstStyle/>
          <a:p>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sz="quarter" idx="1"/>
          </p:nvPr>
        </p:nvSpPr>
        <p:spPr/>
        <p:txBody>
          <a:bodyPr/>
          <a:lstStyle/>
          <a:p>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sz="quarter" idx="1"/>
          </p:nvPr>
        </p:nvSpPr>
        <p:spPr/>
        <p:txBody>
          <a:bodyPr/>
          <a:lstStyle/>
          <a:p>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sz="quarter" idx="1"/>
          </p:nvPr>
        </p:nvSpPr>
        <p:spPr/>
        <p:txBody>
          <a:bodyPr/>
          <a:lstStyle/>
          <a:p>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sz="quarter" idx="1"/>
          </p:nvPr>
        </p:nvSpPr>
        <p:spPr/>
        <p:txBody>
          <a:bodyPr/>
          <a:lstStyle/>
          <a:p>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sz="quarter" idx="1"/>
          </p:nvPr>
        </p:nvSpPr>
        <p:spPr/>
        <p:txBody>
          <a:bodyPr/>
          <a:lstStyle/>
          <a:p>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sz="quarter" idx="1"/>
          </p:nvPr>
        </p:nvSpPr>
        <p:spPr/>
        <p:txBody>
          <a:bodyPr/>
          <a:lstStyle/>
          <a:p>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sz="quarter" idx="1"/>
          </p:nvPr>
        </p:nvSpPr>
        <p:spPr/>
        <p:txBody>
          <a:bodyPr/>
          <a:lstStyle/>
          <a:p>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sz="quarter" idx="1"/>
          </p:nvPr>
        </p:nvSpPr>
        <p:spPr/>
        <p:txBody>
          <a:bodyPr/>
          <a:lstStyle/>
          <a:p>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sz="quarter" idx="1"/>
          </p:nvPr>
        </p:nvSpPr>
        <p:spPr/>
        <p:txBody>
          <a:bodyPr/>
          <a:lstStyle/>
          <a:p>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sz="quarter" idx="1"/>
          </p:nvPr>
        </p:nvSpPr>
        <p:spPr/>
        <p:txBody>
          <a:bodyPr/>
          <a:lstStyle/>
          <a:p>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sz="quarter" idx="1"/>
          </p:nvPr>
        </p:nvSpPr>
        <p:spPr/>
        <p:txBody>
          <a:bodyPr/>
          <a:lstStyle/>
          <a:p>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sz="quarter" idx="1"/>
          </p:nvPr>
        </p:nvSpPr>
        <p:spPr/>
        <p:txBody>
          <a:bodyPr/>
          <a:lstStyle/>
          <a:p>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sz="quarter" idx="1"/>
          </p:nvPr>
        </p:nvSpPr>
        <p:spPr/>
        <p:txBody>
          <a:bodyPr/>
          <a:lstStyle/>
          <a:p>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sz="quarter" idx="1"/>
          </p:nvPr>
        </p:nvSpPr>
        <p:spPr/>
        <p:txBody>
          <a:bodyPr/>
          <a:lstStyle/>
          <a:p>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sz="quarter" idx="1"/>
          </p:nvPr>
        </p:nvSpPr>
        <p:spPr/>
        <p:txBody>
          <a:bodyPr/>
          <a:lstStyle/>
          <a:p>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sz="quarter" idx="1"/>
          </p:nvPr>
        </p:nvSpPr>
        <p:spPr/>
        <p:txBody>
          <a:bodyPr/>
          <a:lstStyle/>
          <a:p>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sz="quarter" idx="1"/>
          </p:nvPr>
        </p:nvSpPr>
        <p:spPr/>
        <p:txBody>
          <a:bodyPr/>
          <a:lstStyle/>
          <a:p>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sz="quarter" idx="1"/>
          </p:nvPr>
        </p:nvSpPr>
        <p:spPr/>
        <p:txBody>
          <a:bodyPr/>
          <a:lstStyle/>
          <a:p>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sz="quarter" idx="1"/>
          </p:nvPr>
        </p:nvSpPr>
        <p:spPr/>
        <p:txBody>
          <a:bodyPr/>
          <a:lstStyle/>
          <a:p>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sz="quarter" idx="1"/>
          </p:nvPr>
        </p:nvSpPr>
        <p:spPr/>
        <p:txBody>
          <a:bodyPr/>
          <a:lstStyle/>
          <a:p>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sz="quarter" idx="1"/>
          </p:nvPr>
        </p:nvSpPr>
        <p:spPr/>
        <p:txBody>
          <a:bodyPr/>
          <a:lstStyle/>
          <a:p>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sz="quarter" idx="1"/>
          </p:nvPr>
        </p:nvSpPr>
        <p:spPr/>
        <p:txBody>
          <a:bodyPr/>
          <a:lstStyle/>
          <a:p>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sz="quarter" idx="1"/>
          </p:nvPr>
        </p:nvSpPr>
        <p:spPr/>
        <p:txBody>
          <a:bodyPr/>
          <a:lstStyle/>
          <a:p>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sz="quarter" idx="1"/>
          </p:nvPr>
        </p:nvSpPr>
        <p:spPr/>
        <p:txBody>
          <a:bodyPr/>
          <a:lstStyle/>
          <a:p>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sz="quarter" idx="1"/>
          </p:nvPr>
        </p:nvSpPr>
        <p:spPr/>
        <p:txBody>
          <a:bodyPr/>
          <a:lstStyle/>
          <a:p>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sz="quarter" idx="1"/>
          </p:nvPr>
        </p:nvSpPr>
        <p:spPr/>
        <p:txBody>
          <a:bodyPr/>
          <a:lstStyle/>
          <a:p>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sz="quarter" idx="1"/>
          </p:nvPr>
        </p:nvSpPr>
        <p:spPr/>
        <p:txBody>
          <a:bodyPr/>
          <a:lstStyle/>
          <a:p>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sz="quarter" idx="1"/>
          </p:nvPr>
        </p:nvSpPr>
        <p:spPr/>
        <p:txBody>
          <a:bodyPr/>
          <a:lstStyle/>
          <a:p>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sz="quarter" idx="1"/>
          </p:nvPr>
        </p:nvSpPr>
        <p:spPr/>
        <p:txBody>
          <a:bodyPr/>
          <a:lstStyle/>
          <a:p>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sz="quarter" idx="1"/>
          </p:nvPr>
        </p:nvSpPr>
        <p:spPr/>
        <p:txBody>
          <a:bodyPr/>
          <a:lstStyle/>
          <a:p>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sz="quarter" idx="1"/>
          </p:nvPr>
        </p:nvSpPr>
        <p:spPr/>
        <p:txBody>
          <a:bodyPr/>
          <a:lstStyle/>
          <a:p>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sz="quarter" idx="1"/>
          </p:nvPr>
        </p:nvSpPr>
        <p:spPr/>
        <p:txBody>
          <a:bodyPr/>
          <a:lstStyle/>
          <a:p>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sz="quarter" idx="1"/>
          </p:nvPr>
        </p:nvSpPr>
        <p:spPr/>
        <p:txBody>
          <a:bodyPr/>
          <a:lstStyle/>
          <a:p>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sz="quarter" idx="1"/>
          </p:nvPr>
        </p:nvSpPr>
        <p:spPr/>
        <p:txBody>
          <a:bodyPr/>
          <a:lstStyle/>
          <a:p>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sz="quarter" idx="1"/>
          </p:nvPr>
        </p:nvSpPr>
        <p:spPr/>
        <p:txBody>
          <a:bodyPr/>
          <a:lstStyle/>
          <a:p>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sz="quarter" idx="1"/>
          </p:nvPr>
        </p:nvSpPr>
        <p:spPr/>
        <p:txBody>
          <a:bodyPr/>
          <a:lstStyle/>
          <a:p>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sz="quarter" idx="1"/>
          </p:nvPr>
        </p:nvSpPr>
        <p:spPr/>
        <p:txBody>
          <a:bodyPr/>
          <a:lstStyle/>
          <a:p>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sz="quarter" idx="1"/>
          </p:nvPr>
        </p:nvSpPr>
        <p:spPr/>
        <p:txBody>
          <a:bodyPr/>
          <a:lstStyle/>
          <a:p>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sz="quarter" idx="1"/>
          </p:nvPr>
        </p:nvSpPr>
        <p:spPr/>
        <p:txBody>
          <a:bodyPr/>
          <a:lstStyle/>
          <a:p>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sz="quarter" idx="1"/>
          </p:nvPr>
        </p:nvSpPr>
        <p:spPr/>
        <p:txBody>
          <a:bodyPr/>
          <a:lstStyle/>
          <a:p>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sz="quarter" idx="1"/>
          </p:nvPr>
        </p:nvSpPr>
        <p:spPr/>
        <p:txBody>
          <a:bodyPr/>
          <a:lstStyle/>
          <a:p>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sz="quarter" idx="1"/>
          </p:nvPr>
        </p:nvSpPr>
        <p:spPr/>
        <p:txBody>
          <a:bodyPr/>
          <a:lstStyle/>
          <a:p>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sz="quarter" idx="1"/>
          </p:nvPr>
        </p:nvSpPr>
        <p:spPr/>
        <p:txBody>
          <a:bodyPr/>
          <a:lstStyle/>
          <a:p>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sz="quarter" idx="1"/>
          </p:nvPr>
        </p:nvSpPr>
        <p:spPr/>
        <p:txBody>
          <a:bodyPr/>
          <a:lstStyle/>
          <a:p>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sz="quarter" idx="1"/>
          </p:nvPr>
        </p:nvSpPr>
        <p:spPr/>
        <p:txBody>
          <a:bodyPr/>
          <a:lstStyle/>
          <a:p>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sz="quarter" idx="1"/>
          </p:nvPr>
        </p:nvSpPr>
        <p:spPr/>
        <p:txBody>
          <a:bodyPr/>
          <a:lstStyle/>
          <a:p>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sz="quarter" idx="1"/>
          </p:nvPr>
        </p:nvSpPr>
        <p:spPr/>
        <p:txBody>
          <a:bodyPr/>
          <a:lstStyle/>
          <a:p>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sz="quarter" idx="1"/>
          </p:nvPr>
        </p:nvSpPr>
        <p:spPr/>
        <p:txBody>
          <a:bodyPr/>
          <a:lstStyle/>
          <a:p>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sz="quarter" idx="1"/>
          </p:nvPr>
        </p:nvSpPr>
        <p:spPr/>
        <p:txBody>
          <a:bodyPr/>
          <a:lstStyle/>
          <a:p>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sz="quarter" idx="1"/>
          </p:nvPr>
        </p:nvSpPr>
        <p:spPr/>
        <p:txBody>
          <a:bodyPr/>
          <a:lstStyle/>
          <a:p>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sz="quarter" idx="1"/>
          </p:nvPr>
        </p:nvSpPr>
        <p:spPr/>
        <p:txBody>
          <a:bodyPr/>
          <a:lstStyle/>
          <a:p>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sz="quarter" idx="1"/>
          </p:nvPr>
        </p:nvSpPr>
        <p:spPr/>
        <p:txBody>
          <a:bodyPr/>
          <a:lstStyle/>
          <a:p>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sz="quarter" idx="1"/>
          </p:nvPr>
        </p:nvSpPr>
        <p:spPr/>
        <p:txBody>
          <a:bodyPr/>
          <a:lstStyle/>
          <a:p>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sz="quarter" idx="1"/>
          </p:nvPr>
        </p:nvSpPr>
        <p:spPr/>
        <p:txBody>
          <a:bodyPr/>
          <a:lstStyle/>
          <a:p>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sz="quarter" idx="1"/>
          </p:nvPr>
        </p:nvSpPr>
        <p:spPr/>
        <p:txBody>
          <a:bodyPr/>
          <a:lstStyle/>
          <a:p>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sz="quarter" idx="1"/>
          </p:nvPr>
        </p:nvSpPr>
        <p:spPr/>
        <p:txBody>
          <a:bodyPr/>
          <a:lstStyle/>
          <a:p>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sz="quarter" idx="1"/>
          </p:nvPr>
        </p:nvSpPr>
        <p:spPr/>
        <p:txBody>
          <a:bodyPr/>
          <a:lstStyle/>
          <a:p>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sz="quarter" idx="1"/>
          </p:nvPr>
        </p:nvSpPr>
        <p:spPr/>
        <p:txBody>
          <a:bodyPr/>
          <a:lstStyle/>
          <a:p>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sz="quarter" idx="1"/>
          </p:nvPr>
        </p:nvSpPr>
        <p:spPr/>
        <p:txBody>
          <a:bodyPr/>
          <a:lstStyle/>
          <a:p>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sz="quarter" idx="1"/>
          </p:nvPr>
        </p:nvSpPr>
        <p:spPr/>
        <p:txBody>
          <a:bodyPr/>
          <a:lstStyle/>
          <a:p>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sz="quarter" idx="1"/>
          </p:nvPr>
        </p:nvSpPr>
        <p:spPr/>
        <p:txBody>
          <a:bodyPr/>
          <a:lstStyle/>
          <a:p>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sz="quarter" idx="1"/>
          </p:nvPr>
        </p:nvSpPr>
        <p:spPr/>
        <p:txBody>
          <a:bodyPr/>
          <a:lstStyle/>
          <a:p>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Presentation Title"/>
          <p:cNvSpPr txBox="1">
            <a:spLocks noGrp="1"/>
          </p:cNvSpPr>
          <p:nvPr>
            <p:ph type="title" hasCustomPrompt="1"/>
          </p:nvPr>
        </p:nvSpPr>
        <p:spPr>
          <a:xfrm>
            <a:off x="1270000" y="3289300"/>
            <a:ext cx="21844000" cy="3879454"/>
          </a:xfrm>
          <a:prstGeom prst="rect">
            <a:avLst/>
          </a:prstGeom>
        </p:spPr>
        <p:txBody>
          <a:bodyPr/>
          <a:lstStyle/>
          <a:p>
            <a:r>
              <a:t>Presentation Title</a:t>
            </a:r>
          </a:p>
        </p:txBody>
      </p:sp>
      <p:sp>
        <p:nvSpPr>
          <p:cNvPr id="12" name="Author and Date"/>
          <p:cNvSpPr txBox="1">
            <a:spLocks noGrp="1"/>
          </p:cNvSpPr>
          <p:nvPr>
            <p:ph type="body" sz="quarter" idx="21" hasCustomPrompt="1"/>
          </p:nvPr>
        </p:nvSpPr>
        <p:spPr>
          <a:xfrm>
            <a:off x="1270000" y="12160429"/>
            <a:ext cx="21844000" cy="694056"/>
          </a:xfrm>
          <a:prstGeom prst="rect">
            <a:avLst/>
          </a:prstGeom>
        </p:spPr>
        <p:txBody>
          <a:bodyPr/>
          <a:lstStyle>
            <a:lvl1pPr algn="ctr" defTabSz="825500">
              <a:lnSpc>
                <a:spcPct val="100000"/>
              </a:lnSpc>
              <a:defRPr sz="3500" spc="0">
                <a:solidFill>
                  <a:srgbClr val="D5D5D5"/>
                </a:solidFill>
                <a:latin typeface="Graphik-Medium"/>
                <a:ea typeface="Graphik-Medium"/>
                <a:cs typeface="Graphik-Medium"/>
                <a:sym typeface="Graphik Medium"/>
              </a:defRPr>
            </a:lvl1pPr>
          </a:lstStyle>
          <a:p>
            <a:r>
              <a:t>Author and Date</a:t>
            </a:r>
          </a:p>
        </p:txBody>
      </p:sp>
      <p:sp>
        <p:nvSpPr>
          <p:cNvPr id="13" name="Brødtekst, niveau et…"/>
          <p:cNvSpPr txBox="1">
            <a:spLocks noGrp="1"/>
          </p:cNvSpPr>
          <p:nvPr>
            <p:ph type="body" sz="quarter" idx="1" hasCustomPrompt="1"/>
          </p:nvPr>
        </p:nvSpPr>
        <p:spPr>
          <a:xfrm>
            <a:off x="1270000" y="6985000"/>
            <a:ext cx="21844000" cy="2512352"/>
          </a:xfrm>
          <a:prstGeom prst="rect">
            <a:avLst/>
          </a:prstGeom>
        </p:spPr>
        <p:txBody>
          <a:bodyPr/>
          <a:lstStyle>
            <a:lvl1pPr algn="ctr" defTabSz="825500">
              <a:lnSpc>
                <a:spcPct val="100000"/>
              </a:lnSpc>
              <a:defRPr sz="6400" spc="0">
                <a:solidFill>
                  <a:srgbClr val="D5D5D5"/>
                </a:solidFill>
                <a:latin typeface="Graphik-Medium"/>
                <a:ea typeface="Graphik-Medium"/>
                <a:cs typeface="Graphik-Medium"/>
                <a:sym typeface="Graphik Medium"/>
              </a:defRPr>
            </a:lvl1pPr>
            <a:lvl2pPr indent="0" algn="ctr" defTabSz="825500">
              <a:lnSpc>
                <a:spcPct val="100000"/>
              </a:lnSpc>
              <a:defRPr sz="6400" spc="0">
                <a:solidFill>
                  <a:srgbClr val="D5D5D5"/>
                </a:solidFill>
                <a:latin typeface="Graphik-Medium"/>
                <a:ea typeface="Graphik-Medium"/>
                <a:cs typeface="Graphik-Medium"/>
                <a:sym typeface="Graphik Medium"/>
              </a:defRPr>
            </a:lvl2pPr>
            <a:lvl3pPr indent="0" algn="ctr" defTabSz="825500">
              <a:lnSpc>
                <a:spcPct val="100000"/>
              </a:lnSpc>
              <a:defRPr sz="6400" spc="0">
                <a:solidFill>
                  <a:srgbClr val="D5D5D5"/>
                </a:solidFill>
                <a:latin typeface="Graphik-Medium"/>
                <a:ea typeface="Graphik-Medium"/>
                <a:cs typeface="Graphik-Medium"/>
                <a:sym typeface="Graphik Medium"/>
              </a:defRPr>
            </a:lvl3pPr>
            <a:lvl4pPr indent="0" algn="ctr" defTabSz="825500">
              <a:lnSpc>
                <a:spcPct val="100000"/>
              </a:lnSpc>
              <a:defRPr sz="6400" spc="0">
                <a:solidFill>
                  <a:srgbClr val="D5D5D5"/>
                </a:solidFill>
                <a:latin typeface="Graphik-Medium"/>
                <a:ea typeface="Graphik-Medium"/>
                <a:cs typeface="Graphik-Medium"/>
                <a:sym typeface="Graphik Medium"/>
              </a:defRPr>
            </a:lvl4pPr>
            <a:lvl5pPr indent="0" algn="ctr" defTabSz="825500">
              <a:lnSpc>
                <a:spcPct val="100000"/>
              </a:lnSpc>
              <a:defRPr sz="6400" spc="0">
                <a:solidFill>
                  <a:srgbClr val="D5D5D5"/>
                </a:solidFill>
                <a:latin typeface="Graphik-Medium"/>
                <a:ea typeface="Graphik-Medium"/>
                <a:cs typeface="Graphik-Medium"/>
                <a:sym typeface="Graphik Medium"/>
              </a:defRPr>
            </a:lvl5pPr>
          </a:lstStyle>
          <a:p>
            <a:r>
              <a:t>Presentation Subtitle</a:t>
            </a:r>
          </a:p>
          <a:p>
            <a:pPr lvl="1"/>
            <a:endParaRPr/>
          </a:p>
          <a:p>
            <a:pPr lvl="2"/>
            <a:endParaRPr/>
          </a:p>
          <a:p>
            <a:pPr lvl="3"/>
            <a:endParaRPr/>
          </a:p>
          <a:p>
            <a:pPr lvl="4"/>
            <a:endParaRPr/>
          </a:p>
        </p:txBody>
      </p:sp>
      <p:sp>
        <p:nvSpPr>
          <p:cNvPr id="14" name="Lysbilled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7" name="Brødtekst, niveau et…"/>
          <p:cNvSpPr txBox="1">
            <a:spLocks noGrp="1"/>
          </p:cNvSpPr>
          <p:nvPr>
            <p:ph type="body" sz="half" idx="1" hasCustomPrompt="1"/>
          </p:nvPr>
        </p:nvSpPr>
        <p:spPr>
          <a:xfrm>
            <a:off x="1270000" y="4546600"/>
            <a:ext cx="21844000" cy="4678065"/>
          </a:xfrm>
          <a:prstGeom prst="rect">
            <a:avLst/>
          </a:prstGeom>
        </p:spPr>
        <p:txBody>
          <a:bodyPr anchor="ctr"/>
          <a:lstStyle>
            <a:lvl1pPr algn="ctr" defTabSz="2438400">
              <a:lnSpc>
                <a:spcPct val="100000"/>
              </a:lnSpc>
              <a:defRPr sz="8400" spc="-252">
                <a:gradFill flip="none" rotWithShape="1">
                  <a:gsLst>
                    <a:gs pos="0">
                      <a:srgbClr val="FFFFFF"/>
                    </a:gs>
                    <a:gs pos="100000">
                      <a:srgbClr val="929292"/>
                    </a:gs>
                  </a:gsLst>
                  <a:lin ang="5400000" scaled="0"/>
                </a:gradFill>
                <a:latin typeface="Graphik-Medium"/>
                <a:ea typeface="Graphik-Medium"/>
                <a:cs typeface="Graphik-Medium"/>
                <a:sym typeface="Graphik Medium"/>
              </a:defRPr>
            </a:lvl1pPr>
            <a:lvl2pPr algn="ctr" defTabSz="2438400">
              <a:lnSpc>
                <a:spcPct val="100000"/>
              </a:lnSpc>
              <a:defRPr sz="8400" spc="-252">
                <a:gradFill flip="none" rotWithShape="1">
                  <a:gsLst>
                    <a:gs pos="0">
                      <a:srgbClr val="FFFFFF"/>
                    </a:gs>
                    <a:gs pos="100000">
                      <a:srgbClr val="929292"/>
                    </a:gs>
                  </a:gsLst>
                  <a:lin ang="5400000" scaled="0"/>
                </a:gradFill>
                <a:latin typeface="Graphik-Medium"/>
                <a:ea typeface="Graphik-Medium"/>
                <a:cs typeface="Graphik-Medium"/>
                <a:sym typeface="Graphik Medium"/>
              </a:defRPr>
            </a:lvl2pPr>
            <a:lvl3pPr algn="ctr" defTabSz="2438400">
              <a:lnSpc>
                <a:spcPct val="100000"/>
              </a:lnSpc>
              <a:defRPr sz="8400" spc="-252">
                <a:gradFill flip="none" rotWithShape="1">
                  <a:gsLst>
                    <a:gs pos="0">
                      <a:srgbClr val="FFFFFF"/>
                    </a:gs>
                    <a:gs pos="100000">
                      <a:srgbClr val="929292"/>
                    </a:gs>
                  </a:gsLst>
                  <a:lin ang="5400000" scaled="0"/>
                </a:gradFill>
                <a:latin typeface="Graphik-Medium"/>
                <a:ea typeface="Graphik-Medium"/>
                <a:cs typeface="Graphik-Medium"/>
                <a:sym typeface="Graphik Medium"/>
              </a:defRPr>
            </a:lvl3pPr>
            <a:lvl4pPr algn="ctr" defTabSz="2438400">
              <a:lnSpc>
                <a:spcPct val="100000"/>
              </a:lnSpc>
              <a:defRPr sz="8400" spc="-252">
                <a:gradFill flip="none" rotWithShape="1">
                  <a:gsLst>
                    <a:gs pos="0">
                      <a:srgbClr val="FFFFFF"/>
                    </a:gs>
                    <a:gs pos="100000">
                      <a:srgbClr val="929292"/>
                    </a:gs>
                  </a:gsLst>
                  <a:lin ang="5400000" scaled="0"/>
                </a:gradFill>
                <a:latin typeface="Graphik-Medium"/>
                <a:ea typeface="Graphik-Medium"/>
                <a:cs typeface="Graphik-Medium"/>
                <a:sym typeface="Graphik Medium"/>
              </a:defRPr>
            </a:lvl4pPr>
            <a:lvl5pPr algn="ctr" defTabSz="2438400">
              <a:lnSpc>
                <a:spcPct val="100000"/>
              </a:lnSpc>
              <a:defRPr sz="8400" spc="-252">
                <a:gradFill flip="none" rotWithShape="1">
                  <a:gsLst>
                    <a:gs pos="0">
                      <a:srgbClr val="FFFFFF"/>
                    </a:gs>
                    <a:gs pos="100000">
                      <a:srgbClr val="929292"/>
                    </a:gs>
                  </a:gsLst>
                  <a:lin ang="5400000" scaled="0"/>
                </a:gradFill>
                <a:latin typeface="Graphik-Medium"/>
                <a:ea typeface="Graphik-Medium"/>
                <a:cs typeface="Graphik-Medium"/>
                <a:sym typeface="Graphik Medium"/>
              </a:defRPr>
            </a:lvl5pPr>
          </a:lstStyle>
          <a:p>
            <a:r>
              <a:t>Statement</a:t>
            </a:r>
          </a:p>
          <a:p>
            <a:pPr lvl="1"/>
            <a:endParaRPr/>
          </a:p>
          <a:p>
            <a:pPr lvl="2"/>
            <a:endParaRPr/>
          </a:p>
          <a:p>
            <a:pPr lvl="3"/>
            <a:endParaRPr/>
          </a:p>
          <a:p>
            <a:pPr lvl="4"/>
            <a:endParaRPr/>
          </a:p>
        </p:txBody>
      </p:sp>
      <p:sp>
        <p:nvSpPr>
          <p:cNvPr id="98" name="Lysbilled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5" name="Brødtekst, niveau et…"/>
          <p:cNvSpPr txBox="1">
            <a:spLocks noGrp="1"/>
          </p:cNvSpPr>
          <p:nvPr>
            <p:ph type="body" sz="half" idx="1" hasCustomPrompt="1"/>
          </p:nvPr>
        </p:nvSpPr>
        <p:spPr>
          <a:xfrm>
            <a:off x="1270000" y="3906096"/>
            <a:ext cx="21844000" cy="4488604"/>
          </a:xfrm>
          <a:prstGeom prst="rect">
            <a:avLst/>
          </a:prstGeom>
        </p:spPr>
        <p:txBody>
          <a:bodyPr anchor="b"/>
          <a:lstStyle>
            <a:lvl1pPr algn="ctr">
              <a:lnSpc>
                <a:spcPct val="80000"/>
              </a:lnSpc>
              <a:defRPr sz="22400" spc="-448"/>
            </a:lvl1pPr>
            <a:lvl2pPr algn="ctr">
              <a:lnSpc>
                <a:spcPct val="80000"/>
              </a:lnSpc>
              <a:defRPr sz="22400" spc="-448"/>
            </a:lvl2pPr>
            <a:lvl3pPr algn="ctr">
              <a:lnSpc>
                <a:spcPct val="80000"/>
              </a:lnSpc>
              <a:defRPr sz="22400" spc="-448"/>
            </a:lvl3pPr>
            <a:lvl4pPr algn="ctr">
              <a:lnSpc>
                <a:spcPct val="80000"/>
              </a:lnSpc>
              <a:defRPr sz="22400" spc="-448"/>
            </a:lvl4pPr>
            <a:lvl5pPr algn="ctr">
              <a:lnSpc>
                <a:spcPct val="80000"/>
              </a:lnSpc>
              <a:defRPr sz="22400" spc="-448"/>
            </a:lvl5pPr>
          </a:lstStyle>
          <a:p>
            <a:r>
              <a:t>100%</a:t>
            </a:r>
          </a:p>
          <a:p>
            <a:pPr lvl="1"/>
            <a:endParaRPr/>
          </a:p>
          <a:p>
            <a:pPr lvl="2"/>
            <a:endParaRPr/>
          </a:p>
          <a:p>
            <a:pPr lvl="3"/>
            <a:endParaRPr/>
          </a:p>
          <a:p>
            <a:pPr lvl="4"/>
            <a:endParaRPr/>
          </a:p>
        </p:txBody>
      </p:sp>
      <p:sp>
        <p:nvSpPr>
          <p:cNvPr id="106" name="Fact information"/>
          <p:cNvSpPr txBox="1">
            <a:spLocks noGrp="1"/>
          </p:cNvSpPr>
          <p:nvPr>
            <p:ph type="body" sz="quarter" idx="21" hasCustomPrompt="1"/>
          </p:nvPr>
        </p:nvSpPr>
        <p:spPr>
          <a:xfrm>
            <a:off x="1270000" y="8521700"/>
            <a:ext cx="21844000" cy="1016000"/>
          </a:xfrm>
          <a:prstGeom prst="rect">
            <a:avLst/>
          </a:prstGeom>
        </p:spPr>
        <p:txBody>
          <a:bodyPr/>
          <a:lstStyle>
            <a:lvl1pPr algn="ctr" defTabSz="825500">
              <a:lnSpc>
                <a:spcPct val="100000"/>
              </a:lnSpc>
              <a:defRPr sz="4400" spc="0">
                <a:solidFill>
                  <a:srgbClr val="D5D5D5"/>
                </a:solidFill>
                <a:latin typeface="Graphik-Medium"/>
                <a:ea typeface="Graphik-Medium"/>
                <a:cs typeface="Graphik-Medium"/>
                <a:sym typeface="Graphik Medium"/>
              </a:defRPr>
            </a:lvl1pPr>
          </a:lstStyle>
          <a:p>
            <a:r>
              <a:t>Fact information</a:t>
            </a:r>
          </a:p>
        </p:txBody>
      </p:sp>
      <p:sp>
        <p:nvSpPr>
          <p:cNvPr id="107" name="Lysbilled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4" name="Attribution"/>
          <p:cNvSpPr txBox="1">
            <a:spLocks noGrp="1"/>
          </p:cNvSpPr>
          <p:nvPr>
            <p:ph type="body" sz="quarter" idx="21" hasCustomPrompt="1"/>
          </p:nvPr>
        </p:nvSpPr>
        <p:spPr>
          <a:xfrm>
            <a:off x="1270000" y="11155086"/>
            <a:ext cx="21844000" cy="832613"/>
          </a:xfrm>
          <a:prstGeom prst="rect">
            <a:avLst/>
          </a:prstGeom>
        </p:spPr>
        <p:txBody>
          <a:bodyPr anchor="ctr"/>
          <a:lstStyle>
            <a:lvl1pPr algn="ctr" defTabSz="825500">
              <a:lnSpc>
                <a:spcPct val="100000"/>
              </a:lnSpc>
              <a:defRPr sz="4400" spc="0">
                <a:solidFill>
                  <a:srgbClr val="D5D5D5"/>
                </a:solidFill>
                <a:latin typeface="Graphik-Medium"/>
                <a:ea typeface="Graphik-Medium"/>
                <a:cs typeface="Graphik-Medium"/>
                <a:sym typeface="Graphik Medium"/>
              </a:defRPr>
            </a:lvl1pPr>
          </a:lstStyle>
          <a:p>
            <a:r>
              <a:t>Attribution</a:t>
            </a:r>
          </a:p>
        </p:txBody>
      </p:sp>
      <p:sp>
        <p:nvSpPr>
          <p:cNvPr id="115" name="Brødtekst, niveau et…"/>
          <p:cNvSpPr txBox="1">
            <a:spLocks noGrp="1"/>
          </p:cNvSpPr>
          <p:nvPr>
            <p:ph type="body" sz="half" idx="1" hasCustomPrompt="1"/>
          </p:nvPr>
        </p:nvSpPr>
        <p:spPr>
          <a:xfrm>
            <a:off x="1270000" y="4659369"/>
            <a:ext cx="21844000" cy="4394201"/>
          </a:xfrm>
          <a:prstGeom prst="rect">
            <a:avLst/>
          </a:prstGeom>
        </p:spPr>
        <p:txBody>
          <a:bodyPr anchor="ctr"/>
          <a:lstStyle>
            <a:lvl1pPr algn="ctr" defTabSz="2438400">
              <a:lnSpc>
                <a:spcPct val="80000"/>
              </a:lnSpc>
              <a:defRPr sz="8400" spc="-168">
                <a:gradFill flip="none" rotWithShape="1">
                  <a:gsLst>
                    <a:gs pos="0">
                      <a:srgbClr val="FF00D8"/>
                    </a:gs>
                    <a:gs pos="100000">
                      <a:srgbClr val="FFFD00"/>
                    </a:gs>
                  </a:gsLst>
                  <a:lin ang="2700000" scaled="0"/>
                </a:gradFill>
              </a:defRPr>
            </a:lvl1pPr>
            <a:lvl2pPr algn="ctr" defTabSz="2438400">
              <a:lnSpc>
                <a:spcPct val="80000"/>
              </a:lnSpc>
              <a:defRPr sz="8400" spc="-168">
                <a:gradFill flip="none" rotWithShape="1">
                  <a:gsLst>
                    <a:gs pos="0">
                      <a:srgbClr val="FF00D8"/>
                    </a:gs>
                    <a:gs pos="100000">
                      <a:srgbClr val="FFFD00"/>
                    </a:gs>
                  </a:gsLst>
                  <a:lin ang="2700000" scaled="0"/>
                </a:gradFill>
              </a:defRPr>
            </a:lvl2pPr>
            <a:lvl3pPr algn="ctr" defTabSz="2438400">
              <a:lnSpc>
                <a:spcPct val="80000"/>
              </a:lnSpc>
              <a:defRPr sz="8400" spc="-168">
                <a:gradFill flip="none" rotWithShape="1">
                  <a:gsLst>
                    <a:gs pos="0">
                      <a:srgbClr val="FF00D8"/>
                    </a:gs>
                    <a:gs pos="100000">
                      <a:srgbClr val="FFFD00"/>
                    </a:gs>
                  </a:gsLst>
                  <a:lin ang="2700000" scaled="0"/>
                </a:gradFill>
              </a:defRPr>
            </a:lvl3pPr>
            <a:lvl4pPr algn="ctr" defTabSz="2438400">
              <a:lnSpc>
                <a:spcPct val="80000"/>
              </a:lnSpc>
              <a:defRPr sz="8400" spc="-168">
                <a:gradFill flip="none" rotWithShape="1">
                  <a:gsLst>
                    <a:gs pos="0">
                      <a:srgbClr val="FF00D8"/>
                    </a:gs>
                    <a:gs pos="100000">
                      <a:srgbClr val="FFFD00"/>
                    </a:gs>
                  </a:gsLst>
                  <a:lin ang="2700000" scaled="0"/>
                </a:gradFill>
              </a:defRPr>
            </a:lvl4pPr>
            <a:lvl5pPr algn="ctr" defTabSz="2438400">
              <a:lnSpc>
                <a:spcPct val="80000"/>
              </a:lnSpc>
              <a:defRPr sz="8400" spc="-168">
                <a:gradFill flip="none" rotWithShape="1">
                  <a:gsLst>
                    <a:gs pos="0">
                      <a:srgbClr val="FF00D8"/>
                    </a:gs>
                    <a:gs pos="100000">
                      <a:srgbClr val="FFFD00"/>
                    </a:gs>
                  </a:gsLst>
                  <a:lin ang="2700000" scaled="0"/>
                </a:gradFill>
              </a:defRPr>
            </a:lvl5pPr>
          </a:lstStyle>
          <a:p>
            <a:r>
              <a:t>“Notable Quote”</a:t>
            </a:r>
          </a:p>
          <a:p>
            <a:pPr lvl="1"/>
            <a:endParaRPr/>
          </a:p>
          <a:p>
            <a:pPr lvl="2"/>
            <a:endParaRPr/>
          </a:p>
          <a:p>
            <a:pPr lvl="3"/>
            <a:endParaRPr/>
          </a:p>
          <a:p>
            <a:pPr lvl="4"/>
            <a:endParaRPr/>
          </a:p>
        </p:txBody>
      </p:sp>
      <p:sp>
        <p:nvSpPr>
          <p:cNvPr id="116" name="Lysbilled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3" name="Northern Lights display over a snowy landscape"/>
          <p:cNvSpPr>
            <a:spLocks noGrp="1"/>
          </p:cNvSpPr>
          <p:nvPr>
            <p:ph type="pic" sz="half" idx="21"/>
          </p:nvPr>
        </p:nvSpPr>
        <p:spPr>
          <a:xfrm>
            <a:off x="12192000" y="6229350"/>
            <a:ext cx="12192000" cy="8128000"/>
          </a:xfrm>
          <a:prstGeom prst="rect">
            <a:avLst/>
          </a:prstGeom>
        </p:spPr>
        <p:txBody>
          <a:bodyPr lIns="91439" tIns="45719" rIns="91439" bIns="45719">
            <a:noAutofit/>
          </a:bodyPr>
          <a:lstStyle/>
          <a:p>
            <a:endParaRPr/>
          </a:p>
        </p:txBody>
      </p:sp>
      <p:sp>
        <p:nvSpPr>
          <p:cNvPr id="124" name="Colourful clouds against a starry night sky"/>
          <p:cNvSpPr>
            <a:spLocks noGrp="1"/>
          </p:cNvSpPr>
          <p:nvPr>
            <p:ph type="pic" sz="half" idx="22"/>
          </p:nvPr>
        </p:nvSpPr>
        <p:spPr>
          <a:xfrm>
            <a:off x="12192000" y="-641351"/>
            <a:ext cx="12192000" cy="8128001"/>
          </a:xfrm>
          <a:prstGeom prst="rect">
            <a:avLst/>
          </a:prstGeom>
        </p:spPr>
        <p:txBody>
          <a:bodyPr lIns="91439" tIns="45719" rIns="91439" bIns="45719">
            <a:noAutofit/>
          </a:bodyPr>
          <a:lstStyle/>
          <a:p>
            <a:endParaRPr/>
          </a:p>
        </p:txBody>
      </p:sp>
      <p:sp>
        <p:nvSpPr>
          <p:cNvPr id="125" name="Northern Lights display over a snowy mountain landscape"/>
          <p:cNvSpPr>
            <a:spLocks noGrp="1"/>
          </p:cNvSpPr>
          <p:nvPr>
            <p:ph type="pic" idx="23"/>
          </p:nvPr>
        </p:nvSpPr>
        <p:spPr>
          <a:xfrm>
            <a:off x="-1" y="-2258501"/>
            <a:ext cx="12166601" cy="18233003"/>
          </a:xfrm>
          <a:prstGeom prst="rect">
            <a:avLst/>
          </a:prstGeom>
        </p:spPr>
        <p:txBody>
          <a:bodyPr lIns="91439" tIns="45719" rIns="91439" bIns="45719">
            <a:noAutofit/>
          </a:bodyPr>
          <a:lstStyle/>
          <a:p>
            <a:endParaRPr/>
          </a:p>
        </p:txBody>
      </p:sp>
      <p:sp>
        <p:nvSpPr>
          <p:cNvPr id="126" name="Lysbilled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3" name="Northern Lights display over a snowy landscape"/>
          <p:cNvSpPr>
            <a:spLocks noGrp="1"/>
          </p:cNvSpPr>
          <p:nvPr>
            <p:ph type="pic" idx="21"/>
          </p:nvPr>
        </p:nvSpPr>
        <p:spPr>
          <a:xfrm>
            <a:off x="0" y="-1270000"/>
            <a:ext cx="24384000" cy="16256000"/>
          </a:xfrm>
          <a:prstGeom prst="rect">
            <a:avLst/>
          </a:prstGeom>
        </p:spPr>
        <p:txBody>
          <a:bodyPr lIns="91439" tIns="45719" rIns="91439" bIns="45719">
            <a:noAutofit/>
          </a:bodyPr>
          <a:lstStyle/>
          <a:p>
            <a:endParaRPr/>
          </a:p>
        </p:txBody>
      </p:sp>
      <p:sp>
        <p:nvSpPr>
          <p:cNvPr id="134" name="Lysbilled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1" name="Lysbilled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Photo">
    <p:bg>
      <p:bgPr>
        <a:solidFill>
          <a:srgbClr val="FFFFFF"/>
        </a:solidFill>
        <a:effectLst/>
      </p:bgPr>
    </p:bg>
    <p:spTree>
      <p:nvGrpSpPr>
        <p:cNvPr id="1" name=""/>
        <p:cNvGrpSpPr/>
        <p:nvPr/>
      </p:nvGrpSpPr>
      <p:grpSpPr>
        <a:xfrm>
          <a:off x="0" y="0"/>
          <a:ext cx="0" cy="0"/>
          <a:chOff x="0" y="0"/>
          <a:chExt cx="0" cy="0"/>
        </a:xfrm>
      </p:grpSpPr>
      <p:sp>
        <p:nvSpPr>
          <p:cNvPr id="148" name="Low-angle view of the Azadi Tower in Tehran, Iran against a clear, bright sky"/>
          <p:cNvSpPr>
            <a:spLocks noGrp="1"/>
          </p:cNvSpPr>
          <p:nvPr>
            <p:ph type="pic" idx="21"/>
          </p:nvPr>
        </p:nvSpPr>
        <p:spPr>
          <a:xfrm>
            <a:off x="0" y="-1282700"/>
            <a:ext cx="24384000" cy="16281400"/>
          </a:xfrm>
          <a:prstGeom prst="rect">
            <a:avLst/>
          </a:prstGeom>
        </p:spPr>
        <p:txBody>
          <a:bodyPr lIns="91439" tIns="45719" rIns="91439" bIns="45719">
            <a:noAutofit/>
          </a:bodyPr>
          <a:lstStyle/>
          <a:p>
            <a:endParaRPr/>
          </a:p>
        </p:txBody>
      </p:sp>
      <p:sp>
        <p:nvSpPr>
          <p:cNvPr id="149" name="Lysbillednummer"/>
          <p:cNvSpPr txBox="1">
            <a:spLocks noGrp="1"/>
          </p:cNvSpPr>
          <p:nvPr>
            <p:ph type="sldNum" sz="quarter" idx="2"/>
          </p:nvPr>
        </p:nvSpPr>
        <p:spPr>
          <a:xfrm>
            <a:off x="12001499" y="13080999"/>
            <a:ext cx="368505" cy="374600"/>
          </a:xfrm>
          <a:prstGeom prst="rect">
            <a:avLst/>
          </a:prstGeom>
        </p:spPr>
        <p:txBody>
          <a:bodyPr/>
          <a:lstStyle>
            <a:lvl1pPr defTabSz="584200">
              <a:defRPr sz="1800">
                <a:latin typeface="Helvetica Neue"/>
                <a:ea typeface="Helvetica Neue"/>
                <a:cs typeface="Helvetica Neue"/>
                <a:sym typeface="Helvetica Neue"/>
              </a:defRPr>
            </a:lvl1pPr>
          </a:lstStyle>
          <a:p>
            <a:fld id="{86CB4B4D-7CA3-9044-876B-883B54F8677D}" type="slidenum">
              <a:t>‹nr.›</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amp; Photo Alt">
    <p:bg>
      <p:bgPr>
        <a:solidFill>
          <a:srgbClr val="FFFFFF"/>
        </a:solidFill>
        <a:effectLst/>
      </p:bgPr>
    </p:bg>
    <p:spTree>
      <p:nvGrpSpPr>
        <p:cNvPr id="1" name=""/>
        <p:cNvGrpSpPr/>
        <p:nvPr/>
      </p:nvGrpSpPr>
      <p:grpSpPr>
        <a:xfrm>
          <a:off x="0" y="0"/>
          <a:ext cx="0" cy="0"/>
          <a:chOff x="0" y="0"/>
          <a:chExt cx="0" cy="0"/>
        </a:xfrm>
      </p:grpSpPr>
      <p:sp>
        <p:nvSpPr>
          <p:cNvPr id="156" name="Colourful clouds against a starry night sky"/>
          <p:cNvSpPr>
            <a:spLocks noGrp="1"/>
          </p:cNvSpPr>
          <p:nvPr>
            <p:ph type="pic" idx="21"/>
          </p:nvPr>
        </p:nvSpPr>
        <p:spPr>
          <a:xfrm>
            <a:off x="7962900" y="-25400"/>
            <a:ext cx="20650200" cy="13766800"/>
          </a:xfrm>
          <a:prstGeom prst="rect">
            <a:avLst/>
          </a:prstGeom>
        </p:spPr>
        <p:txBody>
          <a:bodyPr lIns="91439" tIns="45719" rIns="91439" bIns="45719">
            <a:noAutofit/>
          </a:bodyPr>
          <a:lstStyle/>
          <a:p>
            <a:endParaRPr/>
          </a:p>
        </p:txBody>
      </p:sp>
      <p:sp>
        <p:nvSpPr>
          <p:cNvPr id="157" name="Slide Title"/>
          <p:cNvSpPr txBox="1">
            <a:spLocks noGrp="1"/>
          </p:cNvSpPr>
          <p:nvPr>
            <p:ph type="title" hasCustomPrompt="1"/>
          </p:nvPr>
        </p:nvSpPr>
        <p:spPr>
          <a:xfrm>
            <a:off x="1270000" y="3886200"/>
            <a:ext cx="9652000" cy="3200202"/>
          </a:xfrm>
          <a:prstGeom prst="rect">
            <a:avLst/>
          </a:prstGeom>
        </p:spPr>
        <p:txBody>
          <a:bodyPr/>
          <a:lstStyle>
            <a:lvl1pPr defTabSz="825500">
              <a:lnSpc>
                <a:spcPct val="80000"/>
              </a:lnSpc>
              <a:defRPr sz="8400" spc="-252">
                <a:gradFill flip="none" rotWithShape="1">
                  <a:gsLst>
                    <a:gs pos="0">
                      <a:srgbClr val="FFFFFF"/>
                    </a:gs>
                    <a:gs pos="100000">
                      <a:srgbClr val="929292"/>
                    </a:gs>
                  </a:gsLst>
                  <a:lin ang="5400000" scaled="0"/>
                </a:gradFill>
              </a:defRPr>
            </a:lvl1pPr>
          </a:lstStyle>
          <a:p>
            <a:r>
              <a:t>Slide Title</a:t>
            </a:r>
          </a:p>
        </p:txBody>
      </p:sp>
      <p:sp>
        <p:nvSpPr>
          <p:cNvPr id="158" name="Brødtekst, niveau et…"/>
          <p:cNvSpPr txBox="1">
            <a:spLocks noGrp="1"/>
          </p:cNvSpPr>
          <p:nvPr>
            <p:ph type="body" sz="quarter" idx="1" hasCustomPrompt="1"/>
          </p:nvPr>
        </p:nvSpPr>
        <p:spPr>
          <a:xfrm>
            <a:off x="1270000" y="6845300"/>
            <a:ext cx="9652000" cy="5664200"/>
          </a:xfrm>
          <a:prstGeom prst="rect">
            <a:avLst/>
          </a:prstGeom>
        </p:spPr>
        <p:txBody>
          <a:bodyPr/>
          <a:lstStyle>
            <a:lvl1pPr algn="ctr" defTabSz="825500">
              <a:lnSpc>
                <a:spcPct val="100000"/>
              </a:lnSpc>
              <a:defRPr sz="5400" spc="0">
                <a:solidFill>
                  <a:srgbClr val="D5D5D5"/>
                </a:solidFill>
                <a:latin typeface="Graphik-Medium"/>
                <a:ea typeface="Graphik-Medium"/>
                <a:cs typeface="Graphik-Medium"/>
                <a:sym typeface="Graphik Medium"/>
              </a:defRPr>
            </a:lvl1pPr>
            <a:lvl2pPr algn="ctr" defTabSz="825500">
              <a:lnSpc>
                <a:spcPct val="100000"/>
              </a:lnSpc>
              <a:defRPr sz="5400" spc="0">
                <a:solidFill>
                  <a:srgbClr val="D5D5D5"/>
                </a:solidFill>
                <a:latin typeface="Graphik-Medium"/>
                <a:ea typeface="Graphik-Medium"/>
                <a:cs typeface="Graphik-Medium"/>
                <a:sym typeface="Graphik Medium"/>
              </a:defRPr>
            </a:lvl2pPr>
            <a:lvl3pPr algn="ctr" defTabSz="825500">
              <a:lnSpc>
                <a:spcPct val="100000"/>
              </a:lnSpc>
              <a:defRPr sz="5400" spc="0">
                <a:solidFill>
                  <a:srgbClr val="D5D5D5"/>
                </a:solidFill>
                <a:latin typeface="Graphik-Medium"/>
                <a:ea typeface="Graphik-Medium"/>
                <a:cs typeface="Graphik-Medium"/>
                <a:sym typeface="Graphik Medium"/>
              </a:defRPr>
            </a:lvl3pPr>
            <a:lvl4pPr algn="ctr" defTabSz="825500">
              <a:lnSpc>
                <a:spcPct val="100000"/>
              </a:lnSpc>
              <a:defRPr sz="5400" spc="0">
                <a:solidFill>
                  <a:srgbClr val="D5D5D5"/>
                </a:solidFill>
                <a:latin typeface="Graphik-Medium"/>
                <a:ea typeface="Graphik-Medium"/>
                <a:cs typeface="Graphik-Medium"/>
                <a:sym typeface="Graphik Medium"/>
              </a:defRPr>
            </a:lvl4pPr>
            <a:lvl5pPr algn="ctr" defTabSz="825500">
              <a:lnSpc>
                <a:spcPct val="100000"/>
              </a:lnSpc>
              <a:defRPr sz="5400" spc="0">
                <a:solidFill>
                  <a:srgbClr val="D5D5D5"/>
                </a:solidFill>
                <a:latin typeface="Graphik-Medium"/>
                <a:ea typeface="Graphik-Medium"/>
                <a:cs typeface="Graphik-Medium"/>
                <a:sym typeface="Graphik Medium"/>
              </a:defRPr>
            </a:lvl5pPr>
          </a:lstStyle>
          <a:p>
            <a:r>
              <a:t>Slide Subtitle</a:t>
            </a:r>
          </a:p>
          <a:p>
            <a:pPr lvl="1"/>
            <a:endParaRPr/>
          </a:p>
          <a:p>
            <a:pPr lvl="2"/>
            <a:endParaRPr/>
          </a:p>
          <a:p>
            <a:pPr lvl="3"/>
            <a:endParaRPr/>
          </a:p>
          <a:p>
            <a:pPr lvl="4"/>
            <a:endParaRPr/>
          </a:p>
        </p:txBody>
      </p:sp>
      <p:sp>
        <p:nvSpPr>
          <p:cNvPr id="159" name="Lysbilled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6" name="Lysbillednummer"/>
          <p:cNvSpPr txBox="1">
            <a:spLocks noGrp="1"/>
          </p:cNvSpPr>
          <p:nvPr>
            <p:ph type="sldNum" sz="quarter" idx="2"/>
          </p:nvPr>
        </p:nvSpPr>
        <p:spPr>
          <a:xfrm>
            <a:off x="12001499" y="13080999"/>
            <a:ext cx="368505" cy="374600"/>
          </a:xfrm>
          <a:prstGeom prst="rect">
            <a:avLst/>
          </a:prstGeom>
        </p:spPr>
        <p:txBody>
          <a:bodyPr/>
          <a:lstStyle>
            <a:lvl1pPr defTabSz="584200">
              <a:defRPr sz="1800">
                <a:solidFill>
                  <a:srgbClr val="000000"/>
                </a:solidFill>
                <a:latin typeface="Helvetica Neue"/>
                <a:ea typeface="Helvetica Neue"/>
                <a:cs typeface="Helvetica Neue"/>
                <a:sym typeface="Helvetica Neue"/>
              </a:defRPr>
            </a:lvl1pPr>
          </a:lstStyle>
          <a:p>
            <a:fld id="{86CB4B4D-7CA3-9044-876B-883B54F8677D}" type="slidenum">
              <a:t>‹nr.›</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Blank">
    <p:bg>
      <p:bgPr>
        <a:solidFill>
          <a:srgbClr val="FFFFFF"/>
        </a:solidFill>
        <a:effectLst/>
      </p:bgPr>
    </p:bg>
    <p:spTree>
      <p:nvGrpSpPr>
        <p:cNvPr id="1" name=""/>
        <p:cNvGrpSpPr/>
        <p:nvPr/>
      </p:nvGrpSpPr>
      <p:grpSpPr>
        <a:xfrm>
          <a:off x="0" y="0"/>
          <a:ext cx="0" cy="0"/>
          <a:chOff x="0" y="0"/>
          <a:chExt cx="0" cy="0"/>
        </a:xfrm>
      </p:grpSpPr>
      <p:sp>
        <p:nvSpPr>
          <p:cNvPr id="173" name="Lysbilled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Northern Lights display in a dark night sky over mountains"/>
          <p:cNvSpPr>
            <a:spLocks noGrp="1"/>
          </p:cNvSpPr>
          <p:nvPr>
            <p:ph type="pic" idx="21"/>
          </p:nvPr>
        </p:nvSpPr>
        <p:spPr>
          <a:xfrm>
            <a:off x="0" y="-762000"/>
            <a:ext cx="24384000" cy="15240000"/>
          </a:xfrm>
          <a:prstGeom prst="rect">
            <a:avLst/>
          </a:prstGeom>
        </p:spPr>
        <p:txBody>
          <a:bodyPr lIns="91439" tIns="45719" rIns="91439" bIns="45719">
            <a:noAutofit/>
          </a:bodyPr>
          <a:lstStyle/>
          <a:p>
            <a:endParaRPr/>
          </a:p>
        </p:txBody>
      </p:sp>
      <p:sp>
        <p:nvSpPr>
          <p:cNvPr id="22" name="Author and Date"/>
          <p:cNvSpPr txBox="1">
            <a:spLocks noGrp="1"/>
          </p:cNvSpPr>
          <p:nvPr>
            <p:ph type="body" sz="quarter" idx="22" hasCustomPrompt="1"/>
          </p:nvPr>
        </p:nvSpPr>
        <p:spPr>
          <a:xfrm>
            <a:off x="1270000" y="12166600"/>
            <a:ext cx="21844000" cy="694055"/>
          </a:xfrm>
          <a:prstGeom prst="rect">
            <a:avLst/>
          </a:prstGeom>
        </p:spPr>
        <p:txBody>
          <a:bodyPr/>
          <a:lstStyle>
            <a:lvl1pPr algn="ctr" defTabSz="825500">
              <a:lnSpc>
                <a:spcPct val="100000"/>
              </a:lnSpc>
              <a:defRPr sz="3500" spc="0">
                <a:solidFill>
                  <a:srgbClr val="D5D5D5"/>
                </a:solidFill>
                <a:latin typeface="Graphik-Medium"/>
                <a:ea typeface="Graphik-Medium"/>
                <a:cs typeface="Graphik-Medium"/>
                <a:sym typeface="Graphik Medium"/>
              </a:defRPr>
            </a:lvl1pPr>
          </a:lstStyle>
          <a:p>
            <a:r>
              <a:t>Author and Date</a:t>
            </a:r>
          </a:p>
        </p:txBody>
      </p:sp>
      <p:sp>
        <p:nvSpPr>
          <p:cNvPr id="23" name="Presentation Title"/>
          <p:cNvSpPr txBox="1">
            <a:spLocks noGrp="1"/>
          </p:cNvSpPr>
          <p:nvPr>
            <p:ph type="title" hasCustomPrompt="1"/>
          </p:nvPr>
        </p:nvSpPr>
        <p:spPr>
          <a:xfrm>
            <a:off x="1270000" y="3289300"/>
            <a:ext cx="21844000" cy="3873500"/>
          </a:xfrm>
          <a:prstGeom prst="rect">
            <a:avLst/>
          </a:prstGeom>
        </p:spPr>
        <p:txBody>
          <a:bodyPr/>
          <a:lstStyle/>
          <a:p>
            <a:r>
              <a:t>Presentation Title</a:t>
            </a:r>
          </a:p>
        </p:txBody>
      </p:sp>
      <p:sp>
        <p:nvSpPr>
          <p:cNvPr id="24" name="Brødtekst, niveau et…"/>
          <p:cNvSpPr txBox="1">
            <a:spLocks noGrp="1"/>
          </p:cNvSpPr>
          <p:nvPr>
            <p:ph type="body" sz="quarter" idx="1" hasCustomPrompt="1"/>
          </p:nvPr>
        </p:nvSpPr>
        <p:spPr>
          <a:xfrm>
            <a:off x="1270000" y="6985000"/>
            <a:ext cx="21844000" cy="2514600"/>
          </a:xfrm>
          <a:prstGeom prst="rect">
            <a:avLst/>
          </a:prstGeom>
        </p:spPr>
        <p:txBody>
          <a:bodyPr/>
          <a:lstStyle>
            <a:lvl1pPr algn="ctr" defTabSz="825500">
              <a:lnSpc>
                <a:spcPct val="100000"/>
              </a:lnSpc>
              <a:defRPr sz="6400" spc="0">
                <a:solidFill>
                  <a:srgbClr val="D5D5D5"/>
                </a:solidFill>
                <a:latin typeface="Graphik-Medium"/>
                <a:ea typeface="Graphik-Medium"/>
                <a:cs typeface="Graphik-Medium"/>
                <a:sym typeface="Graphik Medium"/>
              </a:defRPr>
            </a:lvl1pPr>
            <a:lvl2pPr indent="0" algn="ctr" defTabSz="825500">
              <a:lnSpc>
                <a:spcPct val="100000"/>
              </a:lnSpc>
              <a:defRPr sz="6400" spc="0">
                <a:solidFill>
                  <a:srgbClr val="D5D5D5"/>
                </a:solidFill>
                <a:latin typeface="Graphik-Medium"/>
                <a:ea typeface="Graphik-Medium"/>
                <a:cs typeface="Graphik-Medium"/>
                <a:sym typeface="Graphik Medium"/>
              </a:defRPr>
            </a:lvl2pPr>
            <a:lvl3pPr indent="0" algn="ctr" defTabSz="825500">
              <a:lnSpc>
                <a:spcPct val="100000"/>
              </a:lnSpc>
              <a:defRPr sz="6400" spc="0">
                <a:solidFill>
                  <a:srgbClr val="D5D5D5"/>
                </a:solidFill>
                <a:latin typeface="Graphik-Medium"/>
                <a:ea typeface="Graphik-Medium"/>
                <a:cs typeface="Graphik-Medium"/>
                <a:sym typeface="Graphik Medium"/>
              </a:defRPr>
            </a:lvl3pPr>
            <a:lvl4pPr indent="0" algn="ctr" defTabSz="825500">
              <a:lnSpc>
                <a:spcPct val="100000"/>
              </a:lnSpc>
              <a:defRPr sz="6400" spc="0">
                <a:solidFill>
                  <a:srgbClr val="D5D5D5"/>
                </a:solidFill>
                <a:latin typeface="Graphik-Medium"/>
                <a:ea typeface="Graphik-Medium"/>
                <a:cs typeface="Graphik-Medium"/>
                <a:sym typeface="Graphik Medium"/>
              </a:defRPr>
            </a:lvl4pPr>
            <a:lvl5pPr indent="0" algn="ctr" defTabSz="825500">
              <a:lnSpc>
                <a:spcPct val="100000"/>
              </a:lnSpc>
              <a:defRPr sz="6400" spc="0">
                <a:solidFill>
                  <a:srgbClr val="D5D5D5"/>
                </a:solidFill>
                <a:latin typeface="Graphik-Medium"/>
                <a:ea typeface="Graphik-Medium"/>
                <a:cs typeface="Graphik-Medium"/>
                <a:sym typeface="Graphik Medium"/>
              </a:defRPr>
            </a:lvl5pPr>
          </a:lstStyle>
          <a:p>
            <a:r>
              <a:t>Presentation Subtitle</a:t>
            </a:r>
          </a:p>
          <a:p>
            <a:pPr lvl="1"/>
            <a:endParaRPr/>
          </a:p>
          <a:p>
            <a:pPr lvl="2"/>
            <a:endParaRPr/>
          </a:p>
          <a:p>
            <a:pPr lvl="3"/>
            <a:endParaRPr/>
          </a:p>
          <a:p>
            <a:pPr lvl="4"/>
            <a:endParaRPr/>
          </a:p>
        </p:txBody>
      </p:sp>
      <p:sp>
        <p:nvSpPr>
          <p:cNvPr id="25" name="Lysbilled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el og indholdsobjekt">
    <p:bg>
      <p:bgPr>
        <a:solidFill>
          <a:srgbClr val="FFFFFF"/>
        </a:solidFill>
        <a:effectLst/>
      </p:bgPr>
    </p:bg>
    <p:spTree>
      <p:nvGrpSpPr>
        <p:cNvPr id="1" name=""/>
        <p:cNvGrpSpPr/>
        <p:nvPr/>
      </p:nvGrpSpPr>
      <p:grpSpPr>
        <a:xfrm>
          <a:off x="0" y="0"/>
          <a:ext cx="0" cy="0"/>
          <a:chOff x="0" y="0"/>
          <a:chExt cx="0" cy="0"/>
        </a:xfrm>
      </p:grpSpPr>
      <p:sp>
        <p:nvSpPr>
          <p:cNvPr id="180" name="Titeltekst"/>
          <p:cNvSpPr txBox="1">
            <a:spLocks noGrp="1"/>
          </p:cNvSpPr>
          <p:nvPr>
            <p:ph type="title"/>
          </p:nvPr>
        </p:nvSpPr>
        <p:spPr>
          <a:xfrm>
            <a:off x="1676400" y="730250"/>
            <a:ext cx="21031200" cy="2651126"/>
          </a:xfrm>
          <a:prstGeom prst="rect">
            <a:avLst/>
          </a:prstGeom>
        </p:spPr>
        <p:txBody>
          <a:bodyPr lIns="91439" tIns="91439" rIns="91439" bIns="91439" anchor="ctr"/>
          <a:lstStyle>
            <a:lvl1pPr algn="l" defTabSz="1828800">
              <a:defRPr sz="8800" spc="0">
                <a:solidFill>
                  <a:srgbClr val="000000"/>
                </a:solidFill>
                <a:latin typeface="Aptos Display"/>
                <a:ea typeface="Aptos Display"/>
                <a:cs typeface="Aptos Display"/>
                <a:sym typeface="Aptos Display"/>
              </a:defRPr>
            </a:lvl1pPr>
          </a:lstStyle>
          <a:p>
            <a:r>
              <a:t>Titeltekst</a:t>
            </a:r>
          </a:p>
        </p:txBody>
      </p:sp>
      <p:sp>
        <p:nvSpPr>
          <p:cNvPr id="181" name="Brødtekst, niveau et…"/>
          <p:cNvSpPr txBox="1">
            <a:spLocks noGrp="1"/>
          </p:cNvSpPr>
          <p:nvPr>
            <p:ph type="body" idx="1"/>
          </p:nvPr>
        </p:nvSpPr>
        <p:spPr>
          <a:xfrm>
            <a:off x="1676400" y="3651250"/>
            <a:ext cx="21031200" cy="8702676"/>
          </a:xfrm>
          <a:prstGeom prst="rect">
            <a:avLst/>
          </a:prstGeom>
        </p:spPr>
        <p:txBody>
          <a:bodyPr lIns="91439" tIns="91439" rIns="91439" bIns="91439"/>
          <a:lstStyle>
            <a:lvl1pPr marL="457200" indent="-457200" defTabSz="1828800">
              <a:spcBef>
                <a:spcPts val="2000"/>
              </a:spcBef>
              <a:buSzPct val="100000"/>
              <a:buFont typeface="Arial"/>
              <a:buChar char="•"/>
              <a:defRPr sz="5600" spc="0">
                <a:solidFill>
                  <a:srgbClr val="000000"/>
                </a:solidFill>
                <a:latin typeface="Aptos"/>
                <a:ea typeface="Aptos"/>
                <a:cs typeface="Aptos"/>
                <a:sym typeface="Aptos"/>
              </a:defRPr>
            </a:lvl1pPr>
            <a:lvl2pPr marL="990600" indent="-533400" defTabSz="1828800">
              <a:spcBef>
                <a:spcPts val="2000"/>
              </a:spcBef>
              <a:buSzPct val="100000"/>
              <a:buFont typeface="Arial"/>
              <a:buChar char="•"/>
              <a:defRPr sz="5600" spc="0">
                <a:solidFill>
                  <a:srgbClr val="000000"/>
                </a:solidFill>
                <a:latin typeface="Aptos"/>
                <a:ea typeface="Aptos"/>
                <a:cs typeface="Aptos"/>
                <a:sym typeface="Aptos"/>
              </a:defRPr>
            </a:lvl2pPr>
            <a:lvl3pPr marL="1554479" indent="-640079" defTabSz="1828800">
              <a:spcBef>
                <a:spcPts val="2000"/>
              </a:spcBef>
              <a:buSzPct val="100000"/>
              <a:buFont typeface="Arial"/>
              <a:buChar char="•"/>
              <a:defRPr sz="5600" spc="0">
                <a:solidFill>
                  <a:srgbClr val="000000"/>
                </a:solidFill>
                <a:latin typeface="Aptos"/>
                <a:ea typeface="Aptos"/>
                <a:cs typeface="Aptos"/>
                <a:sym typeface="Aptos"/>
              </a:defRPr>
            </a:lvl3pPr>
            <a:lvl4pPr marL="2082800" indent="-711200" defTabSz="1828800">
              <a:spcBef>
                <a:spcPts val="2000"/>
              </a:spcBef>
              <a:buSzPct val="100000"/>
              <a:buFont typeface="Arial"/>
              <a:buChar char="•"/>
              <a:defRPr sz="5600" spc="0">
                <a:solidFill>
                  <a:srgbClr val="000000"/>
                </a:solidFill>
                <a:latin typeface="Aptos"/>
                <a:ea typeface="Aptos"/>
                <a:cs typeface="Aptos"/>
                <a:sym typeface="Aptos"/>
              </a:defRPr>
            </a:lvl4pPr>
            <a:lvl5pPr marL="2540000" indent="-711200" defTabSz="1828800">
              <a:spcBef>
                <a:spcPts val="2000"/>
              </a:spcBef>
              <a:buSzPct val="100000"/>
              <a:buFont typeface="Arial"/>
              <a:buChar char="•"/>
              <a:defRPr sz="5600" spc="0">
                <a:solidFill>
                  <a:srgbClr val="000000"/>
                </a:solidFill>
                <a:latin typeface="Aptos"/>
                <a:ea typeface="Aptos"/>
                <a:cs typeface="Aptos"/>
                <a:sym typeface="Aptos"/>
              </a:defRPr>
            </a:lvl5pPr>
          </a:lstStyle>
          <a:p>
            <a:r>
              <a:t>Brødtekst, niveau et</a:t>
            </a:r>
          </a:p>
          <a:p>
            <a:pPr lvl="1"/>
            <a:r>
              <a:t>Brødtekst, niveau to</a:t>
            </a:r>
          </a:p>
          <a:p>
            <a:pPr lvl="2"/>
            <a:r>
              <a:t>Brødtekst, niveau tre</a:t>
            </a:r>
          </a:p>
          <a:p>
            <a:pPr lvl="3"/>
            <a:r>
              <a:t>Brødtekst, niveau fire</a:t>
            </a:r>
          </a:p>
          <a:p>
            <a:pPr lvl="4"/>
            <a:r>
              <a:t>Brødtekst, niveau fem</a:t>
            </a:r>
          </a:p>
        </p:txBody>
      </p:sp>
      <p:sp>
        <p:nvSpPr>
          <p:cNvPr id="182" name="Lysbillednummer"/>
          <p:cNvSpPr txBox="1">
            <a:spLocks noGrp="1"/>
          </p:cNvSpPr>
          <p:nvPr>
            <p:ph type="sldNum" sz="quarter" idx="2"/>
          </p:nvPr>
        </p:nvSpPr>
        <p:spPr>
          <a:xfrm>
            <a:off x="22172989" y="12802235"/>
            <a:ext cx="534611" cy="551181"/>
          </a:xfrm>
          <a:prstGeom prst="rect">
            <a:avLst/>
          </a:prstGeom>
        </p:spPr>
        <p:txBody>
          <a:bodyPr lIns="91439" tIns="91439" rIns="91439" bIns="91439" anchor="ctr"/>
          <a:lstStyle>
            <a:lvl1pPr algn="r" defTabSz="1828800">
              <a:defRPr sz="2400">
                <a:solidFill>
                  <a:srgbClr val="757575"/>
                </a:solidFill>
                <a:latin typeface="Aptos"/>
                <a:ea typeface="Aptos"/>
                <a:cs typeface="Aptos"/>
                <a:sym typeface="Aptos"/>
              </a:defRPr>
            </a:lvl1pPr>
          </a:lstStyle>
          <a:p>
            <a:fld id="{86CB4B4D-7CA3-9044-876B-883B54F8677D}" type="slidenum">
              <a:t>‹nr.›</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o indholdsobjekter">
    <p:bg>
      <p:bgPr>
        <a:solidFill>
          <a:srgbClr val="FFFFFF"/>
        </a:solidFill>
        <a:effectLst/>
      </p:bgPr>
    </p:bg>
    <p:spTree>
      <p:nvGrpSpPr>
        <p:cNvPr id="1" name=""/>
        <p:cNvGrpSpPr/>
        <p:nvPr/>
      </p:nvGrpSpPr>
      <p:grpSpPr>
        <a:xfrm>
          <a:off x="0" y="0"/>
          <a:ext cx="0" cy="0"/>
          <a:chOff x="0" y="0"/>
          <a:chExt cx="0" cy="0"/>
        </a:xfrm>
      </p:grpSpPr>
      <p:sp>
        <p:nvSpPr>
          <p:cNvPr id="189" name="Titeltekst"/>
          <p:cNvSpPr txBox="1">
            <a:spLocks noGrp="1"/>
          </p:cNvSpPr>
          <p:nvPr>
            <p:ph type="title"/>
          </p:nvPr>
        </p:nvSpPr>
        <p:spPr>
          <a:xfrm>
            <a:off x="1676400" y="730250"/>
            <a:ext cx="21031200" cy="2651126"/>
          </a:xfrm>
          <a:prstGeom prst="rect">
            <a:avLst/>
          </a:prstGeom>
        </p:spPr>
        <p:txBody>
          <a:bodyPr lIns="91439" tIns="91439" rIns="91439" bIns="91439" anchor="ctr"/>
          <a:lstStyle>
            <a:lvl1pPr algn="l" defTabSz="1828800">
              <a:defRPr sz="8800" spc="0">
                <a:solidFill>
                  <a:srgbClr val="000000"/>
                </a:solidFill>
                <a:latin typeface="Aptos Display"/>
                <a:ea typeface="Aptos Display"/>
                <a:cs typeface="Aptos Display"/>
                <a:sym typeface="Aptos Display"/>
              </a:defRPr>
            </a:lvl1pPr>
          </a:lstStyle>
          <a:p>
            <a:r>
              <a:t>Titeltekst</a:t>
            </a:r>
          </a:p>
        </p:txBody>
      </p:sp>
      <p:sp>
        <p:nvSpPr>
          <p:cNvPr id="190" name="Brødtekst, niveau et…"/>
          <p:cNvSpPr txBox="1">
            <a:spLocks noGrp="1"/>
          </p:cNvSpPr>
          <p:nvPr>
            <p:ph type="body" sz="half" idx="1"/>
          </p:nvPr>
        </p:nvSpPr>
        <p:spPr>
          <a:xfrm>
            <a:off x="1676400" y="3651250"/>
            <a:ext cx="10363200" cy="8702676"/>
          </a:xfrm>
          <a:prstGeom prst="rect">
            <a:avLst/>
          </a:prstGeom>
        </p:spPr>
        <p:txBody>
          <a:bodyPr lIns="91439" tIns="91439" rIns="91439" bIns="91439"/>
          <a:lstStyle>
            <a:lvl1pPr marL="457200" indent="-457200" defTabSz="1828800">
              <a:spcBef>
                <a:spcPts val="2000"/>
              </a:spcBef>
              <a:buSzPct val="100000"/>
              <a:buFont typeface="Arial"/>
              <a:buChar char="•"/>
              <a:defRPr sz="5600" spc="0">
                <a:solidFill>
                  <a:srgbClr val="000000"/>
                </a:solidFill>
                <a:latin typeface="Aptos"/>
                <a:ea typeface="Aptos"/>
                <a:cs typeface="Aptos"/>
                <a:sym typeface="Aptos"/>
              </a:defRPr>
            </a:lvl1pPr>
            <a:lvl2pPr marL="990600" indent="-533400" defTabSz="1828800">
              <a:spcBef>
                <a:spcPts val="2000"/>
              </a:spcBef>
              <a:buSzPct val="100000"/>
              <a:buFont typeface="Arial"/>
              <a:buChar char="•"/>
              <a:defRPr sz="5600" spc="0">
                <a:solidFill>
                  <a:srgbClr val="000000"/>
                </a:solidFill>
                <a:latin typeface="Aptos"/>
                <a:ea typeface="Aptos"/>
                <a:cs typeface="Aptos"/>
                <a:sym typeface="Aptos"/>
              </a:defRPr>
            </a:lvl2pPr>
            <a:lvl3pPr marL="1554479" indent="-640079" defTabSz="1828800">
              <a:spcBef>
                <a:spcPts val="2000"/>
              </a:spcBef>
              <a:buSzPct val="100000"/>
              <a:buFont typeface="Arial"/>
              <a:buChar char="•"/>
              <a:defRPr sz="5600" spc="0">
                <a:solidFill>
                  <a:srgbClr val="000000"/>
                </a:solidFill>
                <a:latin typeface="Aptos"/>
                <a:ea typeface="Aptos"/>
                <a:cs typeface="Aptos"/>
                <a:sym typeface="Aptos"/>
              </a:defRPr>
            </a:lvl3pPr>
            <a:lvl4pPr marL="2082800" indent="-711200" defTabSz="1828800">
              <a:spcBef>
                <a:spcPts val="2000"/>
              </a:spcBef>
              <a:buSzPct val="100000"/>
              <a:buFont typeface="Arial"/>
              <a:buChar char="•"/>
              <a:defRPr sz="5600" spc="0">
                <a:solidFill>
                  <a:srgbClr val="000000"/>
                </a:solidFill>
                <a:latin typeface="Aptos"/>
                <a:ea typeface="Aptos"/>
                <a:cs typeface="Aptos"/>
                <a:sym typeface="Aptos"/>
              </a:defRPr>
            </a:lvl4pPr>
            <a:lvl5pPr marL="2540000" indent="-711200" defTabSz="1828800">
              <a:spcBef>
                <a:spcPts val="2000"/>
              </a:spcBef>
              <a:buSzPct val="100000"/>
              <a:buFont typeface="Arial"/>
              <a:buChar char="•"/>
              <a:defRPr sz="5600" spc="0">
                <a:solidFill>
                  <a:srgbClr val="000000"/>
                </a:solidFill>
                <a:latin typeface="Aptos"/>
                <a:ea typeface="Aptos"/>
                <a:cs typeface="Aptos"/>
                <a:sym typeface="Aptos"/>
              </a:defRPr>
            </a:lvl5pPr>
          </a:lstStyle>
          <a:p>
            <a:r>
              <a:t>Brødtekst, niveau et</a:t>
            </a:r>
          </a:p>
          <a:p>
            <a:pPr lvl="1"/>
            <a:r>
              <a:t>Brødtekst, niveau to</a:t>
            </a:r>
          </a:p>
          <a:p>
            <a:pPr lvl="2"/>
            <a:r>
              <a:t>Brødtekst, niveau tre</a:t>
            </a:r>
          </a:p>
          <a:p>
            <a:pPr lvl="3"/>
            <a:r>
              <a:t>Brødtekst, niveau fire</a:t>
            </a:r>
          </a:p>
          <a:p>
            <a:pPr lvl="4"/>
            <a:r>
              <a:t>Brødtekst, niveau fem</a:t>
            </a:r>
          </a:p>
        </p:txBody>
      </p:sp>
      <p:sp>
        <p:nvSpPr>
          <p:cNvPr id="191" name="Lysbillednummer"/>
          <p:cNvSpPr txBox="1">
            <a:spLocks noGrp="1"/>
          </p:cNvSpPr>
          <p:nvPr>
            <p:ph type="sldNum" sz="quarter" idx="2"/>
          </p:nvPr>
        </p:nvSpPr>
        <p:spPr>
          <a:xfrm>
            <a:off x="22172989" y="12802235"/>
            <a:ext cx="534611" cy="551181"/>
          </a:xfrm>
          <a:prstGeom prst="rect">
            <a:avLst/>
          </a:prstGeom>
        </p:spPr>
        <p:txBody>
          <a:bodyPr lIns="91439" tIns="91439" rIns="91439" bIns="91439" anchor="ctr"/>
          <a:lstStyle>
            <a:lvl1pPr algn="r" defTabSz="1828800">
              <a:defRPr sz="2400">
                <a:solidFill>
                  <a:srgbClr val="757575"/>
                </a:solidFill>
                <a:latin typeface="Aptos"/>
                <a:ea typeface="Aptos"/>
                <a:cs typeface="Aptos"/>
                <a:sym typeface="Aptos"/>
              </a:defRPr>
            </a:lvl1pPr>
          </a:lstStyle>
          <a:p>
            <a:fld id="{86CB4B4D-7CA3-9044-876B-883B54F8677D}" type="slidenum">
              <a:t>‹nr.›</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Title Slide">
    <p:bg>
      <p:bgPr>
        <a:solidFill>
          <a:srgbClr val="FFFFFF"/>
        </a:solidFill>
        <a:effectLst/>
      </p:bgPr>
    </p:bg>
    <p:spTree>
      <p:nvGrpSpPr>
        <p:cNvPr id="1" name=""/>
        <p:cNvGrpSpPr/>
        <p:nvPr/>
      </p:nvGrpSpPr>
      <p:grpSpPr>
        <a:xfrm>
          <a:off x="0" y="0"/>
          <a:ext cx="0" cy="0"/>
          <a:chOff x="0" y="0"/>
          <a:chExt cx="0" cy="0"/>
        </a:xfrm>
      </p:grpSpPr>
      <p:sp>
        <p:nvSpPr>
          <p:cNvPr id="198" name="Titeltekst"/>
          <p:cNvSpPr txBox="1">
            <a:spLocks noGrp="1"/>
          </p:cNvSpPr>
          <p:nvPr>
            <p:ph type="title"/>
          </p:nvPr>
        </p:nvSpPr>
        <p:spPr>
          <a:xfrm>
            <a:off x="1218959" y="547199"/>
            <a:ext cx="21944161" cy="2289601"/>
          </a:xfrm>
          <a:prstGeom prst="rect">
            <a:avLst/>
          </a:prstGeom>
        </p:spPr>
        <p:txBody>
          <a:bodyPr lIns="0" tIns="0" rIns="0" bIns="0" anchor="ctr"/>
          <a:lstStyle>
            <a:lvl1pPr algn="l" defTabSz="1828800">
              <a:defRPr sz="8800" spc="0">
                <a:solidFill>
                  <a:srgbClr val="000000"/>
                </a:solidFill>
                <a:latin typeface="Aptos Display"/>
                <a:ea typeface="Aptos Display"/>
                <a:cs typeface="Aptos Display"/>
                <a:sym typeface="Aptos Display"/>
              </a:defRPr>
            </a:lvl1pPr>
          </a:lstStyle>
          <a:p>
            <a:r>
              <a:t>Titeltekst</a:t>
            </a:r>
          </a:p>
        </p:txBody>
      </p:sp>
      <p:sp>
        <p:nvSpPr>
          <p:cNvPr id="199" name="Brødtekst, niveau et…"/>
          <p:cNvSpPr txBox="1">
            <a:spLocks noGrp="1"/>
          </p:cNvSpPr>
          <p:nvPr>
            <p:ph type="body" idx="1"/>
          </p:nvPr>
        </p:nvSpPr>
        <p:spPr>
          <a:xfrm>
            <a:off x="1218959" y="3209039"/>
            <a:ext cx="21944161" cy="7954562"/>
          </a:xfrm>
          <a:prstGeom prst="rect">
            <a:avLst/>
          </a:prstGeom>
        </p:spPr>
        <p:txBody>
          <a:bodyPr lIns="0" tIns="0" rIns="0" bIns="0" anchor="ctr"/>
          <a:lstStyle>
            <a:lvl1pPr marL="457200" indent="-457200" defTabSz="1828800">
              <a:spcBef>
                <a:spcPts val="2000"/>
              </a:spcBef>
              <a:buSzPct val="100000"/>
              <a:buFont typeface="Arial"/>
              <a:buChar char="•"/>
              <a:defRPr sz="5600" spc="0">
                <a:solidFill>
                  <a:srgbClr val="000000"/>
                </a:solidFill>
                <a:latin typeface="Aptos"/>
                <a:ea typeface="Aptos"/>
                <a:cs typeface="Aptos"/>
                <a:sym typeface="Aptos"/>
              </a:defRPr>
            </a:lvl1pPr>
            <a:lvl2pPr marL="990600" indent="-533400" defTabSz="1828800">
              <a:spcBef>
                <a:spcPts val="2000"/>
              </a:spcBef>
              <a:buSzPct val="100000"/>
              <a:buFont typeface="Arial"/>
              <a:buChar char="•"/>
              <a:defRPr sz="5600" spc="0">
                <a:solidFill>
                  <a:srgbClr val="000000"/>
                </a:solidFill>
                <a:latin typeface="Aptos"/>
                <a:ea typeface="Aptos"/>
                <a:cs typeface="Aptos"/>
                <a:sym typeface="Aptos"/>
              </a:defRPr>
            </a:lvl2pPr>
            <a:lvl3pPr marL="1554479" indent="-640079" defTabSz="1828800">
              <a:spcBef>
                <a:spcPts val="2000"/>
              </a:spcBef>
              <a:buSzPct val="100000"/>
              <a:buFont typeface="Arial"/>
              <a:buChar char="•"/>
              <a:defRPr sz="5600" spc="0">
                <a:solidFill>
                  <a:srgbClr val="000000"/>
                </a:solidFill>
                <a:latin typeface="Aptos"/>
                <a:ea typeface="Aptos"/>
                <a:cs typeface="Aptos"/>
                <a:sym typeface="Aptos"/>
              </a:defRPr>
            </a:lvl3pPr>
            <a:lvl4pPr marL="2082800" indent="-711200" defTabSz="1828800">
              <a:spcBef>
                <a:spcPts val="2000"/>
              </a:spcBef>
              <a:buSzPct val="100000"/>
              <a:buFont typeface="Arial"/>
              <a:buChar char="•"/>
              <a:defRPr sz="5600" spc="0">
                <a:solidFill>
                  <a:srgbClr val="000000"/>
                </a:solidFill>
                <a:latin typeface="Aptos"/>
                <a:ea typeface="Aptos"/>
                <a:cs typeface="Aptos"/>
                <a:sym typeface="Aptos"/>
              </a:defRPr>
            </a:lvl4pPr>
            <a:lvl5pPr marL="2540000" indent="-711200" defTabSz="1828800">
              <a:spcBef>
                <a:spcPts val="2000"/>
              </a:spcBef>
              <a:buSzPct val="100000"/>
              <a:buFont typeface="Arial"/>
              <a:buChar char="•"/>
              <a:defRPr sz="5600" spc="0">
                <a:solidFill>
                  <a:srgbClr val="000000"/>
                </a:solidFill>
                <a:latin typeface="Aptos"/>
                <a:ea typeface="Aptos"/>
                <a:cs typeface="Aptos"/>
                <a:sym typeface="Aptos"/>
              </a:defRPr>
            </a:lvl5pPr>
          </a:lstStyle>
          <a:p>
            <a:r>
              <a:t>Brødtekst, niveau et</a:t>
            </a:r>
          </a:p>
          <a:p>
            <a:pPr lvl="1"/>
            <a:r>
              <a:t>Brødtekst, niveau to</a:t>
            </a:r>
          </a:p>
          <a:p>
            <a:pPr lvl="2"/>
            <a:r>
              <a:t>Brødtekst, niveau tre</a:t>
            </a:r>
          </a:p>
          <a:p>
            <a:pPr lvl="3"/>
            <a:r>
              <a:t>Brødtekst, niveau fire</a:t>
            </a:r>
          </a:p>
          <a:p>
            <a:pPr lvl="4"/>
            <a:r>
              <a:t>Brødtekst, niveau fem</a:t>
            </a:r>
          </a:p>
        </p:txBody>
      </p:sp>
      <p:sp>
        <p:nvSpPr>
          <p:cNvPr id="200" name="Lysbillednummer"/>
          <p:cNvSpPr txBox="1">
            <a:spLocks noGrp="1"/>
          </p:cNvSpPr>
          <p:nvPr>
            <p:ph type="sldNum" sz="quarter" idx="2"/>
          </p:nvPr>
        </p:nvSpPr>
        <p:spPr>
          <a:xfrm>
            <a:off x="11785600" y="12344400"/>
            <a:ext cx="5689600" cy="736601"/>
          </a:xfrm>
          <a:prstGeom prst="rect">
            <a:avLst/>
          </a:prstGeom>
        </p:spPr>
        <p:txBody>
          <a:bodyPr lIns="91439" tIns="91439" rIns="91439" bIns="91439" anchor="ctr"/>
          <a:lstStyle>
            <a:lvl1pPr algn="r" defTabSz="1828800">
              <a:defRPr sz="2400">
                <a:solidFill>
                  <a:srgbClr val="757575"/>
                </a:solidFill>
                <a:latin typeface="Aptos"/>
                <a:ea typeface="Aptos"/>
                <a:cs typeface="Aptos"/>
                <a:sym typeface="Aptos"/>
              </a:defRPr>
            </a:lvl1pPr>
          </a:lstStyle>
          <a:p>
            <a:fld id="{86CB4B4D-7CA3-9044-876B-883B54F8677D}" type="slidenum">
              <a:t>‹nr.›</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Indhold med billedtekst">
    <p:bg>
      <p:bgPr>
        <a:solidFill>
          <a:srgbClr val="FFFFFF"/>
        </a:solidFill>
        <a:effectLst/>
      </p:bgPr>
    </p:bg>
    <p:spTree>
      <p:nvGrpSpPr>
        <p:cNvPr id="1" name=""/>
        <p:cNvGrpSpPr/>
        <p:nvPr/>
      </p:nvGrpSpPr>
      <p:grpSpPr>
        <a:xfrm>
          <a:off x="0" y="0"/>
          <a:ext cx="0" cy="0"/>
          <a:chOff x="0" y="0"/>
          <a:chExt cx="0" cy="0"/>
        </a:xfrm>
      </p:grpSpPr>
      <p:sp>
        <p:nvSpPr>
          <p:cNvPr id="207" name="Titeltekst"/>
          <p:cNvSpPr txBox="1">
            <a:spLocks noGrp="1"/>
          </p:cNvSpPr>
          <p:nvPr>
            <p:ph type="title"/>
          </p:nvPr>
        </p:nvSpPr>
        <p:spPr>
          <a:xfrm>
            <a:off x="1679575" y="914400"/>
            <a:ext cx="7864476" cy="3200400"/>
          </a:xfrm>
          <a:prstGeom prst="rect">
            <a:avLst/>
          </a:prstGeom>
        </p:spPr>
        <p:txBody>
          <a:bodyPr lIns="91439" tIns="91439" rIns="91439" bIns="91439"/>
          <a:lstStyle>
            <a:lvl1pPr algn="l" defTabSz="1828800">
              <a:defRPr sz="6400" spc="0">
                <a:solidFill>
                  <a:srgbClr val="000000"/>
                </a:solidFill>
                <a:latin typeface="Aptos Display"/>
                <a:ea typeface="Aptos Display"/>
                <a:cs typeface="Aptos Display"/>
                <a:sym typeface="Aptos Display"/>
              </a:defRPr>
            </a:lvl1pPr>
          </a:lstStyle>
          <a:p>
            <a:r>
              <a:t>Titeltekst</a:t>
            </a:r>
          </a:p>
        </p:txBody>
      </p:sp>
      <p:sp>
        <p:nvSpPr>
          <p:cNvPr id="208" name="Brødtekst, niveau et…"/>
          <p:cNvSpPr txBox="1">
            <a:spLocks noGrp="1"/>
          </p:cNvSpPr>
          <p:nvPr>
            <p:ph type="body" sz="half" idx="1"/>
          </p:nvPr>
        </p:nvSpPr>
        <p:spPr>
          <a:xfrm>
            <a:off x="10366375" y="1974850"/>
            <a:ext cx="12344401" cy="9747250"/>
          </a:xfrm>
          <a:prstGeom prst="rect">
            <a:avLst/>
          </a:prstGeom>
        </p:spPr>
        <p:txBody>
          <a:bodyPr lIns="91439" tIns="91439" rIns="91439" bIns="91439"/>
          <a:lstStyle>
            <a:lvl1pPr marL="457200" indent="-457200" defTabSz="1828800">
              <a:spcBef>
                <a:spcPts val="2000"/>
              </a:spcBef>
              <a:buSzPct val="100000"/>
              <a:buFont typeface="Arial"/>
              <a:buChar char="•"/>
              <a:defRPr sz="6400" spc="0">
                <a:solidFill>
                  <a:srgbClr val="000000"/>
                </a:solidFill>
                <a:latin typeface="Aptos"/>
                <a:ea typeface="Aptos"/>
                <a:cs typeface="Aptos"/>
                <a:sym typeface="Aptos"/>
              </a:defRPr>
            </a:lvl1pPr>
            <a:lvl2pPr marL="979714" indent="-522514" defTabSz="1828800">
              <a:spcBef>
                <a:spcPts val="2000"/>
              </a:spcBef>
              <a:buSzPct val="100000"/>
              <a:buFont typeface="Arial"/>
              <a:buChar char="•"/>
              <a:defRPr sz="6400" spc="0">
                <a:solidFill>
                  <a:srgbClr val="000000"/>
                </a:solidFill>
                <a:latin typeface="Aptos"/>
                <a:ea typeface="Aptos"/>
                <a:cs typeface="Aptos"/>
                <a:sym typeface="Aptos"/>
              </a:defRPr>
            </a:lvl2pPr>
            <a:lvl3pPr marL="1524000" indent="-609600" defTabSz="1828800">
              <a:spcBef>
                <a:spcPts val="2000"/>
              </a:spcBef>
              <a:buSzPct val="100000"/>
              <a:buFont typeface="Arial"/>
              <a:buChar char="•"/>
              <a:defRPr sz="6400" spc="0">
                <a:solidFill>
                  <a:srgbClr val="000000"/>
                </a:solidFill>
                <a:latin typeface="Aptos"/>
                <a:ea typeface="Aptos"/>
                <a:cs typeface="Aptos"/>
                <a:sym typeface="Aptos"/>
              </a:defRPr>
            </a:lvl3pPr>
            <a:lvl4pPr marL="2103120" indent="-731520" defTabSz="1828800">
              <a:spcBef>
                <a:spcPts val="2000"/>
              </a:spcBef>
              <a:buSzPct val="100000"/>
              <a:buFont typeface="Arial"/>
              <a:buChar char="•"/>
              <a:defRPr sz="6400" spc="0">
                <a:solidFill>
                  <a:srgbClr val="000000"/>
                </a:solidFill>
                <a:latin typeface="Aptos"/>
                <a:ea typeface="Aptos"/>
                <a:cs typeface="Aptos"/>
                <a:sym typeface="Aptos"/>
              </a:defRPr>
            </a:lvl4pPr>
            <a:lvl5pPr marL="2560320" indent="-731520" defTabSz="1828800">
              <a:spcBef>
                <a:spcPts val="2000"/>
              </a:spcBef>
              <a:buSzPct val="100000"/>
              <a:buFont typeface="Arial"/>
              <a:buChar char="•"/>
              <a:defRPr sz="6400" spc="0">
                <a:solidFill>
                  <a:srgbClr val="000000"/>
                </a:solidFill>
                <a:latin typeface="Aptos"/>
                <a:ea typeface="Aptos"/>
                <a:cs typeface="Aptos"/>
                <a:sym typeface="Aptos"/>
              </a:defRPr>
            </a:lvl5pPr>
          </a:lstStyle>
          <a:p>
            <a:r>
              <a:t>Brødtekst, niveau et</a:t>
            </a:r>
          </a:p>
          <a:p>
            <a:pPr lvl="1"/>
            <a:r>
              <a:t>Brødtekst, niveau to</a:t>
            </a:r>
          </a:p>
          <a:p>
            <a:pPr lvl="2"/>
            <a:r>
              <a:t>Brødtekst, niveau tre</a:t>
            </a:r>
          </a:p>
          <a:p>
            <a:pPr lvl="3"/>
            <a:r>
              <a:t>Brødtekst, niveau fire</a:t>
            </a:r>
          </a:p>
          <a:p>
            <a:pPr lvl="4"/>
            <a:r>
              <a:t>Brødtekst, niveau fem</a:t>
            </a:r>
          </a:p>
        </p:txBody>
      </p:sp>
      <p:sp>
        <p:nvSpPr>
          <p:cNvPr id="209" name="Pladsholder til tekst 3"/>
          <p:cNvSpPr>
            <a:spLocks noGrp="1"/>
          </p:cNvSpPr>
          <p:nvPr>
            <p:ph type="body" sz="quarter" idx="21"/>
          </p:nvPr>
        </p:nvSpPr>
        <p:spPr>
          <a:xfrm>
            <a:off x="1679575" y="4114800"/>
            <a:ext cx="7864475" cy="7623176"/>
          </a:xfrm>
          <a:prstGeom prst="rect">
            <a:avLst/>
          </a:prstGeom>
        </p:spPr>
        <p:txBody>
          <a:bodyPr lIns="91439" tIns="91439" rIns="91439" bIns="91439"/>
          <a:lstStyle/>
          <a:p>
            <a:pPr defTabSz="1828800">
              <a:spcBef>
                <a:spcPts val="2000"/>
              </a:spcBef>
              <a:defRPr sz="3200" spc="0">
                <a:solidFill>
                  <a:srgbClr val="000000"/>
                </a:solidFill>
                <a:latin typeface="Aptos"/>
                <a:ea typeface="Aptos"/>
                <a:cs typeface="Aptos"/>
                <a:sym typeface="Aptos"/>
              </a:defRPr>
            </a:pPr>
            <a:endParaRPr/>
          </a:p>
        </p:txBody>
      </p:sp>
      <p:sp>
        <p:nvSpPr>
          <p:cNvPr id="210" name="Lysbillednummer"/>
          <p:cNvSpPr txBox="1">
            <a:spLocks noGrp="1"/>
          </p:cNvSpPr>
          <p:nvPr>
            <p:ph type="sldNum" sz="quarter" idx="2"/>
          </p:nvPr>
        </p:nvSpPr>
        <p:spPr>
          <a:xfrm>
            <a:off x="22172989" y="12802235"/>
            <a:ext cx="534611" cy="551181"/>
          </a:xfrm>
          <a:prstGeom prst="rect">
            <a:avLst/>
          </a:prstGeom>
        </p:spPr>
        <p:txBody>
          <a:bodyPr lIns="91439" tIns="91439" rIns="91439" bIns="91439" anchor="ctr"/>
          <a:lstStyle>
            <a:lvl1pPr algn="r" defTabSz="1828800">
              <a:defRPr sz="2400">
                <a:solidFill>
                  <a:srgbClr val="757575"/>
                </a:solidFill>
                <a:latin typeface="Aptos"/>
                <a:ea typeface="Aptos"/>
                <a:cs typeface="Aptos"/>
                <a:sym typeface="Aptos"/>
              </a:defRPr>
            </a:lvl1pPr>
          </a:lstStyle>
          <a:p>
            <a:fld id="{86CB4B4D-7CA3-9044-876B-883B54F8677D}" type="slidenum">
              <a:t>‹nr.›</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cSld name="1_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050A8D-1901-6778-B5CA-752B80EE09EC}"/>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24577404-1EB7-A0BD-9A63-3727D75A4D04}"/>
              </a:ext>
            </a:extLst>
          </p:cNvPr>
          <p:cNvSpPr>
            <a:spLocks noGrp="1"/>
          </p:cNvSpPr>
          <p:nvPr>
            <p:ph sz="half" idx="1"/>
          </p:nvPr>
        </p:nvSpPr>
        <p:spPr>
          <a:xfrm>
            <a:off x="1676400" y="3651250"/>
            <a:ext cx="10363200" cy="8702676"/>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D1005FEE-2A7A-A138-525D-730B0627E777}"/>
              </a:ext>
            </a:extLst>
          </p:cNvPr>
          <p:cNvSpPr>
            <a:spLocks noGrp="1"/>
          </p:cNvSpPr>
          <p:nvPr>
            <p:ph sz="half" idx="2"/>
          </p:nvPr>
        </p:nvSpPr>
        <p:spPr>
          <a:xfrm>
            <a:off x="12344400" y="3651250"/>
            <a:ext cx="10363200" cy="8702676"/>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B5E1732F-78D0-29A4-F9F7-9EC5EB61E826}"/>
              </a:ext>
            </a:extLst>
          </p:cNvPr>
          <p:cNvSpPr>
            <a:spLocks noGrp="1"/>
          </p:cNvSpPr>
          <p:nvPr>
            <p:ph type="dt" sz="half" idx="10"/>
          </p:nvPr>
        </p:nvSpPr>
        <p:spPr/>
        <p:txBody>
          <a:bodyPr/>
          <a:lstStyle/>
          <a:p>
            <a:fld id="{3B04CF08-1C33-6C4A-87F6-EE02992EB4EE}" type="datetimeFigureOut">
              <a:rPr lang="da-DK" smtClean="0"/>
              <a:t>17.12.2025</a:t>
            </a:fld>
            <a:endParaRPr lang="da-DK"/>
          </a:p>
        </p:txBody>
      </p:sp>
      <p:sp>
        <p:nvSpPr>
          <p:cNvPr id="6" name="Pladsholder til sidefod 5">
            <a:extLst>
              <a:ext uri="{FF2B5EF4-FFF2-40B4-BE49-F238E27FC236}">
                <a16:creationId xmlns:a16="http://schemas.microsoft.com/office/drawing/2014/main" id="{5037F505-D5A2-C6A4-2345-95DFBA9EB3FE}"/>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29291FE6-3D76-945C-76FD-D0A21966751E}"/>
              </a:ext>
            </a:extLst>
          </p:cNvPr>
          <p:cNvSpPr>
            <a:spLocks noGrp="1"/>
          </p:cNvSpPr>
          <p:nvPr>
            <p:ph type="sldNum" sz="quarter" idx="12"/>
          </p:nvPr>
        </p:nvSpPr>
        <p:spPr>
          <a:xfrm>
            <a:off x="11865850" y="13106961"/>
            <a:ext cx="639599" cy="441146"/>
          </a:xfrm>
        </p:spPr>
        <p:txBody>
          <a:bodyPr/>
          <a:lstStyle/>
          <a:p>
            <a:fld id="{DBD01203-2A1E-D14F-8F78-D13F1681827E}" type="slidenum">
              <a:rPr lang="da-DK" smtClean="0"/>
              <a:t>‹nr.›</a:t>
            </a:fld>
            <a:endParaRPr lang="da-DK"/>
          </a:p>
        </p:txBody>
      </p:sp>
    </p:spTree>
    <p:extLst>
      <p:ext uri="{BB962C8B-B14F-4D97-AF65-F5344CB8AC3E}">
        <p14:creationId xmlns:p14="http://schemas.microsoft.com/office/powerpoint/2010/main" val="2238755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E10518-6CA3-3872-2D8C-7D4CF4DDF876}"/>
              </a:ext>
            </a:extLst>
          </p:cNvPr>
          <p:cNvSpPr>
            <a:spLocks noGrp="1"/>
          </p:cNvSpPr>
          <p:nvPr>
            <p:ph type="ctrTitle"/>
          </p:nvPr>
        </p:nvSpPr>
        <p:spPr>
          <a:xfrm>
            <a:off x="3048000" y="2244725"/>
            <a:ext cx="18288000" cy="47752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BD202B69-0332-6B75-664C-2ADA36CFBE8B}"/>
              </a:ext>
            </a:extLst>
          </p:cNvPr>
          <p:cNvSpPr>
            <a:spLocks noGrp="1"/>
          </p:cNvSpPr>
          <p:nvPr>
            <p:ph type="subTitle" idx="1"/>
          </p:nvPr>
        </p:nvSpPr>
        <p:spPr>
          <a:xfrm>
            <a:off x="3048000" y="7204075"/>
            <a:ext cx="18288000" cy="33115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F1A3980F-1E94-AD27-075D-2EB1239E8ADD}"/>
              </a:ext>
            </a:extLst>
          </p:cNvPr>
          <p:cNvSpPr>
            <a:spLocks noGrp="1"/>
          </p:cNvSpPr>
          <p:nvPr>
            <p:ph type="dt" sz="half" idx="10"/>
          </p:nvPr>
        </p:nvSpPr>
        <p:spPr/>
        <p:txBody>
          <a:bodyPr/>
          <a:lstStyle/>
          <a:p>
            <a:fld id="{AB999C21-AB4B-8B45-B8F6-87792161B35C}" type="datetimeFigureOut">
              <a:rPr lang="da-DK" smtClean="0"/>
              <a:t>17.12.2025</a:t>
            </a:fld>
            <a:endParaRPr lang="da-DK"/>
          </a:p>
        </p:txBody>
      </p:sp>
      <p:sp>
        <p:nvSpPr>
          <p:cNvPr id="5" name="Pladsholder til sidefod 4">
            <a:extLst>
              <a:ext uri="{FF2B5EF4-FFF2-40B4-BE49-F238E27FC236}">
                <a16:creationId xmlns:a16="http://schemas.microsoft.com/office/drawing/2014/main" id="{001ED91B-1BB7-B166-D5B6-1D5F929A17D7}"/>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83774168-731F-C8BD-BC89-F92BE7E1F885}"/>
              </a:ext>
            </a:extLst>
          </p:cNvPr>
          <p:cNvSpPr>
            <a:spLocks noGrp="1"/>
          </p:cNvSpPr>
          <p:nvPr>
            <p:ph type="sldNum" sz="quarter" idx="12"/>
          </p:nvPr>
        </p:nvSpPr>
        <p:spPr/>
        <p:txBody>
          <a:bodyPr/>
          <a:lstStyle/>
          <a:p>
            <a:fld id="{EFF2B245-80EA-AE44-9757-3457DD1F98CE}" type="slidenum">
              <a:rPr lang="da-DK" smtClean="0"/>
              <a:t>‹nr.›</a:t>
            </a:fld>
            <a:endParaRPr lang="da-DK"/>
          </a:p>
        </p:txBody>
      </p:sp>
    </p:spTree>
    <p:extLst>
      <p:ext uri="{BB962C8B-B14F-4D97-AF65-F5344CB8AC3E}">
        <p14:creationId xmlns:p14="http://schemas.microsoft.com/office/powerpoint/2010/main" val="25382610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94478F-157F-68CC-56BE-BC70386AF8D9}"/>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90E5106F-196B-7A76-3A2D-9891255FA39A}"/>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7F37A59A-DF38-4054-17CA-1E86C3116355}"/>
              </a:ext>
            </a:extLst>
          </p:cNvPr>
          <p:cNvSpPr>
            <a:spLocks noGrp="1"/>
          </p:cNvSpPr>
          <p:nvPr>
            <p:ph type="dt" sz="half" idx="10"/>
          </p:nvPr>
        </p:nvSpPr>
        <p:spPr/>
        <p:txBody>
          <a:bodyPr/>
          <a:lstStyle/>
          <a:p>
            <a:fld id="{AB999C21-AB4B-8B45-B8F6-87792161B35C}" type="datetimeFigureOut">
              <a:rPr lang="da-DK" smtClean="0"/>
              <a:t>17.12.2025</a:t>
            </a:fld>
            <a:endParaRPr lang="da-DK"/>
          </a:p>
        </p:txBody>
      </p:sp>
      <p:sp>
        <p:nvSpPr>
          <p:cNvPr id="5" name="Pladsholder til sidefod 4">
            <a:extLst>
              <a:ext uri="{FF2B5EF4-FFF2-40B4-BE49-F238E27FC236}">
                <a16:creationId xmlns:a16="http://schemas.microsoft.com/office/drawing/2014/main" id="{E049DE1A-3B41-54A1-2199-F037CAC05D23}"/>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1940593D-B005-342F-4E4B-CB597BADE611}"/>
              </a:ext>
            </a:extLst>
          </p:cNvPr>
          <p:cNvSpPr>
            <a:spLocks noGrp="1"/>
          </p:cNvSpPr>
          <p:nvPr>
            <p:ph type="sldNum" sz="quarter" idx="12"/>
          </p:nvPr>
        </p:nvSpPr>
        <p:spPr/>
        <p:txBody>
          <a:bodyPr/>
          <a:lstStyle/>
          <a:p>
            <a:fld id="{EFF2B245-80EA-AE44-9757-3457DD1F98CE}" type="slidenum">
              <a:rPr lang="da-DK" smtClean="0"/>
              <a:t>‹nr.›</a:t>
            </a:fld>
            <a:endParaRPr lang="da-DK"/>
          </a:p>
        </p:txBody>
      </p:sp>
    </p:spTree>
    <p:extLst>
      <p:ext uri="{BB962C8B-B14F-4D97-AF65-F5344CB8AC3E}">
        <p14:creationId xmlns:p14="http://schemas.microsoft.com/office/powerpoint/2010/main" val="16448520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E9919D-033D-1F8F-29EF-B08C151E090F}"/>
              </a:ext>
            </a:extLst>
          </p:cNvPr>
          <p:cNvSpPr>
            <a:spLocks noGrp="1"/>
          </p:cNvSpPr>
          <p:nvPr>
            <p:ph type="title"/>
          </p:nvPr>
        </p:nvSpPr>
        <p:spPr>
          <a:xfrm>
            <a:off x="1663700" y="3419475"/>
            <a:ext cx="21031200" cy="5705475"/>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C486AD0E-3DF9-4ABA-BB99-BDC1031E8ED0}"/>
              </a:ext>
            </a:extLst>
          </p:cNvPr>
          <p:cNvSpPr>
            <a:spLocks noGrp="1"/>
          </p:cNvSpPr>
          <p:nvPr>
            <p:ph type="body" idx="1"/>
          </p:nvPr>
        </p:nvSpPr>
        <p:spPr>
          <a:xfrm>
            <a:off x="1663700" y="9178925"/>
            <a:ext cx="21031200" cy="3000375"/>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BE420B06-2595-65F1-4BAF-42E07633DA2F}"/>
              </a:ext>
            </a:extLst>
          </p:cNvPr>
          <p:cNvSpPr>
            <a:spLocks noGrp="1"/>
          </p:cNvSpPr>
          <p:nvPr>
            <p:ph type="dt" sz="half" idx="10"/>
          </p:nvPr>
        </p:nvSpPr>
        <p:spPr/>
        <p:txBody>
          <a:bodyPr/>
          <a:lstStyle/>
          <a:p>
            <a:fld id="{AB999C21-AB4B-8B45-B8F6-87792161B35C}" type="datetimeFigureOut">
              <a:rPr lang="da-DK" smtClean="0"/>
              <a:t>17.12.2025</a:t>
            </a:fld>
            <a:endParaRPr lang="da-DK"/>
          </a:p>
        </p:txBody>
      </p:sp>
      <p:sp>
        <p:nvSpPr>
          <p:cNvPr id="5" name="Pladsholder til sidefod 4">
            <a:extLst>
              <a:ext uri="{FF2B5EF4-FFF2-40B4-BE49-F238E27FC236}">
                <a16:creationId xmlns:a16="http://schemas.microsoft.com/office/drawing/2014/main" id="{24DB7644-17CD-E508-33BF-1E911167EFDF}"/>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A1D3350E-C1F3-6334-C266-3DC08DAA5F5E}"/>
              </a:ext>
            </a:extLst>
          </p:cNvPr>
          <p:cNvSpPr>
            <a:spLocks noGrp="1"/>
          </p:cNvSpPr>
          <p:nvPr>
            <p:ph type="sldNum" sz="quarter" idx="12"/>
          </p:nvPr>
        </p:nvSpPr>
        <p:spPr/>
        <p:txBody>
          <a:bodyPr/>
          <a:lstStyle/>
          <a:p>
            <a:fld id="{EFF2B245-80EA-AE44-9757-3457DD1F98CE}" type="slidenum">
              <a:rPr lang="da-DK" smtClean="0"/>
              <a:t>‹nr.›</a:t>
            </a:fld>
            <a:endParaRPr lang="da-DK"/>
          </a:p>
        </p:txBody>
      </p:sp>
    </p:spTree>
    <p:extLst>
      <p:ext uri="{BB962C8B-B14F-4D97-AF65-F5344CB8AC3E}">
        <p14:creationId xmlns:p14="http://schemas.microsoft.com/office/powerpoint/2010/main" val="994970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9C1038-7BA4-C77F-4B05-D84D57850CAF}"/>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069FCC67-65A9-2770-7F5C-A1A30E306C8C}"/>
              </a:ext>
            </a:extLst>
          </p:cNvPr>
          <p:cNvSpPr>
            <a:spLocks noGrp="1"/>
          </p:cNvSpPr>
          <p:nvPr>
            <p:ph sz="half" idx="1"/>
          </p:nvPr>
        </p:nvSpPr>
        <p:spPr>
          <a:xfrm>
            <a:off x="1676400" y="3651250"/>
            <a:ext cx="10439400" cy="8702675"/>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841F3FD8-3836-63BF-D0F6-C681CD7FCB18}"/>
              </a:ext>
            </a:extLst>
          </p:cNvPr>
          <p:cNvSpPr>
            <a:spLocks noGrp="1"/>
          </p:cNvSpPr>
          <p:nvPr>
            <p:ph sz="half" idx="2"/>
          </p:nvPr>
        </p:nvSpPr>
        <p:spPr>
          <a:xfrm>
            <a:off x="12268200" y="3651250"/>
            <a:ext cx="10439400" cy="8702675"/>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39623F11-C622-BA6C-5C04-BB8972D95318}"/>
              </a:ext>
            </a:extLst>
          </p:cNvPr>
          <p:cNvSpPr>
            <a:spLocks noGrp="1"/>
          </p:cNvSpPr>
          <p:nvPr>
            <p:ph type="dt" sz="half" idx="10"/>
          </p:nvPr>
        </p:nvSpPr>
        <p:spPr/>
        <p:txBody>
          <a:bodyPr/>
          <a:lstStyle/>
          <a:p>
            <a:fld id="{AB999C21-AB4B-8B45-B8F6-87792161B35C}" type="datetimeFigureOut">
              <a:rPr lang="da-DK" smtClean="0"/>
              <a:t>17.12.2025</a:t>
            </a:fld>
            <a:endParaRPr lang="da-DK"/>
          </a:p>
        </p:txBody>
      </p:sp>
      <p:sp>
        <p:nvSpPr>
          <p:cNvPr id="6" name="Pladsholder til sidefod 5">
            <a:extLst>
              <a:ext uri="{FF2B5EF4-FFF2-40B4-BE49-F238E27FC236}">
                <a16:creationId xmlns:a16="http://schemas.microsoft.com/office/drawing/2014/main" id="{CC9A716E-F33E-FAE8-E78E-75B5BE682BA7}"/>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35951834-9EAE-F946-7DA0-9D60CDFA5843}"/>
              </a:ext>
            </a:extLst>
          </p:cNvPr>
          <p:cNvSpPr>
            <a:spLocks noGrp="1"/>
          </p:cNvSpPr>
          <p:nvPr>
            <p:ph type="sldNum" sz="quarter" idx="12"/>
          </p:nvPr>
        </p:nvSpPr>
        <p:spPr/>
        <p:txBody>
          <a:bodyPr/>
          <a:lstStyle/>
          <a:p>
            <a:fld id="{EFF2B245-80EA-AE44-9757-3457DD1F98CE}" type="slidenum">
              <a:rPr lang="da-DK" smtClean="0"/>
              <a:t>‹nr.›</a:t>
            </a:fld>
            <a:endParaRPr lang="da-DK"/>
          </a:p>
        </p:txBody>
      </p:sp>
    </p:spTree>
    <p:extLst>
      <p:ext uri="{BB962C8B-B14F-4D97-AF65-F5344CB8AC3E}">
        <p14:creationId xmlns:p14="http://schemas.microsoft.com/office/powerpoint/2010/main" val="13691578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E68B19-4614-60CD-30EA-52933EAE9517}"/>
              </a:ext>
            </a:extLst>
          </p:cNvPr>
          <p:cNvSpPr>
            <a:spLocks noGrp="1"/>
          </p:cNvSpPr>
          <p:nvPr>
            <p:ph type="title"/>
          </p:nvPr>
        </p:nvSpPr>
        <p:spPr>
          <a:xfrm>
            <a:off x="1679575" y="730250"/>
            <a:ext cx="21031200" cy="2651125"/>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FF5F1E47-E017-277F-31A5-4B193944B1AF}"/>
              </a:ext>
            </a:extLst>
          </p:cNvPr>
          <p:cNvSpPr>
            <a:spLocks noGrp="1"/>
          </p:cNvSpPr>
          <p:nvPr>
            <p:ph type="body" idx="1"/>
          </p:nvPr>
        </p:nvSpPr>
        <p:spPr>
          <a:xfrm>
            <a:off x="1679575" y="3362325"/>
            <a:ext cx="103155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445E1782-B021-1E4E-EDE0-75EA9620917E}"/>
              </a:ext>
            </a:extLst>
          </p:cNvPr>
          <p:cNvSpPr>
            <a:spLocks noGrp="1"/>
          </p:cNvSpPr>
          <p:nvPr>
            <p:ph sz="half" idx="2"/>
          </p:nvPr>
        </p:nvSpPr>
        <p:spPr>
          <a:xfrm>
            <a:off x="1679575" y="5010150"/>
            <a:ext cx="10315575" cy="7369175"/>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76A16AC6-4ADA-023F-66F9-5EB6CE8795DC}"/>
              </a:ext>
            </a:extLst>
          </p:cNvPr>
          <p:cNvSpPr>
            <a:spLocks noGrp="1"/>
          </p:cNvSpPr>
          <p:nvPr>
            <p:ph type="body" sz="quarter" idx="3"/>
          </p:nvPr>
        </p:nvSpPr>
        <p:spPr>
          <a:xfrm>
            <a:off x="12344400" y="3362325"/>
            <a:ext cx="103663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65B887A8-3B22-7AEA-C3B0-9BF571300E59}"/>
              </a:ext>
            </a:extLst>
          </p:cNvPr>
          <p:cNvSpPr>
            <a:spLocks noGrp="1"/>
          </p:cNvSpPr>
          <p:nvPr>
            <p:ph sz="quarter" idx="4"/>
          </p:nvPr>
        </p:nvSpPr>
        <p:spPr>
          <a:xfrm>
            <a:off x="12344400" y="5010150"/>
            <a:ext cx="10366375" cy="7369175"/>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C2054EEE-5F20-6C2F-06EE-D3DD5DF68103}"/>
              </a:ext>
            </a:extLst>
          </p:cNvPr>
          <p:cNvSpPr>
            <a:spLocks noGrp="1"/>
          </p:cNvSpPr>
          <p:nvPr>
            <p:ph type="dt" sz="half" idx="10"/>
          </p:nvPr>
        </p:nvSpPr>
        <p:spPr/>
        <p:txBody>
          <a:bodyPr/>
          <a:lstStyle/>
          <a:p>
            <a:fld id="{AB999C21-AB4B-8B45-B8F6-87792161B35C}" type="datetimeFigureOut">
              <a:rPr lang="da-DK" smtClean="0"/>
              <a:t>17.12.2025</a:t>
            </a:fld>
            <a:endParaRPr lang="da-DK"/>
          </a:p>
        </p:txBody>
      </p:sp>
      <p:sp>
        <p:nvSpPr>
          <p:cNvPr id="8" name="Pladsholder til sidefod 7">
            <a:extLst>
              <a:ext uri="{FF2B5EF4-FFF2-40B4-BE49-F238E27FC236}">
                <a16:creationId xmlns:a16="http://schemas.microsoft.com/office/drawing/2014/main" id="{425F68A2-4E2F-299B-807E-32C0D5C36050}"/>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AAF373FA-D497-A22D-FAB7-8716F7CCE032}"/>
              </a:ext>
            </a:extLst>
          </p:cNvPr>
          <p:cNvSpPr>
            <a:spLocks noGrp="1"/>
          </p:cNvSpPr>
          <p:nvPr>
            <p:ph type="sldNum" sz="quarter" idx="12"/>
          </p:nvPr>
        </p:nvSpPr>
        <p:spPr/>
        <p:txBody>
          <a:bodyPr/>
          <a:lstStyle/>
          <a:p>
            <a:fld id="{EFF2B245-80EA-AE44-9757-3457DD1F98CE}" type="slidenum">
              <a:rPr lang="da-DK" smtClean="0"/>
              <a:t>‹nr.›</a:t>
            </a:fld>
            <a:endParaRPr lang="da-DK"/>
          </a:p>
        </p:txBody>
      </p:sp>
    </p:spTree>
    <p:extLst>
      <p:ext uri="{BB962C8B-B14F-4D97-AF65-F5344CB8AC3E}">
        <p14:creationId xmlns:p14="http://schemas.microsoft.com/office/powerpoint/2010/main" val="1130982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Colourful clouds against a starry night sky"/>
          <p:cNvSpPr>
            <a:spLocks noGrp="1"/>
          </p:cNvSpPr>
          <p:nvPr>
            <p:ph type="pic" idx="21"/>
          </p:nvPr>
        </p:nvSpPr>
        <p:spPr>
          <a:xfrm>
            <a:off x="7962900" y="-25400"/>
            <a:ext cx="20650200" cy="13766800"/>
          </a:xfrm>
          <a:prstGeom prst="rect">
            <a:avLst/>
          </a:prstGeom>
        </p:spPr>
        <p:txBody>
          <a:bodyPr lIns="91439" tIns="45719" rIns="91439" bIns="45719">
            <a:noAutofit/>
          </a:bodyPr>
          <a:lstStyle/>
          <a:p>
            <a:endParaRPr/>
          </a:p>
        </p:txBody>
      </p:sp>
      <p:sp>
        <p:nvSpPr>
          <p:cNvPr id="33" name="Slide Title"/>
          <p:cNvSpPr txBox="1">
            <a:spLocks noGrp="1"/>
          </p:cNvSpPr>
          <p:nvPr>
            <p:ph type="title" hasCustomPrompt="1"/>
          </p:nvPr>
        </p:nvSpPr>
        <p:spPr>
          <a:xfrm>
            <a:off x="1270000" y="3886200"/>
            <a:ext cx="9652000" cy="3200202"/>
          </a:xfrm>
          <a:prstGeom prst="rect">
            <a:avLst/>
          </a:prstGeom>
        </p:spPr>
        <p:txBody>
          <a:bodyPr/>
          <a:lstStyle>
            <a:lvl1pPr defTabSz="825500">
              <a:lnSpc>
                <a:spcPct val="80000"/>
              </a:lnSpc>
              <a:defRPr sz="8400" spc="-252">
                <a:gradFill flip="none" rotWithShape="1">
                  <a:gsLst>
                    <a:gs pos="0">
                      <a:srgbClr val="FFFFFF"/>
                    </a:gs>
                    <a:gs pos="100000">
                      <a:srgbClr val="929292"/>
                    </a:gs>
                  </a:gsLst>
                  <a:lin ang="5400000" scaled="0"/>
                </a:gradFill>
              </a:defRPr>
            </a:lvl1pPr>
          </a:lstStyle>
          <a:p>
            <a:r>
              <a:t>Slide Title</a:t>
            </a:r>
          </a:p>
        </p:txBody>
      </p:sp>
      <p:sp>
        <p:nvSpPr>
          <p:cNvPr id="34" name="Brødtekst, niveau et…"/>
          <p:cNvSpPr txBox="1">
            <a:spLocks noGrp="1"/>
          </p:cNvSpPr>
          <p:nvPr>
            <p:ph type="body" sz="quarter" idx="1" hasCustomPrompt="1"/>
          </p:nvPr>
        </p:nvSpPr>
        <p:spPr>
          <a:xfrm>
            <a:off x="1270000" y="6845300"/>
            <a:ext cx="9652000" cy="5664200"/>
          </a:xfrm>
          <a:prstGeom prst="rect">
            <a:avLst/>
          </a:prstGeom>
        </p:spPr>
        <p:txBody>
          <a:bodyPr/>
          <a:lstStyle>
            <a:lvl1pPr algn="ctr" defTabSz="825500">
              <a:lnSpc>
                <a:spcPct val="100000"/>
              </a:lnSpc>
              <a:defRPr sz="5400" spc="0">
                <a:solidFill>
                  <a:srgbClr val="D5D5D5"/>
                </a:solidFill>
                <a:latin typeface="Graphik-Medium"/>
                <a:ea typeface="Graphik-Medium"/>
                <a:cs typeface="Graphik-Medium"/>
                <a:sym typeface="Graphik Medium"/>
              </a:defRPr>
            </a:lvl1pPr>
            <a:lvl2pPr algn="ctr" defTabSz="825500">
              <a:lnSpc>
                <a:spcPct val="100000"/>
              </a:lnSpc>
              <a:defRPr sz="5400" spc="0">
                <a:solidFill>
                  <a:srgbClr val="D5D5D5"/>
                </a:solidFill>
                <a:latin typeface="Graphik-Medium"/>
                <a:ea typeface="Graphik-Medium"/>
                <a:cs typeface="Graphik-Medium"/>
                <a:sym typeface="Graphik Medium"/>
              </a:defRPr>
            </a:lvl2pPr>
            <a:lvl3pPr algn="ctr" defTabSz="825500">
              <a:lnSpc>
                <a:spcPct val="100000"/>
              </a:lnSpc>
              <a:defRPr sz="5400" spc="0">
                <a:solidFill>
                  <a:srgbClr val="D5D5D5"/>
                </a:solidFill>
                <a:latin typeface="Graphik-Medium"/>
                <a:ea typeface="Graphik-Medium"/>
                <a:cs typeface="Graphik-Medium"/>
                <a:sym typeface="Graphik Medium"/>
              </a:defRPr>
            </a:lvl3pPr>
            <a:lvl4pPr algn="ctr" defTabSz="825500">
              <a:lnSpc>
                <a:spcPct val="100000"/>
              </a:lnSpc>
              <a:defRPr sz="5400" spc="0">
                <a:solidFill>
                  <a:srgbClr val="D5D5D5"/>
                </a:solidFill>
                <a:latin typeface="Graphik-Medium"/>
                <a:ea typeface="Graphik-Medium"/>
                <a:cs typeface="Graphik-Medium"/>
                <a:sym typeface="Graphik Medium"/>
              </a:defRPr>
            </a:lvl4pPr>
            <a:lvl5pPr algn="ctr" defTabSz="825500">
              <a:lnSpc>
                <a:spcPct val="100000"/>
              </a:lnSpc>
              <a:defRPr sz="5400" spc="0">
                <a:solidFill>
                  <a:srgbClr val="D5D5D5"/>
                </a:solidFill>
                <a:latin typeface="Graphik-Medium"/>
                <a:ea typeface="Graphik-Medium"/>
                <a:cs typeface="Graphik-Medium"/>
                <a:sym typeface="Graphik Medium"/>
              </a:defRPr>
            </a:lvl5pPr>
          </a:lstStyle>
          <a:p>
            <a:r>
              <a:t>Slide Subtitle</a:t>
            </a:r>
          </a:p>
          <a:p>
            <a:pPr lvl="1"/>
            <a:endParaRPr/>
          </a:p>
          <a:p>
            <a:pPr lvl="2"/>
            <a:endParaRPr/>
          </a:p>
          <a:p>
            <a:pPr lvl="3"/>
            <a:endParaRPr/>
          </a:p>
          <a:p>
            <a:pPr lvl="4"/>
            <a:endParaRPr/>
          </a:p>
        </p:txBody>
      </p:sp>
      <p:sp>
        <p:nvSpPr>
          <p:cNvPr id="35" name="Lysbilled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73B9B2-BE9C-2B1C-157D-F531884EB379}"/>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BB89FEC9-036F-70A6-D5D0-C07206483285}"/>
              </a:ext>
            </a:extLst>
          </p:cNvPr>
          <p:cNvSpPr>
            <a:spLocks noGrp="1"/>
          </p:cNvSpPr>
          <p:nvPr>
            <p:ph type="dt" sz="half" idx="10"/>
          </p:nvPr>
        </p:nvSpPr>
        <p:spPr/>
        <p:txBody>
          <a:bodyPr/>
          <a:lstStyle/>
          <a:p>
            <a:fld id="{AB999C21-AB4B-8B45-B8F6-87792161B35C}" type="datetimeFigureOut">
              <a:rPr lang="da-DK" smtClean="0"/>
              <a:t>17.12.2025</a:t>
            </a:fld>
            <a:endParaRPr lang="da-DK"/>
          </a:p>
        </p:txBody>
      </p:sp>
      <p:sp>
        <p:nvSpPr>
          <p:cNvPr id="4" name="Pladsholder til sidefod 3">
            <a:extLst>
              <a:ext uri="{FF2B5EF4-FFF2-40B4-BE49-F238E27FC236}">
                <a16:creationId xmlns:a16="http://schemas.microsoft.com/office/drawing/2014/main" id="{CA34ABF9-7550-2352-8724-0C3FC3C9D605}"/>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D5E8C4CF-6D09-9DE0-6FFD-44E1DA98FA4F}"/>
              </a:ext>
            </a:extLst>
          </p:cNvPr>
          <p:cNvSpPr>
            <a:spLocks noGrp="1"/>
          </p:cNvSpPr>
          <p:nvPr>
            <p:ph type="sldNum" sz="quarter" idx="12"/>
          </p:nvPr>
        </p:nvSpPr>
        <p:spPr/>
        <p:txBody>
          <a:bodyPr/>
          <a:lstStyle/>
          <a:p>
            <a:fld id="{EFF2B245-80EA-AE44-9757-3457DD1F98CE}" type="slidenum">
              <a:rPr lang="da-DK" smtClean="0"/>
              <a:t>‹nr.›</a:t>
            </a:fld>
            <a:endParaRPr lang="da-DK"/>
          </a:p>
        </p:txBody>
      </p:sp>
    </p:spTree>
    <p:extLst>
      <p:ext uri="{BB962C8B-B14F-4D97-AF65-F5344CB8AC3E}">
        <p14:creationId xmlns:p14="http://schemas.microsoft.com/office/powerpoint/2010/main" val="22293290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9B280322-3AAC-DC31-2C27-FBEEC83052D0}"/>
              </a:ext>
            </a:extLst>
          </p:cNvPr>
          <p:cNvSpPr>
            <a:spLocks noGrp="1"/>
          </p:cNvSpPr>
          <p:nvPr>
            <p:ph type="dt" sz="half" idx="10"/>
          </p:nvPr>
        </p:nvSpPr>
        <p:spPr/>
        <p:txBody>
          <a:bodyPr/>
          <a:lstStyle/>
          <a:p>
            <a:fld id="{AB999C21-AB4B-8B45-B8F6-87792161B35C}" type="datetimeFigureOut">
              <a:rPr lang="da-DK" smtClean="0"/>
              <a:t>17.12.2025</a:t>
            </a:fld>
            <a:endParaRPr lang="da-DK"/>
          </a:p>
        </p:txBody>
      </p:sp>
      <p:sp>
        <p:nvSpPr>
          <p:cNvPr id="3" name="Pladsholder til sidefod 2">
            <a:extLst>
              <a:ext uri="{FF2B5EF4-FFF2-40B4-BE49-F238E27FC236}">
                <a16:creationId xmlns:a16="http://schemas.microsoft.com/office/drawing/2014/main" id="{B7AA0EB4-0297-BDD1-99BE-747F88609C73}"/>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3D79B717-9D33-BB59-C8A6-856FDA991FE5}"/>
              </a:ext>
            </a:extLst>
          </p:cNvPr>
          <p:cNvSpPr>
            <a:spLocks noGrp="1"/>
          </p:cNvSpPr>
          <p:nvPr>
            <p:ph type="sldNum" sz="quarter" idx="12"/>
          </p:nvPr>
        </p:nvSpPr>
        <p:spPr/>
        <p:txBody>
          <a:bodyPr/>
          <a:lstStyle/>
          <a:p>
            <a:fld id="{EFF2B245-80EA-AE44-9757-3457DD1F98CE}" type="slidenum">
              <a:rPr lang="da-DK" smtClean="0"/>
              <a:t>‹nr.›</a:t>
            </a:fld>
            <a:endParaRPr lang="da-DK"/>
          </a:p>
        </p:txBody>
      </p:sp>
    </p:spTree>
    <p:extLst>
      <p:ext uri="{BB962C8B-B14F-4D97-AF65-F5344CB8AC3E}">
        <p14:creationId xmlns:p14="http://schemas.microsoft.com/office/powerpoint/2010/main" val="195280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86C4AC-AC20-9535-C2DE-00A3B4EBEDC5}"/>
              </a:ext>
            </a:extLst>
          </p:cNvPr>
          <p:cNvSpPr>
            <a:spLocks noGrp="1"/>
          </p:cNvSpPr>
          <p:nvPr>
            <p:ph type="title"/>
          </p:nvPr>
        </p:nvSpPr>
        <p:spPr>
          <a:xfrm>
            <a:off x="1679575" y="914400"/>
            <a:ext cx="7864475" cy="32004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79922442-885A-FD99-ACE0-733B2A11CCAD}"/>
              </a:ext>
            </a:extLst>
          </p:cNvPr>
          <p:cNvSpPr>
            <a:spLocks noGrp="1"/>
          </p:cNvSpPr>
          <p:nvPr>
            <p:ph idx="1"/>
          </p:nvPr>
        </p:nvSpPr>
        <p:spPr>
          <a:xfrm>
            <a:off x="10366375" y="1974850"/>
            <a:ext cx="12344400" cy="9747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85B00BED-5CB9-1061-7BBE-68E0F275EFA2}"/>
              </a:ext>
            </a:extLst>
          </p:cNvPr>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6BA66522-695C-B2D8-D7F3-F7D5A12ACCF7}"/>
              </a:ext>
            </a:extLst>
          </p:cNvPr>
          <p:cNvSpPr>
            <a:spLocks noGrp="1"/>
          </p:cNvSpPr>
          <p:nvPr>
            <p:ph type="dt" sz="half" idx="10"/>
          </p:nvPr>
        </p:nvSpPr>
        <p:spPr/>
        <p:txBody>
          <a:bodyPr/>
          <a:lstStyle/>
          <a:p>
            <a:fld id="{AB999C21-AB4B-8B45-B8F6-87792161B35C}" type="datetimeFigureOut">
              <a:rPr lang="da-DK" smtClean="0"/>
              <a:t>17.12.2025</a:t>
            </a:fld>
            <a:endParaRPr lang="da-DK"/>
          </a:p>
        </p:txBody>
      </p:sp>
      <p:sp>
        <p:nvSpPr>
          <p:cNvPr id="6" name="Pladsholder til sidefod 5">
            <a:extLst>
              <a:ext uri="{FF2B5EF4-FFF2-40B4-BE49-F238E27FC236}">
                <a16:creationId xmlns:a16="http://schemas.microsoft.com/office/drawing/2014/main" id="{37B45892-4EA5-C0A6-9B7E-4C1D6E348D75}"/>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A712A307-1B9E-A43A-9FA8-ACA9593873D5}"/>
              </a:ext>
            </a:extLst>
          </p:cNvPr>
          <p:cNvSpPr>
            <a:spLocks noGrp="1"/>
          </p:cNvSpPr>
          <p:nvPr>
            <p:ph type="sldNum" sz="quarter" idx="12"/>
          </p:nvPr>
        </p:nvSpPr>
        <p:spPr/>
        <p:txBody>
          <a:bodyPr/>
          <a:lstStyle/>
          <a:p>
            <a:fld id="{EFF2B245-80EA-AE44-9757-3457DD1F98CE}" type="slidenum">
              <a:rPr lang="da-DK" smtClean="0"/>
              <a:t>‹nr.›</a:t>
            </a:fld>
            <a:endParaRPr lang="da-DK"/>
          </a:p>
        </p:txBody>
      </p:sp>
    </p:spTree>
    <p:extLst>
      <p:ext uri="{BB962C8B-B14F-4D97-AF65-F5344CB8AC3E}">
        <p14:creationId xmlns:p14="http://schemas.microsoft.com/office/powerpoint/2010/main" val="31423398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EF71AF-70BC-82DB-E9D7-E06EE6DF24CF}"/>
              </a:ext>
            </a:extLst>
          </p:cNvPr>
          <p:cNvSpPr>
            <a:spLocks noGrp="1"/>
          </p:cNvSpPr>
          <p:nvPr>
            <p:ph type="title"/>
          </p:nvPr>
        </p:nvSpPr>
        <p:spPr>
          <a:xfrm>
            <a:off x="1679575" y="914400"/>
            <a:ext cx="7864475" cy="32004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A1C171EF-4057-5B99-42D2-9836ECB55829}"/>
              </a:ext>
            </a:extLst>
          </p:cNvPr>
          <p:cNvSpPr>
            <a:spLocks noGrp="1"/>
          </p:cNvSpPr>
          <p:nvPr>
            <p:ph type="pic" idx="1"/>
          </p:nvPr>
        </p:nvSpPr>
        <p:spPr>
          <a:xfrm>
            <a:off x="10366375" y="1974850"/>
            <a:ext cx="12344400" cy="9747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7CDF2FB8-141C-0AE9-266D-169C4B491D37}"/>
              </a:ext>
            </a:extLst>
          </p:cNvPr>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689356A3-7F25-DD06-465A-1004BC6F7E4D}"/>
              </a:ext>
            </a:extLst>
          </p:cNvPr>
          <p:cNvSpPr>
            <a:spLocks noGrp="1"/>
          </p:cNvSpPr>
          <p:nvPr>
            <p:ph type="dt" sz="half" idx="10"/>
          </p:nvPr>
        </p:nvSpPr>
        <p:spPr/>
        <p:txBody>
          <a:bodyPr/>
          <a:lstStyle/>
          <a:p>
            <a:fld id="{AB999C21-AB4B-8B45-B8F6-87792161B35C}" type="datetimeFigureOut">
              <a:rPr lang="da-DK" smtClean="0"/>
              <a:t>17.12.2025</a:t>
            </a:fld>
            <a:endParaRPr lang="da-DK"/>
          </a:p>
        </p:txBody>
      </p:sp>
      <p:sp>
        <p:nvSpPr>
          <p:cNvPr id="6" name="Pladsholder til sidefod 5">
            <a:extLst>
              <a:ext uri="{FF2B5EF4-FFF2-40B4-BE49-F238E27FC236}">
                <a16:creationId xmlns:a16="http://schemas.microsoft.com/office/drawing/2014/main" id="{E7B6A65E-B6BF-B8F1-C94A-D7B66AAFCA6F}"/>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55FBE270-0C3B-18F9-2921-66D919236783}"/>
              </a:ext>
            </a:extLst>
          </p:cNvPr>
          <p:cNvSpPr>
            <a:spLocks noGrp="1"/>
          </p:cNvSpPr>
          <p:nvPr>
            <p:ph type="sldNum" sz="quarter" idx="12"/>
          </p:nvPr>
        </p:nvSpPr>
        <p:spPr/>
        <p:txBody>
          <a:bodyPr/>
          <a:lstStyle/>
          <a:p>
            <a:fld id="{EFF2B245-80EA-AE44-9757-3457DD1F98CE}" type="slidenum">
              <a:rPr lang="da-DK" smtClean="0"/>
              <a:t>‹nr.›</a:t>
            </a:fld>
            <a:endParaRPr lang="da-DK"/>
          </a:p>
        </p:txBody>
      </p:sp>
    </p:spTree>
    <p:extLst>
      <p:ext uri="{BB962C8B-B14F-4D97-AF65-F5344CB8AC3E}">
        <p14:creationId xmlns:p14="http://schemas.microsoft.com/office/powerpoint/2010/main" val="9298681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55F730-FCEB-264D-59A4-4AD12719A912}"/>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D00A46A7-1DF4-9086-65FB-0B920B656DFD}"/>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47C6F0F8-2A68-961E-0626-8D7B4241C3AE}"/>
              </a:ext>
            </a:extLst>
          </p:cNvPr>
          <p:cNvSpPr>
            <a:spLocks noGrp="1"/>
          </p:cNvSpPr>
          <p:nvPr>
            <p:ph type="dt" sz="half" idx="10"/>
          </p:nvPr>
        </p:nvSpPr>
        <p:spPr/>
        <p:txBody>
          <a:bodyPr/>
          <a:lstStyle/>
          <a:p>
            <a:fld id="{AB999C21-AB4B-8B45-B8F6-87792161B35C}" type="datetimeFigureOut">
              <a:rPr lang="da-DK" smtClean="0"/>
              <a:t>17.12.2025</a:t>
            </a:fld>
            <a:endParaRPr lang="da-DK"/>
          </a:p>
        </p:txBody>
      </p:sp>
      <p:sp>
        <p:nvSpPr>
          <p:cNvPr id="5" name="Pladsholder til sidefod 4">
            <a:extLst>
              <a:ext uri="{FF2B5EF4-FFF2-40B4-BE49-F238E27FC236}">
                <a16:creationId xmlns:a16="http://schemas.microsoft.com/office/drawing/2014/main" id="{C76AFC7E-220C-8B70-28B9-574485D763F0}"/>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E88F9D2E-FBF1-7348-D2CC-D27B98638CE8}"/>
              </a:ext>
            </a:extLst>
          </p:cNvPr>
          <p:cNvSpPr>
            <a:spLocks noGrp="1"/>
          </p:cNvSpPr>
          <p:nvPr>
            <p:ph type="sldNum" sz="quarter" idx="12"/>
          </p:nvPr>
        </p:nvSpPr>
        <p:spPr/>
        <p:txBody>
          <a:bodyPr/>
          <a:lstStyle/>
          <a:p>
            <a:fld id="{EFF2B245-80EA-AE44-9757-3457DD1F98CE}" type="slidenum">
              <a:rPr lang="da-DK" smtClean="0"/>
              <a:t>‹nr.›</a:t>
            </a:fld>
            <a:endParaRPr lang="da-DK"/>
          </a:p>
        </p:txBody>
      </p:sp>
    </p:spTree>
    <p:extLst>
      <p:ext uri="{BB962C8B-B14F-4D97-AF65-F5344CB8AC3E}">
        <p14:creationId xmlns:p14="http://schemas.microsoft.com/office/powerpoint/2010/main" val="13845239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B061DFE6-293C-5EF1-8B7D-2D91B07B13FA}"/>
              </a:ext>
            </a:extLst>
          </p:cNvPr>
          <p:cNvSpPr>
            <a:spLocks noGrp="1"/>
          </p:cNvSpPr>
          <p:nvPr>
            <p:ph type="title" orient="vert"/>
          </p:nvPr>
        </p:nvSpPr>
        <p:spPr>
          <a:xfrm>
            <a:off x="17449800" y="730250"/>
            <a:ext cx="5257800" cy="11623675"/>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FB296B1A-F5D2-CD5A-3466-1D9AC01B3996}"/>
              </a:ext>
            </a:extLst>
          </p:cNvPr>
          <p:cNvSpPr>
            <a:spLocks noGrp="1"/>
          </p:cNvSpPr>
          <p:nvPr>
            <p:ph type="body" orient="vert" idx="1"/>
          </p:nvPr>
        </p:nvSpPr>
        <p:spPr>
          <a:xfrm>
            <a:off x="1676400" y="730250"/>
            <a:ext cx="15621000" cy="11623675"/>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0A8BE502-B0B1-4251-647A-A6D7C756DB1A}"/>
              </a:ext>
            </a:extLst>
          </p:cNvPr>
          <p:cNvSpPr>
            <a:spLocks noGrp="1"/>
          </p:cNvSpPr>
          <p:nvPr>
            <p:ph type="dt" sz="half" idx="10"/>
          </p:nvPr>
        </p:nvSpPr>
        <p:spPr/>
        <p:txBody>
          <a:bodyPr/>
          <a:lstStyle/>
          <a:p>
            <a:fld id="{AB999C21-AB4B-8B45-B8F6-87792161B35C}" type="datetimeFigureOut">
              <a:rPr lang="da-DK" smtClean="0"/>
              <a:t>17.12.2025</a:t>
            </a:fld>
            <a:endParaRPr lang="da-DK"/>
          </a:p>
        </p:txBody>
      </p:sp>
      <p:sp>
        <p:nvSpPr>
          <p:cNvPr id="5" name="Pladsholder til sidefod 4">
            <a:extLst>
              <a:ext uri="{FF2B5EF4-FFF2-40B4-BE49-F238E27FC236}">
                <a16:creationId xmlns:a16="http://schemas.microsoft.com/office/drawing/2014/main" id="{D5EBDAD0-7D7E-F764-945B-D060A344272D}"/>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85788F51-6BF4-6FC7-8610-6D2CD386706C}"/>
              </a:ext>
            </a:extLst>
          </p:cNvPr>
          <p:cNvSpPr>
            <a:spLocks noGrp="1"/>
          </p:cNvSpPr>
          <p:nvPr>
            <p:ph type="sldNum" sz="quarter" idx="12"/>
          </p:nvPr>
        </p:nvSpPr>
        <p:spPr/>
        <p:txBody>
          <a:bodyPr/>
          <a:lstStyle/>
          <a:p>
            <a:fld id="{EFF2B245-80EA-AE44-9757-3457DD1F98CE}" type="slidenum">
              <a:rPr lang="da-DK" smtClean="0"/>
              <a:t>‹nr.›</a:t>
            </a:fld>
            <a:endParaRPr lang="da-DK"/>
          </a:p>
        </p:txBody>
      </p:sp>
    </p:spTree>
    <p:extLst>
      <p:ext uri="{BB962C8B-B14F-4D97-AF65-F5344CB8AC3E}">
        <p14:creationId xmlns:p14="http://schemas.microsoft.com/office/powerpoint/2010/main" val="14754662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1270000" y="2133600"/>
            <a:ext cx="21844000" cy="1016000"/>
          </a:xfrm>
          <a:prstGeom prst="rect">
            <a:avLst/>
          </a:prstGeom>
        </p:spPr>
        <p:txBody>
          <a:bodyPr/>
          <a:lstStyle>
            <a:lvl1pPr algn="ctr" defTabSz="1121635">
              <a:defRPr sz="5336" spc="-160"/>
            </a:lvl1pPr>
          </a:lstStyle>
          <a:p>
            <a:r>
              <a:t>Slide Subtitle</a:t>
            </a:r>
          </a:p>
        </p:txBody>
      </p:sp>
      <p:sp>
        <p:nvSpPr>
          <p:cNvPr id="44" name="Brødtekst, niveau et…"/>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Lysbilled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rødtekst, niveau et…"/>
          <p:cNvSpPr txBox="1">
            <a:spLocks noGrp="1"/>
          </p:cNvSpPr>
          <p:nvPr>
            <p:ph type="body" idx="1" hasCustomPrompt="1"/>
          </p:nvPr>
        </p:nvSpPr>
        <p:spPr>
          <a:xfrm>
            <a:off x="1270000" y="4269316"/>
            <a:ext cx="21844000" cy="8432801"/>
          </a:xfrm>
          <a:prstGeom prst="rect">
            <a:avLst/>
          </a:prstGeom>
        </p:spPr>
        <p:txBody>
          <a:bodyPr numCol="2" spcCol="1092200"/>
          <a:lstStyle>
            <a:lvl1pPr marL="558800" indent="-558800" defTabSz="2438400">
              <a:lnSpc>
                <a:spcPct val="100000"/>
              </a:lnSpc>
              <a:spcBef>
                <a:spcPts val="2400"/>
              </a:spcBef>
              <a:buClr>
                <a:srgbClr val="FFFFFF"/>
              </a:buClr>
              <a:buSzPct val="100000"/>
              <a:buChar char="•"/>
              <a:defRPr sz="4800" spc="0">
                <a:solidFill>
                  <a:srgbClr val="FFFFFF"/>
                </a:solidFill>
                <a:latin typeface="Graphik"/>
                <a:ea typeface="Graphik"/>
                <a:cs typeface="Graphik"/>
                <a:sym typeface="Graphik"/>
              </a:defRPr>
            </a:lvl1pPr>
            <a:lvl2pPr marL="1117600" indent="-558800" defTabSz="2438400">
              <a:lnSpc>
                <a:spcPct val="100000"/>
              </a:lnSpc>
              <a:spcBef>
                <a:spcPts val="2400"/>
              </a:spcBef>
              <a:buClr>
                <a:srgbClr val="FFFFFF"/>
              </a:buClr>
              <a:buSzPct val="100000"/>
              <a:buChar char="•"/>
              <a:defRPr sz="4800" spc="0">
                <a:solidFill>
                  <a:srgbClr val="FFFFFF"/>
                </a:solidFill>
                <a:latin typeface="Graphik"/>
                <a:ea typeface="Graphik"/>
                <a:cs typeface="Graphik"/>
                <a:sym typeface="Graphik"/>
              </a:defRPr>
            </a:lvl2pPr>
            <a:lvl3pPr marL="1676400" indent="-558800" defTabSz="2438400">
              <a:lnSpc>
                <a:spcPct val="100000"/>
              </a:lnSpc>
              <a:spcBef>
                <a:spcPts val="2400"/>
              </a:spcBef>
              <a:buClr>
                <a:srgbClr val="FFFFFF"/>
              </a:buClr>
              <a:buSzPct val="100000"/>
              <a:buChar char="•"/>
              <a:defRPr sz="4800" spc="0">
                <a:solidFill>
                  <a:srgbClr val="FFFFFF"/>
                </a:solidFill>
                <a:latin typeface="Graphik"/>
                <a:ea typeface="Graphik"/>
                <a:cs typeface="Graphik"/>
                <a:sym typeface="Graphik"/>
              </a:defRPr>
            </a:lvl3pPr>
            <a:lvl4pPr marL="2235200" indent="-558800" defTabSz="2438400">
              <a:lnSpc>
                <a:spcPct val="100000"/>
              </a:lnSpc>
              <a:spcBef>
                <a:spcPts val="2400"/>
              </a:spcBef>
              <a:buClr>
                <a:srgbClr val="FFFFFF"/>
              </a:buClr>
              <a:buSzPct val="100000"/>
              <a:buChar char="•"/>
              <a:defRPr sz="4800" spc="0">
                <a:solidFill>
                  <a:srgbClr val="FFFFFF"/>
                </a:solidFill>
                <a:latin typeface="Graphik"/>
                <a:ea typeface="Graphik"/>
                <a:cs typeface="Graphik"/>
                <a:sym typeface="Graphik"/>
              </a:defRPr>
            </a:lvl4pPr>
            <a:lvl5pPr marL="2794000" indent="-558800" defTabSz="2438400">
              <a:lnSpc>
                <a:spcPct val="100000"/>
              </a:lnSpc>
              <a:spcBef>
                <a:spcPts val="2400"/>
              </a:spcBef>
              <a:buClr>
                <a:srgbClr val="FFFFFF"/>
              </a:buClr>
              <a:buSzPct val="100000"/>
              <a:buChar char="•"/>
              <a:defRPr sz="4800" spc="0">
                <a:solidFill>
                  <a:srgbClr val="FFFFFF"/>
                </a:solidFill>
                <a:latin typeface="Graphik"/>
                <a:ea typeface="Graphik"/>
                <a:cs typeface="Graphik"/>
                <a:sym typeface="Graphik"/>
              </a:defRPr>
            </a:lvl5pPr>
          </a:lstStyle>
          <a:p>
            <a:r>
              <a:t>Slide bullet text</a:t>
            </a:r>
          </a:p>
          <a:p>
            <a:pPr lvl="1"/>
            <a:endParaRPr/>
          </a:p>
          <a:p>
            <a:pPr lvl="2"/>
            <a:endParaRPr/>
          </a:p>
          <a:p>
            <a:pPr lvl="3"/>
            <a:endParaRPr/>
          </a:p>
          <a:p>
            <a:pPr lvl="4"/>
            <a:endParaRPr/>
          </a:p>
        </p:txBody>
      </p:sp>
      <p:sp>
        <p:nvSpPr>
          <p:cNvPr id="53" name="Lysbilled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Northern Lights display over a snowy mountain landscape"/>
          <p:cNvSpPr>
            <a:spLocks noGrp="1"/>
          </p:cNvSpPr>
          <p:nvPr>
            <p:ph type="pic" idx="21"/>
          </p:nvPr>
        </p:nvSpPr>
        <p:spPr>
          <a:xfrm>
            <a:off x="12204700" y="-2277533"/>
            <a:ext cx="12192000" cy="18271067"/>
          </a:xfrm>
          <a:prstGeom prst="rect">
            <a:avLst/>
          </a:prstGeom>
        </p:spPr>
        <p:txBody>
          <a:bodyPr lIns="91439" tIns="45719" rIns="91439" bIns="45719">
            <a:noAutofit/>
          </a:bodyPr>
          <a:lstStyle/>
          <a:p>
            <a:endParaRPr/>
          </a:p>
        </p:txBody>
      </p:sp>
      <p:sp>
        <p:nvSpPr>
          <p:cNvPr id="61" name="Slide Title"/>
          <p:cNvSpPr txBox="1">
            <a:spLocks noGrp="1"/>
          </p:cNvSpPr>
          <p:nvPr>
            <p:ph type="title" hasCustomPrompt="1"/>
          </p:nvPr>
        </p:nvSpPr>
        <p:spPr>
          <a:xfrm>
            <a:off x="1270000" y="838200"/>
            <a:ext cx="9652000" cy="1549400"/>
          </a:xfrm>
          <a:prstGeom prst="rect">
            <a:avLst/>
          </a:prstGeom>
        </p:spPr>
        <p:txBody>
          <a:bodyPr/>
          <a:lstStyle/>
          <a:p>
            <a:r>
              <a:rPr dirty="0"/>
              <a:t>Slide Title</a:t>
            </a:r>
          </a:p>
        </p:txBody>
      </p:sp>
      <p:sp>
        <p:nvSpPr>
          <p:cNvPr id="62" name="Brødtekst, niveau et…"/>
          <p:cNvSpPr txBox="1">
            <a:spLocks noGrp="1"/>
          </p:cNvSpPr>
          <p:nvPr>
            <p:ph type="body" sz="half" idx="1" hasCustomPrompt="1"/>
          </p:nvPr>
        </p:nvSpPr>
        <p:spPr>
          <a:xfrm>
            <a:off x="1270000" y="4267200"/>
            <a:ext cx="9652000" cy="8432800"/>
          </a:xfrm>
          <a:prstGeom prst="rect">
            <a:avLst/>
          </a:prstGeom>
        </p:spPr>
        <p:txBody>
          <a:bodyPr/>
          <a:lstStyle>
            <a:lvl1pPr>
              <a:defRPr sz="4800" spc="-144"/>
            </a:lvl1pPr>
            <a:lvl2pPr>
              <a:defRPr sz="4800" spc="-144"/>
            </a:lvl2pPr>
            <a:lvl3pPr>
              <a:defRPr sz="4800" spc="-144"/>
            </a:lvl3pPr>
            <a:lvl4pPr>
              <a:defRPr sz="4800" spc="-144"/>
            </a:lvl4pPr>
            <a:lvl5pPr>
              <a:defRPr sz="4800" spc="-144"/>
            </a:lvl5pPr>
          </a:lstStyle>
          <a:p>
            <a:r>
              <a:t>Slide bullet text</a:t>
            </a:r>
          </a:p>
          <a:p>
            <a:pPr lvl="1"/>
            <a:endParaRPr/>
          </a:p>
          <a:p>
            <a:pPr lvl="2"/>
            <a:endParaRPr/>
          </a:p>
          <a:p>
            <a:pPr lvl="3"/>
            <a:endParaRPr/>
          </a:p>
          <a:p>
            <a:pPr lvl="4"/>
            <a:endParaRPr/>
          </a:p>
        </p:txBody>
      </p:sp>
      <p:sp>
        <p:nvSpPr>
          <p:cNvPr id="63" name="Slide Subtitle"/>
          <p:cNvSpPr txBox="1">
            <a:spLocks noGrp="1"/>
          </p:cNvSpPr>
          <p:nvPr>
            <p:ph type="body" sz="quarter" idx="22" hasCustomPrompt="1"/>
          </p:nvPr>
        </p:nvSpPr>
        <p:spPr>
          <a:xfrm>
            <a:off x="1270000" y="2133600"/>
            <a:ext cx="9652000" cy="1016000"/>
          </a:xfrm>
          <a:prstGeom prst="rect">
            <a:avLst/>
          </a:prstGeom>
        </p:spPr>
        <p:txBody>
          <a:bodyPr/>
          <a:lstStyle>
            <a:lvl1pPr algn="ctr">
              <a:defRPr sz="5400" spc="-162"/>
            </a:lvl1pPr>
          </a:lstStyle>
          <a:p>
            <a:r>
              <a:t>Slide Subtitle</a:t>
            </a:r>
          </a:p>
        </p:txBody>
      </p:sp>
      <p:sp>
        <p:nvSpPr>
          <p:cNvPr id="64" name="Lysbilled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1270000" y="3289300"/>
            <a:ext cx="21844000" cy="3873500"/>
          </a:xfrm>
          <a:prstGeom prst="rect">
            <a:avLst/>
          </a:prstGeom>
        </p:spPr>
        <p:txBody>
          <a:bodyPr/>
          <a:lstStyle/>
          <a:p>
            <a:r>
              <a:t>Section Title</a:t>
            </a:r>
          </a:p>
        </p:txBody>
      </p:sp>
      <p:sp>
        <p:nvSpPr>
          <p:cNvPr id="72" name="Lysbilled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Only">
    <p:bg>
      <p:bgPr>
        <a:solidFill>
          <a:srgbClr val="FFFFFF"/>
        </a:solidFill>
        <a:effectLst/>
      </p:bgPr>
    </p:bg>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prstGeom prst="rect">
            <a:avLst/>
          </a:prstGeom>
        </p:spPr>
        <p:txBody>
          <a:bodyPr/>
          <a:lstStyle>
            <a:lvl1pPr>
              <a:defRPr>
                <a:solidFill>
                  <a:schemeClr val="tx2">
                    <a:lumMod val="10000"/>
                  </a:schemeClr>
                </a:solidFill>
              </a:defRPr>
            </a:lvl1pPr>
          </a:lstStyle>
          <a:p>
            <a:r>
              <a:rPr dirty="0"/>
              <a:t>Slide Title</a:t>
            </a:r>
          </a:p>
        </p:txBody>
      </p:sp>
      <p:sp>
        <p:nvSpPr>
          <p:cNvPr id="80" name="Lysbilled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7" name="Agenda Title"/>
          <p:cNvSpPr txBox="1">
            <a:spLocks noGrp="1"/>
          </p:cNvSpPr>
          <p:nvPr>
            <p:ph type="title" hasCustomPrompt="1"/>
          </p:nvPr>
        </p:nvSpPr>
        <p:spPr>
          <a:xfrm>
            <a:off x="1270000" y="812800"/>
            <a:ext cx="21844000" cy="1562100"/>
          </a:xfrm>
          <a:prstGeom prst="rect">
            <a:avLst/>
          </a:prstGeom>
        </p:spPr>
        <p:txBody>
          <a:bodyPr/>
          <a:lstStyle/>
          <a:p>
            <a:r>
              <a:t>Agenda Title</a:t>
            </a:r>
          </a:p>
        </p:txBody>
      </p:sp>
      <p:sp>
        <p:nvSpPr>
          <p:cNvPr id="88" name="Agenda Subtitle"/>
          <p:cNvSpPr txBox="1">
            <a:spLocks noGrp="1"/>
          </p:cNvSpPr>
          <p:nvPr>
            <p:ph type="body" sz="quarter" idx="21" hasCustomPrompt="1"/>
          </p:nvPr>
        </p:nvSpPr>
        <p:spPr>
          <a:xfrm>
            <a:off x="1270000" y="2133600"/>
            <a:ext cx="21844000" cy="1016000"/>
          </a:xfrm>
          <a:prstGeom prst="rect">
            <a:avLst/>
          </a:prstGeom>
        </p:spPr>
        <p:txBody>
          <a:bodyPr/>
          <a:lstStyle>
            <a:lvl1pPr algn="ctr" defTabSz="1121635">
              <a:defRPr sz="5336" spc="-160"/>
            </a:lvl1pPr>
          </a:lstStyle>
          <a:p>
            <a:r>
              <a:t>Agenda Subtitle</a:t>
            </a:r>
          </a:p>
        </p:txBody>
      </p:sp>
      <p:sp>
        <p:nvSpPr>
          <p:cNvPr id="89" name="Brødtekst, niveau et…"/>
          <p:cNvSpPr txBox="1">
            <a:spLocks noGrp="1"/>
          </p:cNvSpPr>
          <p:nvPr>
            <p:ph type="body" idx="1" hasCustomPrompt="1"/>
          </p:nvPr>
        </p:nvSpPr>
        <p:spPr>
          <a:prstGeom prst="rect">
            <a:avLst/>
          </a:prstGeom>
        </p:spPr>
        <p:txBody>
          <a:bodyPr/>
          <a:lstStyle>
            <a:lvl1pPr>
              <a:defRPr sz="5500" spc="-165"/>
            </a:lvl1pPr>
            <a:lvl2pPr>
              <a:defRPr sz="5500" spc="-165"/>
            </a:lvl2pPr>
            <a:lvl3pPr>
              <a:defRPr sz="5500" spc="-165"/>
            </a:lvl3pPr>
            <a:lvl4pPr>
              <a:defRPr sz="5500" spc="-165"/>
            </a:lvl4pPr>
            <a:lvl5pPr>
              <a:defRPr sz="5500" spc="-165"/>
            </a:lvl5pPr>
          </a:lstStyle>
          <a:p>
            <a:r>
              <a:t>Agenda Topics</a:t>
            </a:r>
          </a:p>
          <a:p>
            <a:pPr lvl="1"/>
            <a:endParaRPr/>
          </a:p>
          <a:p>
            <a:pPr lvl="2"/>
            <a:endParaRPr/>
          </a:p>
          <a:p>
            <a:pPr lvl="3"/>
            <a:endParaRPr/>
          </a:p>
          <a:p>
            <a:pPr lvl="4"/>
            <a:endParaRPr/>
          </a:p>
        </p:txBody>
      </p:sp>
      <p:sp>
        <p:nvSpPr>
          <p:cNvPr id="90" name="Lysbilled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2.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1270000" y="812800"/>
            <a:ext cx="21844000" cy="155743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chor="b">
            <a:normAutofit/>
          </a:bodyPr>
          <a:lstStyle/>
          <a:p>
            <a:r>
              <a:rPr dirty="0"/>
              <a:t>Slide Title</a:t>
            </a:r>
          </a:p>
        </p:txBody>
      </p:sp>
      <p:sp>
        <p:nvSpPr>
          <p:cNvPr id="3" name="Brødtekst, niveau et…"/>
          <p:cNvSpPr txBox="1">
            <a:spLocks noGrp="1"/>
          </p:cNvSpPr>
          <p:nvPr>
            <p:ph type="body" idx="1" hasCustomPrompt="1"/>
          </p:nvPr>
        </p:nvSpPr>
        <p:spPr>
          <a:xfrm>
            <a:off x="1270000" y="4267200"/>
            <a:ext cx="21844000" cy="84328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ormAutofit/>
          </a:bodyPr>
          <a:lstStyle/>
          <a:p>
            <a:r>
              <a:rPr dirty="0"/>
              <a:t>Slide bullet text</a:t>
            </a:r>
          </a:p>
          <a:p>
            <a:pPr lvl="1"/>
            <a:endParaRPr dirty="0"/>
          </a:p>
          <a:p>
            <a:pPr lvl="2"/>
            <a:endParaRPr dirty="0"/>
          </a:p>
          <a:p>
            <a:pPr lvl="3"/>
            <a:endParaRPr dirty="0"/>
          </a:p>
          <a:p>
            <a:pPr lvl="4"/>
            <a:endParaRPr dirty="0"/>
          </a:p>
        </p:txBody>
      </p:sp>
      <p:sp>
        <p:nvSpPr>
          <p:cNvPr id="4" name="Lysbillednummer"/>
          <p:cNvSpPr txBox="1">
            <a:spLocks noGrp="1"/>
          </p:cNvSpPr>
          <p:nvPr>
            <p:ph type="sldNum" sz="quarter" idx="2"/>
          </p:nvPr>
        </p:nvSpPr>
        <p:spPr>
          <a:xfrm>
            <a:off x="11977623" y="13081000"/>
            <a:ext cx="416053" cy="467107"/>
          </a:xfrm>
          <a:prstGeom prst="rect">
            <a:avLst/>
          </a:prstGeom>
          <a:ln w="12700">
            <a:miter lim="400000"/>
          </a:ln>
        </p:spPr>
        <p:txBody>
          <a:bodyPr wrap="none" lIns="50800" tIns="50800" rIns="50800" bIns="50800" anchor="b">
            <a:spAutoFit/>
          </a:bodyPr>
          <a:lstStyle>
            <a:lvl1pPr>
              <a:defRPr sz="2200">
                <a:solidFill>
                  <a:srgbClr val="FFFFFF"/>
                </a:solidFill>
              </a:defRPr>
            </a:lvl1pPr>
          </a:lstStyle>
          <a:p>
            <a:fld id="{86CB4B4D-7CA3-9044-876B-883B54F8677D}" type="slidenum">
              <a:t>‹nr.›</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Lst>
  <p:transition spd="med"/>
  <p:txStyles>
    <p:titleStyle>
      <a:lvl1pPr marL="0" marR="0" indent="0" algn="ctr" defTabSz="2438338" rtl="0" latinLnBrk="0">
        <a:lnSpc>
          <a:spcPct val="90000"/>
        </a:lnSpc>
        <a:spcBef>
          <a:spcPts val="0"/>
        </a:spcBef>
        <a:spcAft>
          <a:spcPts val="0"/>
        </a:spcAft>
        <a:buClrTx/>
        <a:buSzTx/>
        <a:buFontTx/>
        <a:buNone/>
        <a:tabLst/>
        <a:defRPr sz="11600" b="0" i="0" u="none" strike="noStrike" cap="none" spc="-348" baseline="0">
          <a:solidFill>
            <a:schemeClr val="tx2">
              <a:lumMod val="10000"/>
            </a:schemeClr>
          </a:solidFill>
          <a:uFillTx/>
          <a:latin typeface="+mn-lt"/>
          <a:ea typeface="+mn-ea"/>
          <a:cs typeface="+mn-cs"/>
          <a:sym typeface="Graphik Semibold"/>
        </a:defRPr>
      </a:lvl1pPr>
      <a:lvl2pPr marL="0" marR="0" indent="457200" algn="ctr" defTabSz="2438338" rtl="0" latinLnBrk="0">
        <a:lnSpc>
          <a:spcPct val="90000"/>
        </a:lnSpc>
        <a:spcBef>
          <a:spcPts val="0"/>
        </a:spcBef>
        <a:spcAft>
          <a:spcPts val="0"/>
        </a:spcAft>
        <a:buClrTx/>
        <a:buSzTx/>
        <a:buFontTx/>
        <a:buNone/>
        <a:tabLst/>
        <a:defRPr sz="11600" b="0" i="0" u="none" strike="noStrike" cap="none" spc="-348" baseline="0">
          <a:gradFill flip="none" rotWithShape="1">
            <a:gsLst>
              <a:gs pos="0">
                <a:srgbClr val="00E8FF"/>
              </a:gs>
              <a:gs pos="100000">
                <a:srgbClr val="FF00F7"/>
              </a:gs>
            </a:gsLst>
            <a:lin ang="3967761" scaled="0"/>
          </a:gradFill>
          <a:uFillTx/>
          <a:latin typeface="+mn-lt"/>
          <a:ea typeface="+mn-ea"/>
          <a:cs typeface="+mn-cs"/>
          <a:sym typeface="Graphik Semibold"/>
        </a:defRPr>
      </a:lvl2pPr>
      <a:lvl3pPr marL="0" marR="0" indent="914400" algn="ctr" defTabSz="2438338" rtl="0" latinLnBrk="0">
        <a:lnSpc>
          <a:spcPct val="90000"/>
        </a:lnSpc>
        <a:spcBef>
          <a:spcPts val="0"/>
        </a:spcBef>
        <a:spcAft>
          <a:spcPts val="0"/>
        </a:spcAft>
        <a:buClrTx/>
        <a:buSzTx/>
        <a:buFontTx/>
        <a:buNone/>
        <a:tabLst/>
        <a:defRPr sz="11600" b="0" i="0" u="none" strike="noStrike" cap="none" spc="-348" baseline="0">
          <a:gradFill flip="none" rotWithShape="1">
            <a:gsLst>
              <a:gs pos="0">
                <a:srgbClr val="00E8FF"/>
              </a:gs>
              <a:gs pos="100000">
                <a:srgbClr val="FF00F7"/>
              </a:gs>
            </a:gsLst>
            <a:lin ang="3967761" scaled="0"/>
          </a:gradFill>
          <a:uFillTx/>
          <a:latin typeface="+mn-lt"/>
          <a:ea typeface="+mn-ea"/>
          <a:cs typeface="+mn-cs"/>
          <a:sym typeface="Graphik Semibold"/>
        </a:defRPr>
      </a:lvl3pPr>
      <a:lvl4pPr marL="0" marR="0" indent="1371600" algn="ctr" defTabSz="2438338" rtl="0" latinLnBrk="0">
        <a:lnSpc>
          <a:spcPct val="90000"/>
        </a:lnSpc>
        <a:spcBef>
          <a:spcPts val="0"/>
        </a:spcBef>
        <a:spcAft>
          <a:spcPts val="0"/>
        </a:spcAft>
        <a:buClrTx/>
        <a:buSzTx/>
        <a:buFontTx/>
        <a:buNone/>
        <a:tabLst/>
        <a:defRPr sz="11600" b="0" i="0" u="none" strike="noStrike" cap="none" spc="-348" baseline="0">
          <a:gradFill flip="none" rotWithShape="1">
            <a:gsLst>
              <a:gs pos="0">
                <a:srgbClr val="00E8FF"/>
              </a:gs>
              <a:gs pos="100000">
                <a:srgbClr val="FF00F7"/>
              </a:gs>
            </a:gsLst>
            <a:lin ang="3967761" scaled="0"/>
          </a:gradFill>
          <a:uFillTx/>
          <a:latin typeface="+mn-lt"/>
          <a:ea typeface="+mn-ea"/>
          <a:cs typeface="+mn-cs"/>
          <a:sym typeface="Graphik Semibold"/>
        </a:defRPr>
      </a:lvl4pPr>
      <a:lvl5pPr marL="0" marR="0" indent="1828800" algn="ctr" defTabSz="2438338" rtl="0" latinLnBrk="0">
        <a:lnSpc>
          <a:spcPct val="90000"/>
        </a:lnSpc>
        <a:spcBef>
          <a:spcPts val="0"/>
        </a:spcBef>
        <a:spcAft>
          <a:spcPts val="0"/>
        </a:spcAft>
        <a:buClrTx/>
        <a:buSzTx/>
        <a:buFontTx/>
        <a:buNone/>
        <a:tabLst/>
        <a:defRPr sz="11600" b="0" i="0" u="none" strike="noStrike" cap="none" spc="-348" baseline="0">
          <a:gradFill flip="none" rotWithShape="1">
            <a:gsLst>
              <a:gs pos="0">
                <a:srgbClr val="00E8FF"/>
              </a:gs>
              <a:gs pos="100000">
                <a:srgbClr val="FF00F7"/>
              </a:gs>
            </a:gsLst>
            <a:lin ang="3967761" scaled="0"/>
          </a:gradFill>
          <a:uFillTx/>
          <a:latin typeface="+mn-lt"/>
          <a:ea typeface="+mn-ea"/>
          <a:cs typeface="+mn-cs"/>
          <a:sym typeface="Graphik Semibold"/>
        </a:defRPr>
      </a:lvl5pPr>
      <a:lvl6pPr marL="0" marR="0" indent="2286000" algn="ctr" defTabSz="2438338" rtl="0" latinLnBrk="0">
        <a:lnSpc>
          <a:spcPct val="90000"/>
        </a:lnSpc>
        <a:spcBef>
          <a:spcPts val="0"/>
        </a:spcBef>
        <a:spcAft>
          <a:spcPts val="0"/>
        </a:spcAft>
        <a:buClrTx/>
        <a:buSzTx/>
        <a:buFontTx/>
        <a:buNone/>
        <a:tabLst/>
        <a:defRPr sz="11600" b="0" i="0" u="none" strike="noStrike" cap="none" spc="-348" baseline="0">
          <a:gradFill flip="none" rotWithShape="1">
            <a:gsLst>
              <a:gs pos="0">
                <a:srgbClr val="00E8FF"/>
              </a:gs>
              <a:gs pos="100000">
                <a:srgbClr val="FF00F7"/>
              </a:gs>
            </a:gsLst>
            <a:lin ang="3967761" scaled="0"/>
          </a:gradFill>
          <a:uFillTx/>
          <a:latin typeface="+mn-lt"/>
          <a:ea typeface="+mn-ea"/>
          <a:cs typeface="+mn-cs"/>
          <a:sym typeface="Graphik Semibold"/>
        </a:defRPr>
      </a:lvl6pPr>
      <a:lvl7pPr marL="0" marR="0" indent="2743200" algn="ctr" defTabSz="2438338" rtl="0" latinLnBrk="0">
        <a:lnSpc>
          <a:spcPct val="90000"/>
        </a:lnSpc>
        <a:spcBef>
          <a:spcPts val="0"/>
        </a:spcBef>
        <a:spcAft>
          <a:spcPts val="0"/>
        </a:spcAft>
        <a:buClrTx/>
        <a:buSzTx/>
        <a:buFontTx/>
        <a:buNone/>
        <a:tabLst/>
        <a:defRPr sz="11600" b="0" i="0" u="none" strike="noStrike" cap="none" spc="-348" baseline="0">
          <a:gradFill flip="none" rotWithShape="1">
            <a:gsLst>
              <a:gs pos="0">
                <a:srgbClr val="00E8FF"/>
              </a:gs>
              <a:gs pos="100000">
                <a:srgbClr val="FF00F7"/>
              </a:gs>
            </a:gsLst>
            <a:lin ang="3967761" scaled="0"/>
          </a:gradFill>
          <a:uFillTx/>
          <a:latin typeface="+mn-lt"/>
          <a:ea typeface="+mn-ea"/>
          <a:cs typeface="+mn-cs"/>
          <a:sym typeface="Graphik Semibold"/>
        </a:defRPr>
      </a:lvl7pPr>
      <a:lvl8pPr marL="0" marR="0" indent="3200400" algn="ctr" defTabSz="2438338" rtl="0" latinLnBrk="0">
        <a:lnSpc>
          <a:spcPct val="90000"/>
        </a:lnSpc>
        <a:spcBef>
          <a:spcPts val="0"/>
        </a:spcBef>
        <a:spcAft>
          <a:spcPts val="0"/>
        </a:spcAft>
        <a:buClrTx/>
        <a:buSzTx/>
        <a:buFontTx/>
        <a:buNone/>
        <a:tabLst/>
        <a:defRPr sz="11600" b="0" i="0" u="none" strike="noStrike" cap="none" spc="-348" baseline="0">
          <a:gradFill flip="none" rotWithShape="1">
            <a:gsLst>
              <a:gs pos="0">
                <a:srgbClr val="00E8FF"/>
              </a:gs>
              <a:gs pos="100000">
                <a:srgbClr val="FF00F7"/>
              </a:gs>
            </a:gsLst>
            <a:lin ang="3967761" scaled="0"/>
          </a:gradFill>
          <a:uFillTx/>
          <a:latin typeface="+mn-lt"/>
          <a:ea typeface="+mn-ea"/>
          <a:cs typeface="+mn-cs"/>
          <a:sym typeface="Graphik Semibold"/>
        </a:defRPr>
      </a:lvl8pPr>
      <a:lvl9pPr marL="0" marR="0" indent="3657600" algn="ctr" defTabSz="2438338" rtl="0" latinLnBrk="0">
        <a:lnSpc>
          <a:spcPct val="90000"/>
        </a:lnSpc>
        <a:spcBef>
          <a:spcPts val="0"/>
        </a:spcBef>
        <a:spcAft>
          <a:spcPts val="0"/>
        </a:spcAft>
        <a:buClrTx/>
        <a:buSzTx/>
        <a:buFontTx/>
        <a:buNone/>
        <a:tabLst/>
        <a:defRPr sz="11600" b="0" i="0" u="none" strike="noStrike" cap="none" spc="-348" baseline="0">
          <a:gradFill flip="none" rotWithShape="1">
            <a:gsLst>
              <a:gs pos="0">
                <a:srgbClr val="00E8FF"/>
              </a:gs>
              <a:gs pos="100000">
                <a:srgbClr val="FF00F7"/>
              </a:gs>
            </a:gsLst>
            <a:lin ang="3967761" scaled="0"/>
          </a:gradFill>
          <a:uFillTx/>
          <a:latin typeface="+mn-lt"/>
          <a:ea typeface="+mn-ea"/>
          <a:cs typeface="+mn-cs"/>
          <a:sym typeface="Graphik Semibold"/>
        </a:defRPr>
      </a:lvl9pPr>
    </p:titleStyle>
    <p:bodyStyle>
      <a:lvl1pPr marL="0" marR="0" indent="0" algn="l" defTabSz="2438338" latinLnBrk="0">
        <a:lnSpc>
          <a:spcPct val="90000"/>
        </a:lnSpc>
        <a:spcBef>
          <a:spcPts val="0"/>
        </a:spcBef>
        <a:spcAft>
          <a:spcPts val="0"/>
        </a:spcAft>
        <a:buClrTx/>
        <a:buSzTx/>
        <a:buFontTx/>
        <a:buNone/>
        <a:tabLst/>
        <a:defRPr sz="6000" b="0" i="0" u="none" strike="noStrike" cap="none" spc="-180" baseline="0">
          <a:solidFill>
            <a:schemeClr val="tx2">
              <a:lumMod val="10000"/>
            </a:schemeClr>
          </a:solidFill>
          <a:uFillTx/>
          <a:latin typeface="+mn-lt"/>
          <a:ea typeface="+mn-ea"/>
          <a:cs typeface="+mn-cs"/>
          <a:sym typeface="Graphik Semibold"/>
        </a:defRPr>
      </a:lvl1pPr>
      <a:lvl2pPr marL="0" marR="0" indent="457200" algn="l" defTabSz="2438338" latinLnBrk="0">
        <a:lnSpc>
          <a:spcPct val="90000"/>
        </a:lnSpc>
        <a:spcBef>
          <a:spcPts val="0"/>
        </a:spcBef>
        <a:spcAft>
          <a:spcPts val="0"/>
        </a:spcAft>
        <a:buClrTx/>
        <a:buSzTx/>
        <a:buFontTx/>
        <a:buNone/>
        <a:tabLst/>
        <a:defRPr sz="6000" b="0" i="0" u="none" strike="noStrike" cap="none" spc="-180" baseline="0">
          <a:gradFill flip="none" rotWithShape="1">
            <a:gsLst>
              <a:gs pos="0">
                <a:srgbClr val="00E8FF"/>
              </a:gs>
              <a:gs pos="100000">
                <a:srgbClr val="FF00F7"/>
              </a:gs>
            </a:gsLst>
            <a:lin ang="3967761" scaled="0"/>
          </a:gradFill>
          <a:uFillTx/>
          <a:latin typeface="+mn-lt"/>
          <a:ea typeface="+mn-ea"/>
          <a:cs typeface="+mn-cs"/>
          <a:sym typeface="Graphik Semibold"/>
        </a:defRPr>
      </a:lvl2pPr>
      <a:lvl3pPr marL="0" marR="0" indent="914400" algn="l" defTabSz="2438338" latinLnBrk="0">
        <a:lnSpc>
          <a:spcPct val="90000"/>
        </a:lnSpc>
        <a:spcBef>
          <a:spcPts val="0"/>
        </a:spcBef>
        <a:spcAft>
          <a:spcPts val="0"/>
        </a:spcAft>
        <a:buClrTx/>
        <a:buSzTx/>
        <a:buFontTx/>
        <a:buNone/>
        <a:tabLst/>
        <a:defRPr sz="6000" b="0" i="0" u="none" strike="noStrike" cap="none" spc="-180" baseline="0">
          <a:gradFill flip="none" rotWithShape="1">
            <a:gsLst>
              <a:gs pos="0">
                <a:srgbClr val="00E8FF"/>
              </a:gs>
              <a:gs pos="100000">
                <a:srgbClr val="FF00F7"/>
              </a:gs>
            </a:gsLst>
            <a:lin ang="3967761" scaled="0"/>
          </a:gradFill>
          <a:uFillTx/>
          <a:latin typeface="+mn-lt"/>
          <a:ea typeface="+mn-ea"/>
          <a:cs typeface="+mn-cs"/>
          <a:sym typeface="Graphik Semibold"/>
        </a:defRPr>
      </a:lvl3pPr>
      <a:lvl4pPr marL="0" marR="0" indent="1371600" algn="l" defTabSz="2438338" latinLnBrk="0">
        <a:lnSpc>
          <a:spcPct val="90000"/>
        </a:lnSpc>
        <a:spcBef>
          <a:spcPts val="0"/>
        </a:spcBef>
        <a:spcAft>
          <a:spcPts val="0"/>
        </a:spcAft>
        <a:buClrTx/>
        <a:buSzTx/>
        <a:buFontTx/>
        <a:buNone/>
        <a:tabLst/>
        <a:defRPr sz="6000" b="0" i="0" u="none" strike="noStrike" cap="none" spc="-180" baseline="0">
          <a:gradFill flip="none" rotWithShape="1">
            <a:gsLst>
              <a:gs pos="0">
                <a:srgbClr val="00E8FF"/>
              </a:gs>
              <a:gs pos="100000">
                <a:srgbClr val="FF00F7"/>
              </a:gs>
            </a:gsLst>
            <a:lin ang="3967761" scaled="0"/>
          </a:gradFill>
          <a:uFillTx/>
          <a:latin typeface="+mn-lt"/>
          <a:ea typeface="+mn-ea"/>
          <a:cs typeface="+mn-cs"/>
          <a:sym typeface="Graphik Semibold"/>
        </a:defRPr>
      </a:lvl4pPr>
      <a:lvl5pPr marL="0" marR="0" indent="1828800" algn="l" defTabSz="2438338" latinLnBrk="0">
        <a:lnSpc>
          <a:spcPct val="90000"/>
        </a:lnSpc>
        <a:spcBef>
          <a:spcPts val="0"/>
        </a:spcBef>
        <a:spcAft>
          <a:spcPts val="0"/>
        </a:spcAft>
        <a:buClrTx/>
        <a:buSzTx/>
        <a:buFontTx/>
        <a:buNone/>
        <a:tabLst/>
        <a:defRPr sz="6000" b="0" i="0" u="none" strike="noStrike" cap="none" spc="-180" baseline="0">
          <a:gradFill flip="none" rotWithShape="1">
            <a:gsLst>
              <a:gs pos="0">
                <a:srgbClr val="00E8FF"/>
              </a:gs>
              <a:gs pos="100000">
                <a:srgbClr val="FF00F7"/>
              </a:gs>
            </a:gsLst>
            <a:lin ang="3967761" scaled="0"/>
          </a:gradFill>
          <a:uFillTx/>
          <a:latin typeface="+mn-lt"/>
          <a:ea typeface="+mn-ea"/>
          <a:cs typeface="+mn-cs"/>
          <a:sym typeface="Graphik Semibold"/>
        </a:defRPr>
      </a:lvl5pPr>
      <a:lvl6pPr marL="0" marR="0" indent="2286000" algn="l" defTabSz="2438338" latinLnBrk="0">
        <a:lnSpc>
          <a:spcPct val="90000"/>
        </a:lnSpc>
        <a:spcBef>
          <a:spcPts val="0"/>
        </a:spcBef>
        <a:spcAft>
          <a:spcPts val="0"/>
        </a:spcAft>
        <a:buClrTx/>
        <a:buSzTx/>
        <a:buFontTx/>
        <a:buNone/>
        <a:tabLst/>
        <a:defRPr sz="6000" b="0" i="0" u="none" strike="noStrike" cap="none" spc="-180" baseline="0">
          <a:gradFill flip="none" rotWithShape="1">
            <a:gsLst>
              <a:gs pos="0">
                <a:srgbClr val="00E8FF"/>
              </a:gs>
              <a:gs pos="100000">
                <a:srgbClr val="FF00F7"/>
              </a:gs>
            </a:gsLst>
            <a:lin ang="3967761" scaled="0"/>
          </a:gradFill>
          <a:uFillTx/>
          <a:latin typeface="+mn-lt"/>
          <a:ea typeface="+mn-ea"/>
          <a:cs typeface="+mn-cs"/>
          <a:sym typeface="Graphik Semibold"/>
        </a:defRPr>
      </a:lvl6pPr>
      <a:lvl7pPr marL="0" marR="0" indent="2743200" algn="l" defTabSz="2438338" latinLnBrk="0">
        <a:lnSpc>
          <a:spcPct val="90000"/>
        </a:lnSpc>
        <a:spcBef>
          <a:spcPts val="0"/>
        </a:spcBef>
        <a:spcAft>
          <a:spcPts val="0"/>
        </a:spcAft>
        <a:buClrTx/>
        <a:buSzTx/>
        <a:buFontTx/>
        <a:buNone/>
        <a:tabLst/>
        <a:defRPr sz="6000" b="0" i="0" u="none" strike="noStrike" cap="none" spc="-180" baseline="0">
          <a:gradFill flip="none" rotWithShape="1">
            <a:gsLst>
              <a:gs pos="0">
                <a:srgbClr val="00E8FF"/>
              </a:gs>
              <a:gs pos="100000">
                <a:srgbClr val="FF00F7"/>
              </a:gs>
            </a:gsLst>
            <a:lin ang="3967761" scaled="0"/>
          </a:gradFill>
          <a:uFillTx/>
          <a:latin typeface="+mn-lt"/>
          <a:ea typeface="+mn-ea"/>
          <a:cs typeface="+mn-cs"/>
          <a:sym typeface="Graphik Semibold"/>
        </a:defRPr>
      </a:lvl7pPr>
      <a:lvl8pPr marL="0" marR="0" indent="3200400" algn="l" defTabSz="2438338" latinLnBrk="0">
        <a:lnSpc>
          <a:spcPct val="90000"/>
        </a:lnSpc>
        <a:spcBef>
          <a:spcPts val="0"/>
        </a:spcBef>
        <a:spcAft>
          <a:spcPts val="0"/>
        </a:spcAft>
        <a:buClrTx/>
        <a:buSzTx/>
        <a:buFontTx/>
        <a:buNone/>
        <a:tabLst/>
        <a:defRPr sz="6000" b="0" i="0" u="none" strike="noStrike" cap="none" spc="-180" baseline="0">
          <a:gradFill flip="none" rotWithShape="1">
            <a:gsLst>
              <a:gs pos="0">
                <a:srgbClr val="00E8FF"/>
              </a:gs>
              <a:gs pos="100000">
                <a:srgbClr val="FF00F7"/>
              </a:gs>
            </a:gsLst>
            <a:lin ang="3967761" scaled="0"/>
          </a:gradFill>
          <a:uFillTx/>
          <a:latin typeface="+mn-lt"/>
          <a:ea typeface="+mn-ea"/>
          <a:cs typeface="+mn-cs"/>
          <a:sym typeface="Graphik Semibold"/>
        </a:defRPr>
      </a:lvl8pPr>
      <a:lvl9pPr marL="0" marR="0" indent="3657600" algn="l" defTabSz="2438338" latinLnBrk="0">
        <a:lnSpc>
          <a:spcPct val="90000"/>
        </a:lnSpc>
        <a:spcBef>
          <a:spcPts val="0"/>
        </a:spcBef>
        <a:spcAft>
          <a:spcPts val="0"/>
        </a:spcAft>
        <a:buClrTx/>
        <a:buSzTx/>
        <a:buFontTx/>
        <a:buNone/>
        <a:tabLst/>
        <a:defRPr sz="6000" b="0" i="0" u="none" strike="noStrike" cap="none" spc="-180" baseline="0">
          <a:gradFill flip="none" rotWithShape="1">
            <a:gsLst>
              <a:gs pos="0">
                <a:srgbClr val="00E8FF"/>
              </a:gs>
              <a:gs pos="100000">
                <a:srgbClr val="FF00F7"/>
              </a:gs>
            </a:gsLst>
            <a:lin ang="3967761" scaled="0"/>
          </a:gradFill>
          <a:uFillTx/>
          <a:latin typeface="+mn-lt"/>
          <a:ea typeface="+mn-ea"/>
          <a:cs typeface="+mn-cs"/>
          <a:sym typeface="Graphik Semibold"/>
        </a:defRPr>
      </a:lvl9pPr>
    </p:bodyStyle>
    <p:otherStyle>
      <a:lvl1pPr marL="0" marR="0" indent="0" algn="ctr" defTabSz="825500"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Graphik"/>
        </a:defRPr>
      </a:lvl1pPr>
      <a:lvl2pPr marL="0" marR="0" indent="457200" algn="ctr" defTabSz="825500"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Graphik"/>
        </a:defRPr>
      </a:lvl2pPr>
      <a:lvl3pPr marL="0" marR="0" indent="914400" algn="ctr" defTabSz="825500"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Graphik"/>
        </a:defRPr>
      </a:lvl3pPr>
      <a:lvl4pPr marL="0" marR="0" indent="1371600" algn="ctr" defTabSz="825500"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Graphik"/>
        </a:defRPr>
      </a:lvl4pPr>
      <a:lvl5pPr marL="0" marR="0" indent="1828800" algn="ctr" defTabSz="825500"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Graphik"/>
        </a:defRPr>
      </a:lvl5pPr>
      <a:lvl6pPr marL="0" marR="0" indent="2286000" algn="ctr" defTabSz="825500"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Graphik"/>
        </a:defRPr>
      </a:lvl6pPr>
      <a:lvl7pPr marL="0" marR="0" indent="2743200" algn="ctr" defTabSz="825500"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Graphik"/>
        </a:defRPr>
      </a:lvl7pPr>
      <a:lvl8pPr marL="0" marR="0" indent="3200400" algn="ctr" defTabSz="825500"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Graphik"/>
        </a:defRPr>
      </a:lvl8pPr>
      <a:lvl9pPr marL="0" marR="0" indent="3657600" algn="ctr" defTabSz="825500"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Graphik"/>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47509117-B927-947A-0CF2-3392B40C33E6}"/>
              </a:ext>
            </a:extLst>
          </p:cNvPr>
          <p:cNvSpPr>
            <a:spLocks noGrp="1"/>
          </p:cNvSpPr>
          <p:nvPr>
            <p:ph type="title"/>
          </p:nvPr>
        </p:nvSpPr>
        <p:spPr>
          <a:xfrm>
            <a:off x="1676400" y="730250"/>
            <a:ext cx="21031200" cy="2651125"/>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F4249C3A-E6FB-E104-F368-7E19305D19CE}"/>
              </a:ext>
            </a:extLst>
          </p:cNvPr>
          <p:cNvSpPr>
            <a:spLocks noGrp="1"/>
          </p:cNvSpPr>
          <p:nvPr>
            <p:ph type="body" idx="1"/>
          </p:nvPr>
        </p:nvSpPr>
        <p:spPr>
          <a:xfrm>
            <a:off x="1676400" y="3651250"/>
            <a:ext cx="21031200" cy="8702675"/>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F134FF75-6DDD-D9DE-6E68-65FBE99206B5}"/>
              </a:ext>
            </a:extLst>
          </p:cNvPr>
          <p:cNvSpPr>
            <a:spLocks noGrp="1"/>
          </p:cNvSpPr>
          <p:nvPr>
            <p:ph type="dt" sz="half" idx="2"/>
          </p:nvPr>
        </p:nvSpPr>
        <p:spPr>
          <a:xfrm>
            <a:off x="1676400" y="12712700"/>
            <a:ext cx="5486400" cy="730250"/>
          </a:xfrm>
          <a:prstGeom prst="rect">
            <a:avLst/>
          </a:prstGeom>
        </p:spPr>
        <p:txBody>
          <a:bodyPr vert="horz" lIns="91440" tIns="45720" rIns="91440" bIns="45720" rtlCol="0" anchor="ctr"/>
          <a:lstStyle>
            <a:lvl1pPr algn="l">
              <a:defRPr sz="1200">
                <a:solidFill>
                  <a:schemeClr val="tx1">
                    <a:tint val="82000"/>
                  </a:schemeClr>
                </a:solidFill>
              </a:defRPr>
            </a:lvl1pPr>
          </a:lstStyle>
          <a:p>
            <a:fld id="{AB999C21-AB4B-8B45-B8F6-87792161B35C}" type="datetimeFigureOut">
              <a:rPr lang="da-DK" smtClean="0"/>
              <a:t>17.12.2025</a:t>
            </a:fld>
            <a:endParaRPr lang="da-DK"/>
          </a:p>
        </p:txBody>
      </p:sp>
      <p:sp>
        <p:nvSpPr>
          <p:cNvPr id="5" name="Pladsholder til sidefod 4">
            <a:extLst>
              <a:ext uri="{FF2B5EF4-FFF2-40B4-BE49-F238E27FC236}">
                <a16:creationId xmlns:a16="http://schemas.microsoft.com/office/drawing/2014/main" id="{B0CB5697-D30E-284B-4689-9A1E993525B2}"/>
              </a:ext>
            </a:extLst>
          </p:cNvPr>
          <p:cNvSpPr>
            <a:spLocks noGrp="1"/>
          </p:cNvSpPr>
          <p:nvPr>
            <p:ph type="ftr" sz="quarter" idx="3"/>
          </p:nvPr>
        </p:nvSpPr>
        <p:spPr>
          <a:xfrm>
            <a:off x="8077200" y="12712700"/>
            <a:ext cx="8229600" cy="730250"/>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a-DK"/>
          </a:p>
        </p:txBody>
      </p:sp>
      <p:sp>
        <p:nvSpPr>
          <p:cNvPr id="6" name="Pladsholder til slidenummer 5">
            <a:extLst>
              <a:ext uri="{FF2B5EF4-FFF2-40B4-BE49-F238E27FC236}">
                <a16:creationId xmlns:a16="http://schemas.microsoft.com/office/drawing/2014/main" id="{BBB2BCC3-FA11-1E74-0D89-0BBEB051CB39}"/>
              </a:ext>
            </a:extLst>
          </p:cNvPr>
          <p:cNvSpPr>
            <a:spLocks noGrp="1"/>
          </p:cNvSpPr>
          <p:nvPr>
            <p:ph type="sldNum" sz="quarter" idx="4"/>
          </p:nvPr>
        </p:nvSpPr>
        <p:spPr>
          <a:xfrm>
            <a:off x="17221200" y="12712700"/>
            <a:ext cx="5486400" cy="730250"/>
          </a:xfrm>
          <a:prstGeom prst="rect">
            <a:avLst/>
          </a:prstGeom>
        </p:spPr>
        <p:txBody>
          <a:bodyPr vert="horz" lIns="91440" tIns="45720" rIns="91440" bIns="45720" rtlCol="0" anchor="ctr"/>
          <a:lstStyle>
            <a:lvl1pPr algn="r">
              <a:defRPr sz="1200">
                <a:solidFill>
                  <a:schemeClr val="tx1">
                    <a:tint val="82000"/>
                  </a:schemeClr>
                </a:solidFill>
              </a:defRPr>
            </a:lvl1pPr>
          </a:lstStyle>
          <a:p>
            <a:fld id="{EFF2B245-80EA-AE44-9757-3457DD1F98CE}" type="slidenum">
              <a:rPr lang="da-DK" smtClean="0"/>
              <a:t>‹nr.›</a:t>
            </a:fld>
            <a:endParaRPr lang="da-DK"/>
          </a:p>
        </p:txBody>
      </p:sp>
    </p:spTree>
    <p:extLst>
      <p:ext uri="{BB962C8B-B14F-4D97-AF65-F5344CB8AC3E}">
        <p14:creationId xmlns:p14="http://schemas.microsoft.com/office/powerpoint/2010/main" val="188502268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hyperlink" Target="https://www.dst.dk/da/Statistik/nyheder-analyser-publ/nyt/NytHtml?cid=51815&amp;utm_source=newsletter" TargetMode="External"/></Relationships>
</file>

<file path=ppt/slides/_rels/slide10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5.xml"/><Relationship Id="rId1" Type="http://schemas.openxmlformats.org/officeDocument/2006/relationships/slideLayout" Target="../slideLayouts/slideLayout18.xml"/><Relationship Id="rId4" Type="http://schemas.openxmlformats.org/officeDocument/2006/relationships/image" Target="../media/image56.png"/></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1.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98.xml"/><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9.xml"/><Relationship Id="rId1" Type="http://schemas.openxmlformats.org/officeDocument/2006/relationships/slideLayout" Target="../slideLayouts/slideLayout18.xml"/></Relationships>
</file>

<file path=ppt/slides/_rels/slide10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0.xml"/><Relationship Id="rId1" Type="http://schemas.openxmlformats.org/officeDocument/2006/relationships/slideLayout" Target="../slideLayouts/slideLayout18.xml"/></Relationships>
</file>

<file path=ppt/slides/_rels/slide10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01.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03.xml"/><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5.xml"/><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1.xml"/></Relationships>
</file>

<file path=ppt/slides/_rels/slide11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07.xml"/><Relationship Id="rId1" Type="http://schemas.openxmlformats.org/officeDocument/2006/relationships/slideLayout" Target="../slideLayouts/slideLayout18.xml"/><Relationship Id="rId4" Type="http://schemas.openxmlformats.org/officeDocument/2006/relationships/image" Target="../media/image64.jpeg"/></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1.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1.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1.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hyperlink" Target="https://digst.dk/sikkerhed/digitale-tilsyn/ai-forordningen/reglerne-i-ai-forordningen/vejledning-om-ai-faerdigheder/" TargetMode="External"/><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0.xml"/><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hyperlink" Target="https://www.dr.dk/nyheder/politik/efter-brug-af-chatgpt-i-fejlbehaeftet-kronik-vi-bruger-det-meget-bedre-naeste-gang-siger" TargetMode="External"/><Relationship Id="rId2" Type="http://schemas.openxmlformats.org/officeDocument/2006/relationships/image" Target="../media/image17.png"/><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hyperlink" Target="https://www.dst.dk/Site/Dst/Udgivelser/nyt/GetAnalyse.aspx?cid=53013" TargetMode="External"/><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5.xml"/><Relationship Id="rId1" Type="http://schemas.openxmlformats.org/officeDocument/2006/relationships/slideLayout" Target="../slideLayouts/slideLayout19.xml"/><Relationship Id="rId4" Type="http://schemas.openxmlformats.org/officeDocument/2006/relationships/hyperlink" Target="https://www.dst.dk/Site/Dst/Udgivelser/nyt/GetAnalyse.aspx?cid=53013"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6.xml"/><Relationship Id="rId1" Type="http://schemas.openxmlformats.org/officeDocument/2006/relationships/slideLayout" Target="../slideLayouts/slideLayout19.xml"/><Relationship Id="rId4" Type="http://schemas.openxmlformats.org/officeDocument/2006/relationships/hyperlink" Target="https://www.dst.dk/Site/Dst/Udgivelser/nyt/GetAnalyse.aspx?cid=53013"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5.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8.xml"/><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1.xml"/><Relationship Id="rId1" Type="http://schemas.openxmlformats.org/officeDocument/2006/relationships/slideLayout" Target="../slideLayouts/slideLayout1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5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2.xml"/><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3.xml"/><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5.xml"/><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hyperlink" Target="https://www.dst.dk/da/Statistik/nyheder-analyser-publ/nyt/NytHtml?cid=51815&amp;utm_source=newsletter"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5.xml"/><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8.xml"/><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9.xml"/><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0.xml"/><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4.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hyperlink" Target="https://www.dst.dk/da/Statistik/nyheder-analyser-publ/nyt/NytHtml?cid=51815&amp;utm_source=newsletter"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5.xml"/><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6.xml"/><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7.xml"/><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8.xml"/><Relationship Id="rId1" Type="http://schemas.openxmlformats.org/officeDocument/2006/relationships/slideLayout" Target="../slideLayouts/slideLayout18.xml"/></Relationships>
</file>

<file path=ppt/slides/_rels/slide8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9.xml"/><Relationship Id="rId1" Type="http://schemas.openxmlformats.org/officeDocument/2006/relationships/slideLayout" Target="../slideLayouts/slideLayout18.xml"/></Relationships>
</file>

<file path=ppt/slides/_rels/slide8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0.xml"/><Relationship Id="rId1" Type="http://schemas.openxmlformats.org/officeDocument/2006/relationships/slideLayout" Target="../slideLayouts/slideLayout18.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2.xml"/><Relationship Id="rId1" Type="http://schemas.openxmlformats.org/officeDocument/2006/relationships/slideLayout" Target="../slideLayouts/slideLayout18.xml"/></Relationships>
</file>

<file path=ppt/slides/_rels/slide8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3.xml"/><Relationship Id="rId1" Type="http://schemas.openxmlformats.org/officeDocument/2006/relationships/slideLayout" Target="../slideLayouts/slideLayout18.xml"/></Relationships>
</file>

<file path=ppt/slides/_rels/slide8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4.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hyperlink" Target="https://www.dst.dk/da/Statistik/nyheder-analyser-publ/nyt/NytHtml?cid=51815&amp;utm_source=newsletter" TargetMode="External"/></Relationships>
</file>

<file path=ppt/slides/_rels/slide9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5.xml"/><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8.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8.xml"/></Relationships>
</file>

<file path=ppt/slides/_rels/slide9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3.xml"/><Relationship Id="rId1" Type="http://schemas.openxmlformats.org/officeDocument/2006/relationships/slideLayout" Target="../slideLayouts/slideLayout18.xml"/></Relationships>
</file>

<file path=ppt/slides/_rels/slide9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4.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0" name="Af Else Lauridsen &amp; Jesper Outzen, efterår 2025"/>
          <p:cNvSpPr txBox="1">
            <a:spLocks noGrp="1"/>
          </p:cNvSpPr>
          <p:nvPr>
            <p:ph type="body" idx="22"/>
          </p:nvPr>
        </p:nvSpPr>
        <p:spPr>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lvl1pPr defTabSz="2438338">
              <a:lnSpc>
                <a:spcPct val="90000"/>
              </a:lnSpc>
              <a:defRPr spc="-104">
                <a:gradFill flip="none" rotWithShape="1">
                  <a:gsLst>
                    <a:gs pos="0">
                      <a:srgbClr val="00E8FF"/>
                    </a:gs>
                    <a:gs pos="100000">
                      <a:srgbClr val="FF00F7"/>
                    </a:gs>
                  </a:gsLst>
                  <a:lin ang="3967761" scaled="0"/>
                </a:gradFill>
                <a:latin typeface="+mn-lt"/>
                <a:ea typeface="+mn-ea"/>
                <a:cs typeface="+mn-cs"/>
                <a:sym typeface="Graphik Semibold"/>
              </a:defRPr>
            </a:lvl1pPr>
          </a:lstStyle>
          <a:p>
            <a:r>
              <a:rPr>
                <a:solidFill>
                  <a:srgbClr val="000000"/>
                </a:solidFill>
                <a:latin typeface="Aptos"/>
                <a:cs typeface="Aptos"/>
              </a:rPr>
              <a:t>Af Else Lauridsen &amp; Jesper Outzen, efterår 2025 </a:t>
            </a:r>
          </a:p>
        </p:txBody>
      </p:sp>
      <p:sp>
        <p:nvSpPr>
          <p:cNvPr id="221" name="Introduktion til Generativ AI"/>
          <p:cNvSpPr txBox="1">
            <a:spLocks noGrp="1"/>
          </p:cNvSpPr>
          <p:nvPr>
            <p:ph type="title"/>
          </p:nvPr>
        </p:nvSpPr>
        <p:spPr>
          <a:xfrm>
            <a:off x="932252" y="4899415"/>
            <a:ext cx="22519496" cy="2462361"/>
          </a:xfrm>
          <a:prstGeom prst="rect">
            <a:avLst/>
          </a:prstGeom>
        </p:spPr>
        <p:txBody>
          <a:bodyPr/>
          <a:lstStyle/>
          <a:p>
            <a:r>
              <a:rPr>
                <a:solidFill>
                  <a:srgbClr val="000000"/>
                </a:solidFill>
                <a:latin typeface="Aptos"/>
                <a:cs typeface="Aptos"/>
              </a:rPr>
              <a:t>Introduktion til Generativ AI</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58" name="Screenshot 2025-08-28 at 11.49.28.png" descr="Screenshot 2025-08-28 at 11.49.28.png"/>
          <p:cNvPicPr>
            <a:picLocks noChangeAspect="1"/>
          </p:cNvPicPr>
          <p:nvPr/>
        </p:nvPicPr>
        <p:blipFill>
          <a:blip r:embed="rId3"/>
          <a:stretch>
            <a:fillRect/>
          </a:stretch>
        </p:blipFill>
        <p:spPr>
          <a:xfrm>
            <a:off x="3631548" y="652805"/>
            <a:ext cx="17120904" cy="12410390"/>
          </a:xfrm>
          <a:prstGeom prst="rect">
            <a:avLst/>
          </a:prstGeom>
          <a:ln w="12700">
            <a:miter lim="400000"/>
          </a:ln>
        </p:spPr>
      </p:pic>
      <p:sp>
        <p:nvSpPr>
          <p:cNvPr id="259" name="Kilde: https://www.dst.dk/da/Statistik/nyheder-analyser-publ/nyt/NytHtml?cid=51815&amp;utm_source=newsletter"/>
          <p:cNvSpPr txBox="1"/>
          <p:nvPr/>
        </p:nvSpPr>
        <p:spPr>
          <a:xfrm>
            <a:off x="13923813" y="13300486"/>
            <a:ext cx="10432593" cy="37896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50800" tIns="50800" rIns="50800" bIns="50800" anchor="ctr">
            <a:spAutoFit/>
          </a:bodyPr>
          <a:lstStyle/>
          <a:p>
            <a:pPr>
              <a:defRPr sz="1600"/>
            </a:pPr>
            <a:r>
              <a:rPr>
                <a:solidFill>
                  <a:srgbClr val="000000"/>
                </a:solidFill>
                <a:latin typeface="Aptos"/>
                <a:cs typeface="Aptos"/>
              </a:rPr>
              <a:t>Kilde: </a:t>
            </a:r>
            <a:r>
              <a:rPr u="sng">
                <a:solidFill>
                  <a:srgbClr val="000000"/>
                </a:solidFill>
                <a:latin typeface="Aptos"/>
                <a:hlinkClick r:id="rId4"/>
              </a:rPr>
              <a:t>https://www.dst.dk/da/Statistik/nyheder-analyser-publ/nyt/NytHtml?cid=51815&amp;utm_source=newsletter</a:t>
            </a:r>
          </a:p>
        </p:txBody>
      </p:sp>
    </p:spTree>
  </p:cSld>
  <p:clrMapOvr>
    <a:masterClrMapping/>
  </p:clrMapOvr>
  <p:transition spd="med"/>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44" name="Screenshot 2025-09-03 at 14.35.12.png" descr="Screenshot 2025-09-03 at 14.35.12.png"/>
          <p:cNvPicPr>
            <a:picLocks noChangeAspect="1"/>
          </p:cNvPicPr>
          <p:nvPr/>
        </p:nvPicPr>
        <p:blipFill>
          <a:blip r:embed="rId3"/>
          <a:stretch>
            <a:fillRect/>
          </a:stretch>
        </p:blipFill>
        <p:spPr>
          <a:xfrm>
            <a:off x="485338" y="3105150"/>
            <a:ext cx="8534401" cy="7505700"/>
          </a:xfrm>
          <a:prstGeom prst="rect">
            <a:avLst/>
          </a:prstGeom>
          <a:ln w="12700">
            <a:miter lim="400000"/>
          </a:ln>
        </p:spPr>
      </p:pic>
      <p:pic>
        <p:nvPicPr>
          <p:cNvPr id="545" name="Screenshot 2025-09-03 at 14.35.33.png" descr="Screenshot 2025-09-03 at 14.35.33.png"/>
          <p:cNvPicPr>
            <a:picLocks noChangeAspect="1"/>
          </p:cNvPicPr>
          <p:nvPr/>
        </p:nvPicPr>
        <p:blipFill>
          <a:blip r:embed="rId4"/>
          <a:stretch>
            <a:fillRect/>
          </a:stretch>
        </p:blipFill>
        <p:spPr>
          <a:xfrm>
            <a:off x="9415298" y="660512"/>
            <a:ext cx="18529301" cy="11785601"/>
          </a:xfrm>
          <a:prstGeom prst="rect">
            <a:avLst/>
          </a:prstGeom>
          <a:ln w="12700">
            <a:miter lim="400000"/>
          </a:ln>
        </p:spPr>
      </p:pic>
    </p:spTree>
  </p:cSld>
  <p:clrMapOvr>
    <a:masterClrMapping/>
  </p:clrMapOvr>
  <p:transition spd="med"/>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7" name="Øvelse"/>
          <p:cNvSpPr txBox="1">
            <a:spLocks noGrp="1"/>
          </p:cNvSpPr>
          <p:nvPr>
            <p:ph type="body" sz="half" idx="1"/>
          </p:nvPr>
        </p:nvSpPr>
        <p:spPr>
          <a:prstGeom prst="rect">
            <a:avLst/>
          </a:prstGeom>
        </p:spPr>
        <p:txBody>
          <a:bodyPr/>
          <a:lstStyle/>
          <a:p>
            <a:r>
              <a:rPr>
                <a:solidFill>
                  <a:srgbClr val="000000"/>
                </a:solidFill>
                <a:latin typeface="Aptos"/>
                <a:cs typeface="Aptos"/>
              </a:rPr>
              <a:t>Øvelse</a:t>
            </a:r>
          </a:p>
        </p:txBody>
      </p:sp>
      <p:sp>
        <p:nvSpPr>
          <p:cNvPr id="548" name="Fact information"/>
          <p:cNvSpPr txBox="1">
            <a:spLocks noGrp="1"/>
          </p:cNvSpPr>
          <p:nvPr>
            <p:ph type="body" idx="21"/>
          </p:nvPr>
        </p:nvSpPr>
        <p:spPr>
          <a:prstGeom prst="rect">
            <a:avLst/>
          </a:prstGeom>
        </p:spPr>
        <p:txBody>
          <a:bodyPr/>
          <a:lstStyle/>
          <a:p>
            <a:endParaRPr/>
          </a:p>
        </p:txBody>
      </p:sp>
    </p:spTree>
  </p:cSld>
  <p:clrMapOvr>
    <a:masterClrMapping/>
  </p:clrMapOvr>
  <p:transition spd="med"/>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0" name="Lav 3 tasks"/>
          <p:cNvSpPr txBox="1">
            <a:spLocks noGrp="1"/>
          </p:cNvSpPr>
          <p:nvPr>
            <p:ph type="title"/>
          </p:nvPr>
        </p:nvSpPr>
        <p:spPr>
          <a:prstGeom prst="rect">
            <a:avLst/>
          </a:prstGeom>
        </p:spPr>
        <p:txBody>
          <a:bodyPr/>
          <a:lstStyle>
            <a:lvl1pPr defTabSz="1804370">
              <a:defRPr sz="8584" spc="-257"/>
            </a:lvl1pPr>
          </a:lstStyle>
          <a:p>
            <a:r>
              <a:rPr>
                <a:solidFill>
                  <a:srgbClr val="000000"/>
                </a:solidFill>
                <a:latin typeface="Aptos"/>
                <a:cs typeface="Aptos"/>
              </a:rPr>
              <a:t>Lav 3 tasks</a:t>
            </a:r>
          </a:p>
        </p:txBody>
      </p:sp>
      <p:sp>
        <p:nvSpPr>
          <p:cNvPr id="551" name="Opret 3 tasks, som tager udgangspunkt i et eller flere områder, du gerne vil følge med i."/>
          <p:cNvSpPr txBox="1">
            <a:spLocks noGrp="1"/>
          </p:cNvSpPr>
          <p:nvPr>
            <p:ph type="body" sz="half" idx="1"/>
          </p:nvPr>
        </p:nvSpPr>
        <p:spPr>
          <a:prstGeom prst="rect">
            <a:avLst/>
          </a:prstGeom>
        </p:spPr>
        <p:txBody>
          <a:bodyPr/>
          <a:lstStyle/>
          <a:p>
            <a:r>
              <a:rPr>
                <a:solidFill>
                  <a:srgbClr val="000000"/>
                </a:solidFill>
                <a:latin typeface="Aptos"/>
                <a:cs typeface="Aptos"/>
              </a:rPr>
              <a:t>Opret 3 tasks, som tager udgangspunkt i et eller flere områder, du gerne vil følge med i. </a:t>
            </a:r>
          </a:p>
        </p:txBody>
      </p:sp>
    </p:spTree>
  </p:cSld>
  <p:clrMapOvr>
    <a:masterClrMapping/>
  </p:clrMapOvr>
  <p:transition spd="med"/>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6" name="🎙️ NotebookLM"/>
          <p:cNvSpPr txBox="1">
            <a:spLocks noGrp="1"/>
          </p:cNvSpPr>
          <p:nvPr>
            <p:ph type="title"/>
          </p:nvPr>
        </p:nvSpPr>
        <p:spPr>
          <a:prstGeom prst="rect">
            <a:avLst/>
          </a:prstGeom>
        </p:spPr>
        <p:txBody>
          <a:bodyPr/>
          <a:lstStyle>
            <a:lvl1pPr defTabSz="2194505">
              <a:lnSpc>
                <a:spcPct val="90000"/>
              </a:lnSpc>
              <a:defRPr sz="10439" spc="-313">
                <a:gradFill flip="none" rotWithShape="1">
                  <a:gsLst>
                    <a:gs pos="0">
                      <a:srgbClr val="00E8FF"/>
                    </a:gs>
                    <a:gs pos="100000">
                      <a:srgbClr val="FF00F7"/>
                    </a:gs>
                  </a:gsLst>
                  <a:lin ang="3967761" scaled="0"/>
                </a:gradFill>
              </a:defRPr>
            </a:lvl1pPr>
          </a:lstStyle>
          <a:p>
            <a:r>
              <a:rPr>
                <a:solidFill>
                  <a:srgbClr val="000000"/>
                </a:solidFill>
                <a:latin typeface="Aptos"/>
                <a:cs typeface="Aptos"/>
              </a:rPr>
              <a:t>🎙️ NotebookLM</a:t>
            </a:r>
          </a:p>
        </p:txBody>
      </p:sp>
      <p:sp>
        <p:nvSpPr>
          <p:cNvPr id="557" name="Slide Subtitle"/>
          <p:cNvSpPr txBox="1">
            <a:spLocks noGrp="1"/>
          </p:cNvSpPr>
          <p:nvPr>
            <p:ph type="body" sz="quarter" idx="1"/>
          </p:nvPr>
        </p:nvSpPr>
        <p:spPr>
          <a:prstGeom prst="rect">
            <a:avLst/>
          </a:prstGeom>
        </p:spPr>
        <p:txBody>
          <a:bodyPr/>
          <a:lstStyle/>
          <a:p>
            <a:endParaRPr/>
          </a:p>
        </p:txBody>
      </p:sp>
      <p:pic>
        <p:nvPicPr>
          <p:cNvPr id="5" name="Billede 4" descr="Et billede, der indeholder indendørs, mur, bord, Lydudstyr&#10;&#10;AI-genereret indhold kan være ukorrekt.">
            <a:extLst>
              <a:ext uri="{FF2B5EF4-FFF2-40B4-BE49-F238E27FC236}">
                <a16:creationId xmlns:a16="http://schemas.microsoft.com/office/drawing/2014/main" id="{22FF1673-FE66-363D-7874-DEE0516A02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39625" y="0"/>
            <a:ext cx="12144375" cy="13716000"/>
          </a:xfrm>
          <a:prstGeom prst="rect">
            <a:avLst/>
          </a:prstGeom>
        </p:spPr>
      </p:pic>
    </p:spTree>
  </p:cSld>
  <p:clrMapOvr>
    <a:masterClrMapping/>
  </p:clrMapOvr>
  <p:transition spd="med"/>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62" name="Screenshot 2025-05-01 at 18.43.11.png" descr="Screenshot 2025-05-01 at 18.43.11.png"/>
          <p:cNvPicPr>
            <a:picLocks noChangeAspect="1"/>
          </p:cNvPicPr>
          <p:nvPr/>
        </p:nvPicPr>
        <p:blipFill>
          <a:blip r:embed="rId3"/>
          <a:stretch>
            <a:fillRect/>
          </a:stretch>
        </p:blipFill>
        <p:spPr>
          <a:xfrm>
            <a:off x="952500" y="920750"/>
            <a:ext cx="22479000" cy="11874500"/>
          </a:xfrm>
          <a:prstGeom prst="rect">
            <a:avLst/>
          </a:prstGeom>
          <a:ln w="12700">
            <a:miter lim="400000"/>
          </a:ln>
        </p:spPr>
      </p:pic>
    </p:spTree>
  </p:cSld>
  <p:clrMapOvr>
    <a:masterClrMapping/>
  </p:clrMapOvr>
  <p:transition spd="med"/>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64" name="Screenshot 2025-05-01 at 18.44.02.png" descr="Screenshot 2025-05-01 at 18.44.02.png"/>
          <p:cNvPicPr>
            <a:picLocks noChangeAspect="1"/>
          </p:cNvPicPr>
          <p:nvPr/>
        </p:nvPicPr>
        <p:blipFill>
          <a:blip r:embed="rId3"/>
          <a:stretch>
            <a:fillRect/>
          </a:stretch>
        </p:blipFill>
        <p:spPr>
          <a:xfrm>
            <a:off x="1060450" y="1060450"/>
            <a:ext cx="22263100" cy="11595100"/>
          </a:xfrm>
          <a:prstGeom prst="rect">
            <a:avLst/>
          </a:prstGeom>
          <a:ln w="12700">
            <a:miter lim="400000"/>
          </a:ln>
        </p:spPr>
      </p:pic>
    </p:spTree>
  </p:cSld>
  <p:clrMapOvr>
    <a:masterClrMapping/>
  </p:clrMapOvr>
  <p:transition spd="med"/>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66" name="DALL·E 2025-03-25 08.32.08 - A surreal and humorous illustration of a blonde woman wearing a wasp costume, reaching her hand into a large wasp nest hanging from a tree. Instead of.jpeg" descr="DALL·E 2025-03-25 08.32.08 - A surreal and humorous illustration of a blonde woman wearing a wasp costume, reaching her hand into a large wasp nest hanging from a tree. Instead of.jpeg"/>
          <p:cNvPicPr>
            <a:picLocks noGrp="1" noChangeAspect="1"/>
          </p:cNvPicPr>
          <p:nvPr>
            <p:ph type="pic" idx="21"/>
          </p:nvPr>
        </p:nvPicPr>
        <p:blipFill>
          <a:blip r:embed="rId3"/>
          <a:srcRect l="11439"/>
          <a:stretch>
            <a:fillRect/>
          </a:stretch>
        </p:blipFill>
        <p:spPr>
          <a:xfrm>
            <a:off x="12192000" y="-25400"/>
            <a:ext cx="12192000" cy="13766800"/>
          </a:xfrm>
          <a:prstGeom prst="rect">
            <a:avLst/>
          </a:prstGeom>
        </p:spPr>
      </p:pic>
      <p:sp>
        <p:nvSpPr>
          <p:cNvPr id="567" name="😡 Simulering"/>
          <p:cNvSpPr txBox="1">
            <a:spLocks noGrp="1"/>
          </p:cNvSpPr>
          <p:nvPr>
            <p:ph type="title"/>
          </p:nvPr>
        </p:nvSpPr>
        <p:spPr>
          <a:prstGeom prst="rect">
            <a:avLst/>
          </a:prstGeom>
        </p:spPr>
        <p:txBody>
          <a:bodyPr/>
          <a:lstStyle>
            <a:lvl1pPr defTabSz="2438338">
              <a:lnSpc>
                <a:spcPct val="90000"/>
              </a:lnSpc>
              <a:defRPr sz="11600" spc="-348">
                <a:gradFill flip="none" rotWithShape="1">
                  <a:gsLst>
                    <a:gs pos="0">
                      <a:srgbClr val="00E8FF"/>
                    </a:gs>
                    <a:gs pos="100000">
                      <a:srgbClr val="FF00F7"/>
                    </a:gs>
                  </a:gsLst>
                  <a:lin ang="3967761" scaled="0"/>
                </a:gradFill>
              </a:defRPr>
            </a:lvl1pPr>
          </a:lstStyle>
          <a:p>
            <a:r>
              <a:rPr>
                <a:solidFill>
                  <a:srgbClr val="000000"/>
                </a:solidFill>
                <a:latin typeface="Aptos"/>
                <a:cs typeface="Aptos"/>
              </a:rPr>
              <a:t>😡 Simulering</a:t>
            </a:r>
          </a:p>
        </p:txBody>
      </p:sp>
      <p:sp>
        <p:nvSpPr>
          <p:cNvPr id="568" name="Slide Subtitle"/>
          <p:cNvSpPr txBox="1">
            <a:spLocks noGrp="1"/>
          </p:cNvSpPr>
          <p:nvPr>
            <p:ph type="body" sz="quarter" idx="1"/>
          </p:nvPr>
        </p:nvSpPr>
        <p:spPr>
          <a:prstGeom prst="rect">
            <a:avLst/>
          </a:prstGeom>
        </p:spPr>
        <p:txBody>
          <a:bodyPr/>
          <a:lstStyle/>
          <a:p>
            <a:pPr algn="l" defTabSz="2438338">
              <a:lnSpc>
                <a:spcPct val="90000"/>
              </a:lnSpc>
              <a:defRPr sz="4000" spc="-119">
                <a:gradFill flip="none" rotWithShape="1">
                  <a:gsLst>
                    <a:gs pos="0">
                      <a:srgbClr val="00E8FF"/>
                    </a:gs>
                    <a:gs pos="100000">
                      <a:srgbClr val="FF00F7"/>
                    </a:gs>
                  </a:gsLst>
                  <a:lin ang="3967761" scaled="0"/>
                </a:gradFill>
                <a:latin typeface="+mn-lt"/>
                <a:ea typeface="+mn-ea"/>
                <a:cs typeface="+mn-cs"/>
                <a:sym typeface="Graphik Semibold"/>
              </a:defRPr>
            </a:pPr>
            <a:endParaRPr/>
          </a:p>
          <a:p>
            <a:pPr algn="l" defTabSz="2438338">
              <a:lnSpc>
                <a:spcPct val="90000"/>
              </a:lnSpc>
              <a:defRPr sz="4000" spc="-119">
                <a:gradFill flip="none" rotWithShape="1">
                  <a:gsLst>
                    <a:gs pos="0">
                      <a:srgbClr val="00E8FF"/>
                    </a:gs>
                    <a:gs pos="100000">
                      <a:srgbClr val="FF00F7"/>
                    </a:gs>
                  </a:gsLst>
                  <a:lin ang="3967761" scaled="0"/>
                </a:gradFill>
                <a:latin typeface="+mn-lt"/>
                <a:ea typeface="+mn-ea"/>
                <a:cs typeface="+mn-cs"/>
                <a:sym typeface="Graphik Semibold"/>
              </a:defRPr>
            </a:pPr>
            <a:endParaRPr/>
          </a:p>
        </p:txBody>
      </p:sp>
    </p:spTree>
  </p:cSld>
  <p:clrMapOvr>
    <a:masterClrMapping/>
  </p:clrMapOvr>
  <p:transition spd="med"/>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0" name="Simuleringsøvelse"/>
          <p:cNvSpPr txBox="1">
            <a:spLocks noGrp="1"/>
          </p:cNvSpPr>
          <p:nvPr>
            <p:ph type="title"/>
          </p:nvPr>
        </p:nvSpPr>
        <p:spPr>
          <a:prstGeom prst="rect">
            <a:avLst/>
          </a:prstGeom>
        </p:spPr>
        <p:txBody>
          <a:bodyPr/>
          <a:lstStyle>
            <a:lvl1pPr defTabSz="1804370">
              <a:defRPr sz="8584" spc="-257"/>
            </a:lvl1pPr>
          </a:lstStyle>
          <a:p>
            <a:r>
              <a:rPr>
                <a:solidFill>
                  <a:srgbClr val="000000"/>
                </a:solidFill>
                <a:latin typeface="Aptos"/>
                <a:cs typeface="Aptos"/>
              </a:rPr>
              <a:t>Simuleringsøvelse</a:t>
            </a:r>
          </a:p>
        </p:txBody>
      </p:sp>
      <p:sp>
        <p:nvSpPr>
          <p:cNvPr id="571" name="Kundevejledning"/>
          <p:cNvSpPr txBox="1">
            <a:spLocks noGrp="1"/>
          </p:cNvSpPr>
          <p:nvPr>
            <p:ph type="body" idx="21"/>
          </p:nvPr>
        </p:nvSpPr>
        <p:spPr>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r>
              <a:rPr>
                <a:solidFill>
                  <a:srgbClr val="000000"/>
                </a:solidFill>
                <a:latin typeface="Aptos"/>
                <a:cs typeface="Aptos"/>
              </a:rPr>
              <a:t>Kundevejledning</a:t>
            </a:r>
            <a:endParaRPr sz="552" spc="-16"/>
          </a:p>
        </p:txBody>
      </p:sp>
      <p:sp>
        <p:nvSpPr>
          <p:cNvPr id="572" name="Mine elever skal træne, hvordan man går i dialog med kunder, der er sure og utilfredse. Jeg har brug for at du agerer simuleringsværktøj og spiller den sure/utilfredse kunde, som mine elever skal få til at blive tilfreds og glad.…"/>
          <p:cNvSpPr txBox="1">
            <a:spLocks noGrp="1"/>
          </p:cNvSpPr>
          <p:nvPr>
            <p:ph type="body" idx="1"/>
          </p:nvPr>
        </p:nvSpPr>
        <p:spPr>
          <a:prstGeom prst="rect">
            <a:avLst/>
          </a:prstGeom>
        </p:spPr>
        <p:txBody>
          <a:bodyPr/>
          <a:lstStyle/>
          <a:p>
            <a:pPr defTabSz="1194786">
              <a:defRPr sz="2940" spc="-88"/>
            </a:pPr>
            <a:r>
              <a:rPr>
                <a:solidFill>
                  <a:srgbClr val="000000"/>
                </a:solidFill>
                <a:latin typeface="Aptos"/>
                <a:cs typeface="Aptos"/>
              </a:rPr>
              <a:t>Mine elever skal træne, hvordan man går i dialog med kunder, der er sure og utilfredse. Jeg har brug for at du agerer simuleringsværktøj og spiller den sure/utilfredse kunde, som mine elever skal få til at blive tilfreds og glad. </a:t>
            </a:r>
          </a:p>
          <a:p>
            <a:pPr defTabSz="1194786">
              <a:defRPr sz="2940" spc="-88"/>
            </a:pPr>
            <a:endParaRPr/>
          </a:p>
          <a:p>
            <a:pPr defTabSz="1194786">
              <a:defRPr sz="2940" spc="-88"/>
            </a:pPr>
            <a:r>
              <a:rPr>
                <a:solidFill>
                  <a:srgbClr val="000000"/>
                </a:solidFill>
                <a:latin typeface="Aptos"/>
                <a:cs typeface="Aptos"/>
              </a:rPr>
              <a:t>Du får lige lidt kontekst. </a:t>
            </a:r>
          </a:p>
          <a:p>
            <a:pPr defTabSz="1194786">
              <a:defRPr sz="2940" spc="-88"/>
            </a:pPr>
            <a:endParaRPr/>
          </a:p>
          <a:p>
            <a:pPr defTabSz="1194786">
              <a:defRPr sz="2940" spc="-88"/>
            </a:pPr>
            <a:r>
              <a:rPr>
                <a:solidFill>
                  <a:srgbClr val="000000"/>
                </a:solidFill>
                <a:latin typeface="Aptos"/>
                <a:cs typeface="Aptos"/>
              </a:rPr>
              <a:t>Jeg arbejder til dagligt for en bilforhandler, der sælger nye og brugte biler. Jeg er mekaniker men bruger også noget af min tid i kundeservice. </a:t>
            </a:r>
          </a:p>
          <a:p>
            <a:pPr defTabSz="1194786">
              <a:defRPr sz="2940" spc="-88"/>
            </a:pPr>
            <a:endParaRPr/>
          </a:p>
          <a:p>
            <a:pPr defTabSz="1194786">
              <a:defRPr sz="2940" spc="-88"/>
            </a:pPr>
            <a:r>
              <a:rPr>
                <a:solidFill>
                  <a:srgbClr val="000000"/>
                </a:solidFill>
                <a:latin typeface="Aptos"/>
                <a:cs typeface="Aptos"/>
              </a:rPr>
              <a:t>Du er en mand på 56 år og hedder Kurt, der har købt en brugt Golf, hvor der er en fejl i bremsesystemet, hvilket du er meget utilfreds med, da du lige har købt bilen uden anmærkninger. Du skriver derfor en sur mail til kundeservice (mig) med dine frustrationer. Under vores dialog skal du hele tiden blive ved med at agere kunde. Husk, at jeg skal agere mekaniker i kundeservice og skal svare på dine beskeder.</a:t>
            </a:r>
          </a:p>
          <a:p>
            <a:pPr defTabSz="1194786">
              <a:defRPr sz="2940" spc="-88"/>
            </a:pPr>
            <a:endParaRPr/>
          </a:p>
          <a:p>
            <a:pPr defTabSz="1194786">
              <a:defRPr sz="2940" spc="-88"/>
            </a:pPr>
            <a:r>
              <a:rPr>
                <a:solidFill>
                  <a:srgbClr val="000000"/>
                </a:solidFill>
                <a:latin typeface="Aptos"/>
                <a:cs typeface="Aptos"/>
              </a:rPr>
              <a:t>OBS!</a:t>
            </a:r>
          </a:p>
          <a:p>
            <a:pPr defTabSz="1194786">
              <a:defRPr sz="2940" spc="-88"/>
            </a:pPr>
            <a:r>
              <a:rPr>
                <a:solidFill>
                  <a:srgbClr val="000000"/>
                </a:solidFill>
                <a:latin typeface="Aptos"/>
                <a:cs typeface="Aptos"/>
              </a:rPr>
              <a:t>Man kan ikke forudse, hvordan AI-værktøjet forstår prompten, så du kan opleve at den ikke forstår, at den kun skal indtage den ene rolle, og at du er den anden. Sker dette, skal du stoppe dens tekstgenerering og skrive: ”Husk, det er dig der er XX og jeg er YY. Du skal være et simuleringsredskab.” </a:t>
            </a:r>
          </a:p>
          <a:p>
            <a:pPr defTabSz="1194786">
              <a:defRPr sz="2940" spc="-88"/>
            </a:pPr>
            <a:endParaRPr/>
          </a:p>
          <a:p>
            <a:pPr defTabSz="1194786">
              <a:defRPr sz="2940" spc="-88"/>
            </a:pPr>
            <a:r>
              <a:rPr>
                <a:solidFill>
                  <a:srgbClr val="000000"/>
                </a:solidFill>
                <a:latin typeface="Aptos"/>
                <a:cs typeface="Aptos"/>
              </a:rPr>
              <a:t>Virker dette heller ikke, kan du prøve at starte en ny tråd og prøve at indsætte din prompt igen. </a:t>
            </a:r>
          </a:p>
        </p:txBody>
      </p:sp>
    </p:spTree>
  </p:cSld>
  <p:clrMapOvr>
    <a:masterClrMapping/>
  </p:clrMapOvr>
  <p:transition spd="med"/>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76" name="hero_image_1-whiteboard1.png.jpeg" descr="hero_image_1-whiteboard1.png.jpeg"/>
          <p:cNvPicPr>
            <a:picLocks noGrp="1" noChangeAspect="1"/>
          </p:cNvPicPr>
          <p:nvPr>
            <p:ph type="pic" idx="21"/>
          </p:nvPr>
        </p:nvPicPr>
        <p:blipFill>
          <a:blip r:embed="rId3"/>
          <a:srcRect l="6425" r="34533"/>
          <a:stretch>
            <a:fillRect/>
          </a:stretch>
        </p:blipFill>
        <p:spPr>
          <a:xfrm>
            <a:off x="12191999" y="-25400"/>
            <a:ext cx="12192001" cy="13766800"/>
          </a:xfrm>
          <a:prstGeom prst="rect">
            <a:avLst/>
          </a:prstGeom>
        </p:spPr>
      </p:pic>
      <p:sp>
        <p:nvSpPr>
          <p:cNvPr id="577" name="🎆 4o Image Generation"/>
          <p:cNvSpPr txBox="1">
            <a:spLocks noGrp="1"/>
          </p:cNvSpPr>
          <p:nvPr>
            <p:ph type="title"/>
          </p:nvPr>
        </p:nvSpPr>
        <p:spPr>
          <a:prstGeom prst="rect">
            <a:avLst/>
          </a:prstGeom>
        </p:spPr>
        <p:txBody>
          <a:bodyPr/>
          <a:lstStyle>
            <a:lvl1pPr defTabSz="1950671">
              <a:lnSpc>
                <a:spcPct val="90000"/>
              </a:lnSpc>
              <a:defRPr sz="9280" spc="-278">
                <a:gradFill flip="none" rotWithShape="1">
                  <a:gsLst>
                    <a:gs pos="0">
                      <a:srgbClr val="00E8FF"/>
                    </a:gs>
                    <a:gs pos="100000">
                      <a:srgbClr val="FF00F7"/>
                    </a:gs>
                  </a:gsLst>
                  <a:lin ang="3967761" scaled="0"/>
                </a:gradFill>
              </a:defRPr>
            </a:lvl1pPr>
          </a:lstStyle>
          <a:p>
            <a:r>
              <a:rPr>
                <a:solidFill>
                  <a:srgbClr val="000000"/>
                </a:solidFill>
                <a:latin typeface="Aptos"/>
                <a:cs typeface="Aptos"/>
              </a:rPr>
              <a:t>🎆 4o Image Generation</a:t>
            </a:r>
          </a:p>
        </p:txBody>
      </p:sp>
      <p:sp>
        <p:nvSpPr>
          <p:cNvPr id="578" name="Slide Subtitle"/>
          <p:cNvSpPr txBox="1">
            <a:spLocks noGrp="1"/>
          </p:cNvSpPr>
          <p:nvPr>
            <p:ph type="body" sz="quarter" idx="1"/>
          </p:nvPr>
        </p:nvSpPr>
        <p:spPr>
          <a:prstGeom prst="rect">
            <a:avLst/>
          </a:prstGeom>
        </p:spPr>
        <p:txBody>
          <a:bodyPr/>
          <a:lstStyle/>
          <a:p>
            <a:pPr algn="l" defTabSz="2438338">
              <a:lnSpc>
                <a:spcPct val="90000"/>
              </a:lnSpc>
              <a:defRPr sz="4000" spc="-119">
                <a:gradFill flip="none" rotWithShape="1">
                  <a:gsLst>
                    <a:gs pos="0">
                      <a:srgbClr val="00E8FF"/>
                    </a:gs>
                    <a:gs pos="100000">
                      <a:srgbClr val="FF00F7"/>
                    </a:gs>
                  </a:gsLst>
                  <a:lin ang="3967761" scaled="0"/>
                </a:gradFill>
                <a:latin typeface="+mn-lt"/>
                <a:ea typeface="+mn-ea"/>
                <a:cs typeface="+mn-cs"/>
                <a:sym typeface="Graphik Semibold"/>
              </a:defRPr>
            </a:pPr>
            <a:endParaRPr/>
          </a:p>
          <a:p>
            <a:pPr algn="l" defTabSz="2438338">
              <a:lnSpc>
                <a:spcPct val="90000"/>
              </a:lnSpc>
              <a:defRPr sz="4000" spc="-119">
                <a:gradFill flip="none" rotWithShape="1">
                  <a:gsLst>
                    <a:gs pos="0">
                      <a:srgbClr val="00E8FF"/>
                    </a:gs>
                    <a:gs pos="100000">
                      <a:srgbClr val="FF00F7"/>
                    </a:gs>
                  </a:gsLst>
                  <a:lin ang="3967761" scaled="0"/>
                </a:gradFill>
                <a:latin typeface="+mn-lt"/>
                <a:ea typeface="+mn-ea"/>
                <a:cs typeface="+mn-cs"/>
                <a:sym typeface="Graphik Semibold"/>
              </a:defRPr>
            </a:pPr>
            <a:endParaRPr/>
          </a:p>
        </p:txBody>
      </p:sp>
    </p:spTree>
  </p:cSld>
  <p:clrMapOvr>
    <a:masterClrMapping/>
  </p:clrMapOvr>
  <p:transition spd="med"/>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0" name="Layoutstruktur til en prompt til 4o Image Generation"/>
          <p:cNvSpPr txBox="1">
            <a:spLocks noGrp="1"/>
          </p:cNvSpPr>
          <p:nvPr>
            <p:ph type="title"/>
          </p:nvPr>
        </p:nvSpPr>
        <p:spPr>
          <a:prstGeom prst="rect">
            <a:avLst/>
          </a:prstGeom>
        </p:spPr>
        <p:txBody>
          <a:bodyPr/>
          <a:lstStyle>
            <a:lvl1pPr defTabSz="1511770">
              <a:defRPr sz="7192" spc="-215"/>
            </a:lvl1pPr>
          </a:lstStyle>
          <a:p>
            <a:r>
              <a:rPr>
                <a:solidFill>
                  <a:srgbClr val="000000"/>
                </a:solidFill>
                <a:latin typeface="Aptos"/>
                <a:cs typeface="Aptos"/>
              </a:rPr>
              <a:t>Layoutstruktur til en prompt til 4o Image Generation</a:t>
            </a:r>
          </a:p>
        </p:txBody>
      </p:sp>
      <p:sp>
        <p:nvSpPr>
          <p:cNvPr id="581" name="En god prompt bør følge denne rækkefølge:…"/>
          <p:cNvSpPr txBox="1"/>
          <p:nvPr/>
        </p:nvSpPr>
        <p:spPr>
          <a:xfrm>
            <a:off x="903639" y="3437086"/>
            <a:ext cx="22576721" cy="870971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chor="ctr">
            <a:spAutoFit/>
          </a:bodyPr>
          <a:lstStyle/>
          <a:p>
            <a:pPr defTabSz="2438338">
              <a:lnSpc>
                <a:spcPct val="90000"/>
              </a:lnSpc>
              <a:defRPr sz="3400" spc="-102">
                <a:gradFill flip="none" rotWithShape="1">
                  <a:gsLst>
                    <a:gs pos="0">
                      <a:srgbClr val="00E8FF"/>
                    </a:gs>
                    <a:gs pos="100000">
                      <a:srgbClr val="FF00F7"/>
                    </a:gs>
                  </a:gsLst>
                  <a:lin ang="3967761" scaled="0"/>
                </a:gradFill>
                <a:latin typeface="+mn-lt"/>
                <a:ea typeface="+mn-ea"/>
                <a:cs typeface="+mn-cs"/>
                <a:sym typeface="Graphik Semibold"/>
              </a:defRPr>
            </a:pPr>
            <a:r>
              <a:rPr dirty="0">
                <a:solidFill>
                  <a:srgbClr val="000000"/>
                </a:solidFill>
                <a:latin typeface="Aptos"/>
                <a:cs typeface="Aptos"/>
              </a:rPr>
              <a:t>En god prompt </a:t>
            </a:r>
            <a:r>
              <a:rPr dirty="0" err="1">
                <a:solidFill>
                  <a:srgbClr val="000000"/>
                </a:solidFill>
                <a:latin typeface="Aptos"/>
                <a:cs typeface="Aptos"/>
              </a:rPr>
              <a:t>bør</a:t>
            </a:r>
            <a:r>
              <a:rPr dirty="0">
                <a:solidFill>
                  <a:srgbClr val="000000"/>
                </a:solidFill>
                <a:latin typeface="Aptos"/>
                <a:cs typeface="Aptos"/>
              </a:rPr>
              <a:t> </a:t>
            </a:r>
            <a:r>
              <a:rPr dirty="0" err="1">
                <a:solidFill>
                  <a:srgbClr val="000000"/>
                </a:solidFill>
                <a:latin typeface="Aptos"/>
                <a:cs typeface="Aptos"/>
              </a:rPr>
              <a:t>følge</a:t>
            </a:r>
            <a:r>
              <a:rPr dirty="0">
                <a:solidFill>
                  <a:srgbClr val="000000"/>
                </a:solidFill>
                <a:latin typeface="Aptos"/>
                <a:cs typeface="Aptos"/>
              </a:rPr>
              <a:t> </a:t>
            </a:r>
            <a:r>
              <a:rPr dirty="0" err="1">
                <a:solidFill>
                  <a:srgbClr val="000000"/>
                </a:solidFill>
                <a:latin typeface="Aptos"/>
                <a:cs typeface="Aptos"/>
              </a:rPr>
              <a:t>denne</a:t>
            </a:r>
            <a:r>
              <a:rPr dirty="0">
                <a:solidFill>
                  <a:srgbClr val="000000"/>
                </a:solidFill>
                <a:latin typeface="Aptos"/>
                <a:cs typeface="Aptos"/>
              </a:rPr>
              <a:t> </a:t>
            </a:r>
            <a:r>
              <a:rPr dirty="0" err="1">
                <a:solidFill>
                  <a:srgbClr val="000000"/>
                </a:solidFill>
                <a:latin typeface="Aptos"/>
                <a:cs typeface="Aptos"/>
              </a:rPr>
              <a:t>rækkefølge</a:t>
            </a:r>
            <a:r>
              <a:rPr dirty="0">
                <a:solidFill>
                  <a:srgbClr val="000000"/>
                </a:solidFill>
                <a:latin typeface="Aptos"/>
                <a:cs typeface="Aptos"/>
              </a:rPr>
              <a:t>:</a:t>
            </a:r>
          </a:p>
          <a:p>
            <a:pPr defTabSz="2438338">
              <a:lnSpc>
                <a:spcPct val="90000"/>
              </a:lnSpc>
              <a:defRPr sz="3400" spc="-102">
                <a:gradFill flip="none" rotWithShape="1">
                  <a:gsLst>
                    <a:gs pos="0">
                      <a:srgbClr val="00E8FF"/>
                    </a:gs>
                    <a:gs pos="100000">
                      <a:srgbClr val="FF00F7"/>
                    </a:gs>
                  </a:gsLst>
                  <a:lin ang="3967761" scaled="0"/>
                </a:gradFill>
                <a:latin typeface="+mn-lt"/>
                <a:ea typeface="+mn-ea"/>
                <a:cs typeface="+mn-cs"/>
                <a:sym typeface="Graphik Semibold"/>
              </a:defRPr>
            </a:pPr>
            <a:endParaRPr dirty="0"/>
          </a:p>
          <a:p>
            <a:pPr defTabSz="2438338">
              <a:lnSpc>
                <a:spcPct val="90000"/>
              </a:lnSpc>
              <a:defRPr sz="3400" spc="-102">
                <a:gradFill flip="none" rotWithShape="1">
                  <a:gsLst>
                    <a:gs pos="0">
                      <a:srgbClr val="00E8FF"/>
                    </a:gs>
                    <a:gs pos="100000">
                      <a:srgbClr val="FF00F7"/>
                    </a:gs>
                  </a:gsLst>
                  <a:lin ang="3967761" scaled="0"/>
                </a:gradFill>
                <a:latin typeface="+mn-lt"/>
                <a:ea typeface="+mn-ea"/>
                <a:cs typeface="+mn-cs"/>
                <a:sym typeface="Graphik Semibold"/>
              </a:defRPr>
            </a:pPr>
            <a:r>
              <a:rPr dirty="0">
                <a:solidFill>
                  <a:srgbClr val="000000"/>
                </a:solidFill>
                <a:latin typeface="Aptos"/>
                <a:cs typeface="Aptos"/>
              </a:rPr>
              <a:t>Medie: </a:t>
            </a:r>
            <a:r>
              <a:rPr dirty="0" err="1">
                <a:solidFill>
                  <a:srgbClr val="000000"/>
                </a:solidFill>
                <a:latin typeface="Aptos"/>
                <a:cs typeface="Aptos"/>
              </a:rPr>
              <a:t>Hvordan</a:t>
            </a:r>
            <a:r>
              <a:rPr dirty="0">
                <a:solidFill>
                  <a:srgbClr val="000000"/>
                </a:solidFill>
                <a:latin typeface="Aptos"/>
                <a:cs typeface="Aptos"/>
              </a:rPr>
              <a:t> </a:t>
            </a:r>
            <a:r>
              <a:rPr dirty="0" err="1">
                <a:solidFill>
                  <a:srgbClr val="000000"/>
                </a:solidFill>
                <a:latin typeface="Aptos"/>
                <a:cs typeface="Aptos"/>
              </a:rPr>
              <a:t>billedet</a:t>
            </a:r>
            <a:r>
              <a:rPr dirty="0">
                <a:solidFill>
                  <a:srgbClr val="000000"/>
                </a:solidFill>
                <a:latin typeface="Aptos"/>
                <a:cs typeface="Aptos"/>
              </a:rPr>
              <a:t> er </a:t>
            </a:r>
            <a:r>
              <a:rPr dirty="0" err="1">
                <a:solidFill>
                  <a:srgbClr val="000000"/>
                </a:solidFill>
                <a:latin typeface="Aptos"/>
                <a:cs typeface="Aptos"/>
              </a:rPr>
              <a:t>skabt</a:t>
            </a:r>
            <a:r>
              <a:rPr dirty="0">
                <a:solidFill>
                  <a:srgbClr val="000000"/>
                </a:solidFill>
                <a:latin typeface="Aptos"/>
                <a:cs typeface="Aptos"/>
              </a:rPr>
              <a:t>.</a:t>
            </a:r>
            <a:br>
              <a:rPr dirty="0"/>
            </a:br>
            <a:r>
              <a:rPr dirty="0" err="1">
                <a:solidFill>
                  <a:srgbClr val="000000"/>
                </a:solidFill>
                <a:latin typeface="Aptos"/>
                <a:cs typeface="Aptos"/>
              </a:rPr>
              <a:t>Fotografi</a:t>
            </a:r>
            <a:r>
              <a:rPr dirty="0">
                <a:solidFill>
                  <a:srgbClr val="000000"/>
                </a:solidFill>
                <a:latin typeface="Aptos"/>
                <a:cs typeface="Aptos"/>
              </a:rPr>
              <a:t>, </a:t>
            </a:r>
            <a:r>
              <a:rPr dirty="0" err="1">
                <a:solidFill>
                  <a:srgbClr val="000000"/>
                </a:solidFill>
                <a:latin typeface="Aptos"/>
                <a:cs typeface="Aptos"/>
              </a:rPr>
              <a:t>maleri</a:t>
            </a:r>
            <a:r>
              <a:rPr dirty="0">
                <a:solidFill>
                  <a:srgbClr val="000000"/>
                </a:solidFill>
                <a:latin typeface="Aptos"/>
                <a:cs typeface="Aptos"/>
              </a:rPr>
              <a:t>, </a:t>
            </a:r>
            <a:r>
              <a:rPr dirty="0" err="1">
                <a:solidFill>
                  <a:srgbClr val="000000"/>
                </a:solidFill>
                <a:latin typeface="Aptos"/>
                <a:cs typeface="Aptos"/>
              </a:rPr>
              <a:t>tegning</a:t>
            </a:r>
            <a:r>
              <a:rPr dirty="0">
                <a:solidFill>
                  <a:srgbClr val="000000"/>
                </a:solidFill>
                <a:latin typeface="Aptos"/>
                <a:cs typeface="Aptos"/>
              </a:rPr>
              <a:t>, digital kunst, </a:t>
            </a:r>
            <a:r>
              <a:rPr dirty="0" err="1">
                <a:solidFill>
                  <a:srgbClr val="000000"/>
                </a:solidFill>
                <a:latin typeface="Aptos"/>
                <a:cs typeface="Aptos"/>
              </a:rPr>
              <a:t>skulptur</a:t>
            </a:r>
            <a:r>
              <a:rPr dirty="0">
                <a:solidFill>
                  <a:srgbClr val="000000"/>
                </a:solidFill>
                <a:latin typeface="Aptos"/>
                <a:cs typeface="Aptos"/>
              </a:rPr>
              <a:t> </a:t>
            </a:r>
            <a:r>
              <a:rPr dirty="0" err="1">
                <a:solidFill>
                  <a:srgbClr val="000000"/>
                </a:solidFill>
                <a:latin typeface="Aptos"/>
                <a:cs typeface="Aptos"/>
              </a:rPr>
              <a:t>osv</a:t>
            </a:r>
            <a:r>
              <a:rPr dirty="0">
                <a:solidFill>
                  <a:srgbClr val="000000"/>
                </a:solidFill>
                <a:latin typeface="Aptos"/>
                <a:cs typeface="Aptos"/>
              </a:rPr>
              <a:t>.</a:t>
            </a:r>
          </a:p>
          <a:p>
            <a:pPr defTabSz="2438338">
              <a:lnSpc>
                <a:spcPct val="90000"/>
              </a:lnSpc>
              <a:defRPr sz="3400" spc="-102">
                <a:gradFill flip="none" rotWithShape="1">
                  <a:gsLst>
                    <a:gs pos="0">
                      <a:srgbClr val="00E8FF"/>
                    </a:gs>
                    <a:gs pos="100000">
                      <a:srgbClr val="FF00F7"/>
                    </a:gs>
                  </a:gsLst>
                  <a:lin ang="3967761" scaled="0"/>
                </a:gradFill>
                <a:latin typeface="+mn-lt"/>
                <a:ea typeface="+mn-ea"/>
                <a:cs typeface="+mn-cs"/>
                <a:sym typeface="Graphik Semibold"/>
              </a:defRPr>
            </a:pPr>
            <a:endParaRPr dirty="0"/>
          </a:p>
          <a:p>
            <a:pPr defTabSz="2438338">
              <a:lnSpc>
                <a:spcPct val="90000"/>
              </a:lnSpc>
              <a:defRPr sz="3400" spc="-102">
                <a:gradFill flip="none" rotWithShape="1">
                  <a:gsLst>
                    <a:gs pos="0">
                      <a:srgbClr val="00E8FF"/>
                    </a:gs>
                    <a:gs pos="100000">
                      <a:srgbClr val="FF00F7"/>
                    </a:gs>
                  </a:gsLst>
                  <a:lin ang="3967761" scaled="0"/>
                </a:gradFill>
                <a:latin typeface="+mn-lt"/>
                <a:ea typeface="+mn-ea"/>
                <a:cs typeface="+mn-cs"/>
                <a:sym typeface="Graphik Semibold"/>
              </a:defRPr>
            </a:pPr>
            <a:r>
              <a:rPr dirty="0">
                <a:solidFill>
                  <a:srgbClr val="000000"/>
                </a:solidFill>
                <a:latin typeface="Aptos"/>
                <a:cs typeface="Aptos"/>
              </a:rPr>
              <a:t>Stil: </a:t>
            </a:r>
            <a:r>
              <a:rPr dirty="0" err="1">
                <a:solidFill>
                  <a:srgbClr val="000000"/>
                </a:solidFill>
                <a:latin typeface="Aptos"/>
                <a:cs typeface="Aptos"/>
              </a:rPr>
              <a:t>visuel</a:t>
            </a:r>
            <a:r>
              <a:rPr dirty="0">
                <a:solidFill>
                  <a:srgbClr val="000000"/>
                </a:solidFill>
                <a:latin typeface="Aptos"/>
                <a:cs typeface="Aptos"/>
              </a:rPr>
              <a:t> </a:t>
            </a:r>
            <a:r>
              <a:rPr dirty="0" err="1">
                <a:solidFill>
                  <a:srgbClr val="000000"/>
                </a:solidFill>
                <a:latin typeface="Aptos"/>
                <a:cs typeface="Aptos"/>
              </a:rPr>
              <a:t>stil</a:t>
            </a:r>
            <a:r>
              <a:rPr dirty="0">
                <a:solidFill>
                  <a:srgbClr val="000000"/>
                </a:solidFill>
                <a:latin typeface="Aptos"/>
                <a:cs typeface="Aptos"/>
              </a:rPr>
              <a:t> </a:t>
            </a:r>
            <a:r>
              <a:rPr dirty="0" err="1">
                <a:solidFill>
                  <a:srgbClr val="000000"/>
                </a:solidFill>
                <a:latin typeface="Aptos"/>
                <a:cs typeface="Aptos"/>
              </a:rPr>
              <a:t>eller</a:t>
            </a:r>
            <a:r>
              <a:rPr dirty="0">
                <a:solidFill>
                  <a:srgbClr val="000000"/>
                </a:solidFill>
                <a:latin typeface="Aptos"/>
                <a:cs typeface="Aptos"/>
              </a:rPr>
              <a:t> </a:t>
            </a:r>
            <a:r>
              <a:rPr dirty="0" err="1">
                <a:solidFill>
                  <a:srgbClr val="000000"/>
                </a:solidFill>
                <a:latin typeface="Aptos"/>
                <a:cs typeface="Aptos"/>
              </a:rPr>
              <a:t>æstetik</a:t>
            </a:r>
            <a:r>
              <a:rPr dirty="0">
                <a:solidFill>
                  <a:srgbClr val="000000"/>
                </a:solidFill>
                <a:latin typeface="Aptos"/>
                <a:cs typeface="Aptos"/>
              </a:rPr>
              <a:t>.</a:t>
            </a:r>
            <a:br>
              <a:rPr dirty="0"/>
            </a:br>
            <a:r>
              <a:rPr dirty="0">
                <a:solidFill>
                  <a:srgbClr val="000000"/>
                </a:solidFill>
                <a:latin typeface="Aptos"/>
                <a:cs typeface="Aptos"/>
              </a:rPr>
              <a:t>Steampunk, cyberpunk, vintage, </a:t>
            </a:r>
            <a:r>
              <a:rPr dirty="0" err="1">
                <a:solidFill>
                  <a:srgbClr val="000000"/>
                </a:solidFill>
                <a:latin typeface="Aptos"/>
                <a:cs typeface="Aptos"/>
              </a:rPr>
              <a:t>disney</a:t>
            </a:r>
            <a:r>
              <a:rPr dirty="0">
                <a:solidFill>
                  <a:srgbClr val="000000"/>
                </a:solidFill>
                <a:latin typeface="Aptos"/>
                <a:cs typeface="Aptos"/>
              </a:rPr>
              <a:t>-animation, anime, </a:t>
            </a:r>
            <a:r>
              <a:rPr dirty="0" err="1">
                <a:solidFill>
                  <a:srgbClr val="000000"/>
                </a:solidFill>
                <a:latin typeface="Aptos"/>
                <a:cs typeface="Aptos"/>
              </a:rPr>
              <a:t>surrealisme</a:t>
            </a:r>
            <a:r>
              <a:rPr dirty="0">
                <a:solidFill>
                  <a:srgbClr val="000000"/>
                </a:solidFill>
                <a:latin typeface="Aptos"/>
                <a:cs typeface="Aptos"/>
              </a:rPr>
              <a:t>, </a:t>
            </a:r>
            <a:r>
              <a:rPr dirty="0" err="1">
                <a:solidFill>
                  <a:srgbClr val="000000"/>
                </a:solidFill>
                <a:latin typeface="Aptos"/>
                <a:cs typeface="Aptos"/>
              </a:rPr>
              <a:t>popkunst</a:t>
            </a:r>
            <a:r>
              <a:rPr dirty="0">
                <a:solidFill>
                  <a:srgbClr val="000000"/>
                </a:solidFill>
                <a:latin typeface="Aptos"/>
                <a:cs typeface="Aptos"/>
              </a:rPr>
              <a:t>, horror </a:t>
            </a:r>
            <a:r>
              <a:rPr dirty="0" err="1">
                <a:solidFill>
                  <a:srgbClr val="000000"/>
                </a:solidFill>
                <a:latin typeface="Aptos"/>
                <a:cs typeface="Aptos"/>
              </a:rPr>
              <a:t>osv</a:t>
            </a:r>
            <a:r>
              <a:rPr dirty="0">
                <a:solidFill>
                  <a:srgbClr val="000000"/>
                </a:solidFill>
                <a:latin typeface="Aptos"/>
                <a:cs typeface="Aptos"/>
              </a:rPr>
              <a:t>.</a:t>
            </a:r>
          </a:p>
          <a:p>
            <a:pPr defTabSz="2438338">
              <a:lnSpc>
                <a:spcPct val="90000"/>
              </a:lnSpc>
              <a:defRPr sz="3400" spc="-102">
                <a:gradFill flip="none" rotWithShape="1">
                  <a:gsLst>
                    <a:gs pos="0">
                      <a:srgbClr val="00E8FF"/>
                    </a:gs>
                    <a:gs pos="100000">
                      <a:srgbClr val="FF00F7"/>
                    </a:gs>
                  </a:gsLst>
                  <a:lin ang="3967761" scaled="0"/>
                </a:gradFill>
                <a:latin typeface="+mn-lt"/>
                <a:ea typeface="+mn-ea"/>
                <a:cs typeface="+mn-cs"/>
                <a:sym typeface="Graphik Semibold"/>
              </a:defRPr>
            </a:pPr>
            <a:endParaRPr dirty="0"/>
          </a:p>
          <a:p>
            <a:pPr defTabSz="2438338">
              <a:lnSpc>
                <a:spcPct val="90000"/>
              </a:lnSpc>
              <a:defRPr sz="3400" spc="-102">
                <a:gradFill flip="none" rotWithShape="1">
                  <a:gsLst>
                    <a:gs pos="0">
                      <a:srgbClr val="00E8FF"/>
                    </a:gs>
                    <a:gs pos="100000">
                      <a:srgbClr val="FF00F7"/>
                    </a:gs>
                  </a:gsLst>
                  <a:lin ang="3967761" scaled="0"/>
                </a:gradFill>
                <a:latin typeface="+mn-lt"/>
                <a:ea typeface="+mn-ea"/>
                <a:cs typeface="+mn-cs"/>
                <a:sym typeface="Graphik Semibold"/>
              </a:defRPr>
            </a:pPr>
            <a:r>
              <a:rPr dirty="0" err="1">
                <a:solidFill>
                  <a:srgbClr val="000000"/>
                </a:solidFill>
                <a:latin typeface="Aptos"/>
                <a:cs typeface="Aptos"/>
              </a:rPr>
              <a:t>Komposition</a:t>
            </a:r>
            <a:r>
              <a:rPr dirty="0">
                <a:solidFill>
                  <a:srgbClr val="000000"/>
                </a:solidFill>
                <a:latin typeface="Aptos"/>
                <a:cs typeface="Aptos"/>
              </a:rPr>
              <a:t>: </a:t>
            </a:r>
            <a:r>
              <a:rPr dirty="0" err="1">
                <a:solidFill>
                  <a:srgbClr val="000000"/>
                </a:solidFill>
                <a:latin typeface="Aptos"/>
                <a:cs typeface="Aptos"/>
              </a:rPr>
              <a:t>Hvordan</a:t>
            </a:r>
            <a:r>
              <a:rPr dirty="0">
                <a:solidFill>
                  <a:srgbClr val="000000"/>
                </a:solidFill>
                <a:latin typeface="Aptos"/>
                <a:cs typeface="Aptos"/>
              </a:rPr>
              <a:t> </a:t>
            </a:r>
            <a:r>
              <a:rPr dirty="0" err="1">
                <a:solidFill>
                  <a:srgbClr val="000000"/>
                </a:solidFill>
                <a:latin typeface="Aptos"/>
                <a:cs typeface="Aptos"/>
              </a:rPr>
              <a:t>motivet</a:t>
            </a:r>
            <a:r>
              <a:rPr dirty="0">
                <a:solidFill>
                  <a:srgbClr val="000000"/>
                </a:solidFill>
                <a:latin typeface="Aptos"/>
                <a:cs typeface="Aptos"/>
              </a:rPr>
              <a:t> er </a:t>
            </a:r>
            <a:r>
              <a:rPr dirty="0" err="1">
                <a:solidFill>
                  <a:srgbClr val="000000"/>
                </a:solidFill>
                <a:latin typeface="Aptos"/>
                <a:cs typeface="Aptos"/>
              </a:rPr>
              <a:t>indrammet</a:t>
            </a:r>
            <a:r>
              <a:rPr dirty="0">
                <a:solidFill>
                  <a:srgbClr val="000000"/>
                </a:solidFill>
                <a:latin typeface="Aptos"/>
                <a:cs typeface="Aptos"/>
              </a:rPr>
              <a:t>.</a:t>
            </a:r>
            <a:br>
              <a:rPr dirty="0"/>
            </a:br>
            <a:r>
              <a:rPr dirty="0" err="1">
                <a:solidFill>
                  <a:srgbClr val="000000"/>
                </a:solidFill>
                <a:latin typeface="Aptos"/>
                <a:cs typeface="Aptos"/>
              </a:rPr>
              <a:t>Portræt</a:t>
            </a:r>
            <a:r>
              <a:rPr dirty="0">
                <a:solidFill>
                  <a:srgbClr val="000000"/>
                </a:solidFill>
                <a:latin typeface="Aptos"/>
                <a:cs typeface="Aptos"/>
              </a:rPr>
              <a:t>, </a:t>
            </a:r>
            <a:r>
              <a:rPr dirty="0" err="1">
                <a:solidFill>
                  <a:srgbClr val="000000"/>
                </a:solidFill>
                <a:latin typeface="Aptos"/>
                <a:cs typeface="Aptos"/>
              </a:rPr>
              <a:t>vidvinkel</a:t>
            </a:r>
            <a:r>
              <a:rPr dirty="0">
                <a:solidFill>
                  <a:srgbClr val="000000"/>
                </a:solidFill>
                <a:latin typeface="Aptos"/>
                <a:cs typeface="Aptos"/>
              </a:rPr>
              <a:t>, </a:t>
            </a:r>
            <a:r>
              <a:rPr dirty="0" err="1">
                <a:solidFill>
                  <a:srgbClr val="000000"/>
                </a:solidFill>
                <a:latin typeface="Aptos"/>
                <a:cs typeface="Aptos"/>
              </a:rPr>
              <a:t>øjenhøjde</a:t>
            </a:r>
            <a:r>
              <a:rPr dirty="0">
                <a:solidFill>
                  <a:srgbClr val="000000"/>
                </a:solidFill>
                <a:latin typeface="Aptos"/>
                <a:cs typeface="Aptos"/>
              </a:rPr>
              <a:t>, </a:t>
            </a:r>
            <a:r>
              <a:rPr dirty="0" err="1">
                <a:solidFill>
                  <a:srgbClr val="000000"/>
                </a:solidFill>
                <a:latin typeface="Aptos"/>
                <a:cs typeface="Aptos"/>
              </a:rPr>
              <a:t>lavt</a:t>
            </a:r>
            <a:r>
              <a:rPr dirty="0">
                <a:solidFill>
                  <a:srgbClr val="000000"/>
                </a:solidFill>
                <a:latin typeface="Aptos"/>
                <a:cs typeface="Aptos"/>
              </a:rPr>
              <a:t> </a:t>
            </a:r>
            <a:r>
              <a:rPr dirty="0" err="1">
                <a:solidFill>
                  <a:srgbClr val="000000"/>
                </a:solidFill>
                <a:latin typeface="Aptos"/>
                <a:cs typeface="Aptos"/>
              </a:rPr>
              <a:t>skud</a:t>
            </a:r>
            <a:r>
              <a:rPr dirty="0">
                <a:solidFill>
                  <a:srgbClr val="000000"/>
                </a:solidFill>
                <a:latin typeface="Aptos"/>
                <a:cs typeface="Aptos"/>
              </a:rPr>
              <a:t>, </a:t>
            </a:r>
            <a:r>
              <a:rPr dirty="0" err="1">
                <a:solidFill>
                  <a:srgbClr val="000000"/>
                </a:solidFill>
                <a:latin typeface="Aptos"/>
                <a:cs typeface="Aptos"/>
              </a:rPr>
              <a:t>helkropsbillede</a:t>
            </a:r>
            <a:r>
              <a:rPr dirty="0">
                <a:solidFill>
                  <a:srgbClr val="000000"/>
                </a:solidFill>
                <a:latin typeface="Aptos"/>
                <a:cs typeface="Aptos"/>
              </a:rPr>
              <a:t>, </a:t>
            </a:r>
            <a:r>
              <a:rPr dirty="0" err="1">
                <a:solidFill>
                  <a:srgbClr val="000000"/>
                </a:solidFill>
                <a:latin typeface="Aptos"/>
                <a:cs typeface="Aptos"/>
              </a:rPr>
              <a:t>filmisk</a:t>
            </a:r>
            <a:r>
              <a:rPr dirty="0">
                <a:solidFill>
                  <a:srgbClr val="000000"/>
                </a:solidFill>
                <a:latin typeface="Aptos"/>
                <a:cs typeface="Aptos"/>
              </a:rPr>
              <a:t> </a:t>
            </a:r>
            <a:r>
              <a:rPr dirty="0" err="1">
                <a:solidFill>
                  <a:srgbClr val="000000"/>
                </a:solidFill>
                <a:latin typeface="Aptos"/>
                <a:cs typeface="Aptos"/>
              </a:rPr>
              <a:t>skud</a:t>
            </a:r>
            <a:r>
              <a:rPr dirty="0">
                <a:solidFill>
                  <a:srgbClr val="000000"/>
                </a:solidFill>
                <a:latin typeface="Aptos"/>
                <a:cs typeface="Aptos"/>
              </a:rPr>
              <a:t> </a:t>
            </a:r>
            <a:r>
              <a:rPr dirty="0" err="1">
                <a:solidFill>
                  <a:srgbClr val="000000"/>
                </a:solidFill>
                <a:latin typeface="Aptos"/>
                <a:cs typeface="Aptos"/>
              </a:rPr>
              <a:t>osv</a:t>
            </a:r>
            <a:r>
              <a:rPr dirty="0">
                <a:solidFill>
                  <a:srgbClr val="000000"/>
                </a:solidFill>
                <a:latin typeface="Aptos"/>
                <a:cs typeface="Aptos"/>
              </a:rPr>
              <a:t>.</a:t>
            </a:r>
          </a:p>
          <a:p>
            <a:pPr defTabSz="2438338">
              <a:lnSpc>
                <a:spcPct val="90000"/>
              </a:lnSpc>
              <a:defRPr sz="3400" spc="-102">
                <a:gradFill flip="none" rotWithShape="1">
                  <a:gsLst>
                    <a:gs pos="0">
                      <a:srgbClr val="00E8FF"/>
                    </a:gs>
                    <a:gs pos="100000">
                      <a:srgbClr val="FF00F7"/>
                    </a:gs>
                  </a:gsLst>
                  <a:lin ang="3967761" scaled="0"/>
                </a:gradFill>
                <a:latin typeface="+mn-lt"/>
                <a:ea typeface="+mn-ea"/>
                <a:cs typeface="+mn-cs"/>
                <a:sym typeface="Graphik Semibold"/>
              </a:defRPr>
            </a:pPr>
            <a:endParaRPr dirty="0"/>
          </a:p>
          <a:p>
            <a:pPr defTabSz="2438338">
              <a:lnSpc>
                <a:spcPct val="90000"/>
              </a:lnSpc>
              <a:defRPr sz="3400" spc="-102">
                <a:gradFill flip="none" rotWithShape="1">
                  <a:gsLst>
                    <a:gs pos="0">
                      <a:srgbClr val="00E8FF"/>
                    </a:gs>
                    <a:gs pos="100000">
                      <a:srgbClr val="FF00F7"/>
                    </a:gs>
                  </a:gsLst>
                  <a:lin ang="3967761" scaled="0"/>
                </a:gradFill>
                <a:latin typeface="+mn-lt"/>
                <a:ea typeface="+mn-ea"/>
                <a:cs typeface="+mn-cs"/>
                <a:sym typeface="Graphik Semibold"/>
              </a:defRPr>
            </a:pPr>
            <a:r>
              <a:rPr dirty="0">
                <a:solidFill>
                  <a:srgbClr val="000000"/>
                </a:solidFill>
                <a:latin typeface="Aptos"/>
                <a:cs typeface="Aptos"/>
              </a:rPr>
              <a:t>Scene: </a:t>
            </a:r>
            <a:r>
              <a:rPr dirty="0" err="1">
                <a:solidFill>
                  <a:srgbClr val="000000"/>
                </a:solidFill>
                <a:latin typeface="Aptos"/>
                <a:cs typeface="Aptos"/>
              </a:rPr>
              <a:t>Hvad</a:t>
            </a:r>
            <a:r>
              <a:rPr dirty="0">
                <a:solidFill>
                  <a:srgbClr val="000000"/>
                </a:solidFill>
                <a:latin typeface="Aptos"/>
                <a:cs typeface="Aptos"/>
              </a:rPr>
              <a:t> </a:t>
            </a:r>
            <a:r>
              <a:rPr dirty="0" err="1">
                <a:solidFill>
                  <a:srgbClr val="000000"/>
                </a:solidFill>
                <a:latin typeface="Aptos"/>
                <a:cs typeface="Aptos"/>
              </a:rPr>
              <a:t>sker</a:t>
            </a:r>
            <a:r>
              <a:rPr dirty="0">
                <a:solidFill>
                  <a:srgbClr val="000000"/>
                </a:solidFill>
                <a:latin typeface="Aptos"/>
                <a:cs typeface="Aptos"/>
              </a:rPr>
              <a:t> der </a:t>
            </a:r>
            <a:r>
              <a:rPr dirty="0" err="1">
                <a:solidFill>
                  <a:srgbClr val="000000"/>
                </a:solidFill>
                <a:latin typeface="Aptos"/>
                <a:cs typeface="Aptos"/>
              </a:rPr>
              <a:t>på</a:t>
            </a:r>
            <a:r>
              <a:rPr dirty="0">
                <a:solidFill>
                  <a:srgbClr val="000000"/>
                </a:solidFill>
                <a:latin typeface="Aptos"/>
                <a:cs typeface="Aptos"/>
              </a:rPr>
              <a:t> </a:t>
            </a:r>
            <a:r>
              <a:rPr dirty="0" err="1">
                <a:solidFill>
                  <a:srgbClr val="000000"/>
                </a:solidFill>
                <a:latin typeface="Aptos"/>
                <a:cs typeface="Aptos"/>
              </a:rPr>
              <a:t>billedet</a:t>
            </a:r>
            <a:r>
              <a:rPr dirty="0">
                <a:solidFill>
                  <a:srgbClr val="000000"/>
                </a:solidFill>
                <a:latin typeface="Aptos"/>
                <a:cs typeface="Aptos"/>
              </a:rPr>
              <a:t>?</a:t>
            </a:r>
            <a:br>
              <a:rPr dirty="0"/>
            </a:br>
            <a:r>
              <a:rPr dirty="0">
                <a:solidFill>
                  <a:srgbClr val="000000"/>
                </a:solidFill>
                <a:latin typeface="Aptos"/>
                <a:cs typeface="Aptos"/>
              </a:rPr>
              <a:t>Motiv, handling, </a:t>
            </a:r>
            <a:r>
              <a:rPr dirty="0" err="1">
                <a:solidFill>
                  <a:srgbClr val="000000"/>
                </a:solidFill>
                <a:latin typeface="Aptos"/>
                <a:cs typeface="Aptos"/>
              </a:rPr>
              <a:t>placering</a:t>
            </a:r>
            <a:r>
              <a:rPr dirty="0">
                <a:solidFill>
                  <a:srgbClr val="000000"/>
                </a:solidFill>
                <a:latin typeface="Aptos"/>
                <a:cs typeface="Aptos"/>
              </a:rPr>
              <a:t>, </a:t>
            </a:r>
            <a:r>
              <a:rPr dirty="0" err="1">
                <a:solidFill>
                  <a:srgbClr val="000000"/>
                </a:solidFill>
                <a:latin typeface="Aptos"/>
                <a:cs typeface="Aptos"/>
              </a:rPr>
              <a:t>følelser</a:t>
            </a:r>
            <a:br>
              <a:rPr dirty="0"/>
            </a:br>
            <a:endParaRPr dirty="0"/>
          </a:p>
          <a:p>
            <a:pPr defTabSz="2438338">
              <a:lnSpc>
                <a:spcPct val="90000"/>
              </a:lnSpc>
              <a:defRPr sz="3400" spc="-102">
                <a:gradFill flip="none" rotWithShape="1">
                  <a:gsLst>
                    <a:gs pos="0">
                      <a:srgbClr val="00E8FF"/>
                    </a:gs>
                    <a:gs pos="100000">
                      <a:srgbClr val="FF00F7"/>
                    </a:gs>
                  </a:gsLst>
                  <a:lin ang="3967761" scaled="0"/>
                </a:gradFill>
                <a:latin typeface="+mn-lt"/>
                <a:ea typeface="+mn-ea"/>
                <a:cs typeface="+mn-cs"/>
                <a:sym typeface="Graphik Semibold"/>
              </a:defRPr>
            </a:pPr>
            <a:r>
              <a:rPr dirty="0" err="1">
                <a:solidFill>
                  <a:srgbClr val="000000"/>
                </a:solidFill>
                <a:latin typeface="Aptos"/>
                <a:cs typeface="Aptos"/>
              </a:rPr>
              <a:t>Atmosfære</a:t>
            </a:r>
            <a:r>
              <a:rPr dirty="0">
                <a:solidFill>
                  <a:srgbClr val="000000"/>
                </a:solidFill>
                <a:latin typeface="Aptos"/>
                <a:cs typeface="Aptos"/>
              </a:rPr>
              <a:t>: </a:t>
            </a:r>
            <a:r>
              <a:rPr dirty="0" err="1">
                <a:solidFill>
                  <a:srgbClr val="000000"/>
                </a:solidFill>
                <a:latin typeface="Aptos"/>
                <a:cs typeface="Aptos"/>
              </a:rPr>
              <a:t>Vejr</a:t>
            </a:r>
            <a:r>
              <a:rPr dirty="0">
                <a:solidFill>
                  <a:srgbClr val="000000"/>
                </a:solidFill>
                <a:latin typeface="Aptos"/>
                <a:cs typeface="Aptos"/>
              </a:rPr>
              <a:t> </a:t>
            </a:r>
            <a:r>
              <a:rPr dirty="0" err="1">
                <a:solidFill>
                  <a:srgbClr val="000000"/>
                </a:solidFill>
                <a:latin typeface="Aptos"/>
                <a:cs typeface="Aptos"/>
              </a:rPr>
              <a:t>eller</a:t>
            </a:r>
            <a:r>
              <a:rPr dirty="0">
                <a:solidFill>
                  <a:srgbClr val="000000"/>
                </a:solidFill>
                <a:latin typeface="Aptos"/>
                <a:cs typeface="Aptos"/>
              </a:rPr>
              <a:t> </a:t>
            </a:r>
            <a:r>
              <a:rPr dirty="0" err="1">
                <a:solidFill>
                  <a:srgbClr val="000000"/>
                </a:solidFill>
                <a:latin typeface="Aptos"/>
                <a:cs typeface="Aptos"/>
              </a:rPr>
              <a:t>stemning</a:t>
            </a:r>
            <a:r>
              <a:rPr dirty="0">
                <a:solidFill>
                  <a:srgbClr val="000000"/>
                </a:solidFill>
                <a:latin typeface="Aptos"/>
                <a:cs typeface="Aptos"/>
              </a:rPr>
              <a:t>.</a:t>
            </a:r>
            <a:br>
              <a:rPr dirty="0"/>
            </a:br>
            <a:r>
              <a:rPr dirty="0" err="1">
                <a:solidFill>
                  <a:srgbClr val="000000"/>
                </a:solidFill>
                <a:latin typeface="Aptos"/>
                <a:cs typeface="Aptos"/>
              </a:rPr>
              <a:t>Solnedgang</a:t>
            </a:r>
            <a:r>
              <a:rPr dirty="0">
                <a:solidFill>
                  <a:srgbClr val="000000"/>
                </a:solidFill>
                <a:latin typeface="Aptos"/>
                <a:cs typeface="Aptos"/>
              </a:rPr>
              <a:t>, </a:t>
            </a:r>
            <a:r>
              <a:rPr dirty="0" err="1">
                <a:solidFill>
                  <a:srgbClr val="000000"/>
                </a:solidFill>
                <a:latin typeface="Aptos"/>
                <a:cs typeface="Aptos"/>
              </a:rPr>
              <a:t>tåge</a:t>
            </a:r>
            <a:r>
              <a:rPr dirty="0">
                <a:solidFill>
                  <a:srgbClr val="000000"/>
                </a:solidFill>
                <a:latin typeface="Aptos"/>
                <a:cs typeface="Aptos"/>
              </a:rPr>
              <a:t>, </a:t>
            </a:r>
            <a:r>
              <a:rPr dirty="0" err="1">
                <a:solidFill>
                  <a:srgbClr val="000000"/>
                </a:solidFill>
                <a:latin typeface="Aptos"/>
                <a:cs typeface="Aptos"/>
              </a:rPr>
              <a:t>regn</a:t>
            </a:r>
            <a:r>
              <a:rPr dirty="0">
                <a:solidFill>
                  <a:srgbClr val="000000"/>
                </a:solidFill>
                <a:latin typeface="Aptos"/>
                <a:cs typeface="Aptos"/>
              </a:rPr>
              <a:t>, </a:t>
            </a:r>
            <a:r>
              <a:rPr dirty="0" err="1">
                <a:solidFill>
                  <a:srgbClr val="000000"/>
                </a:solidFill>
                <a:latin typeface="Aptos"/>
                <a:cs typeface="Aptos"/>
              </a:rPr>
              <a:t>sne</a:t>
            </a:r>
            <a:r>
              <a:rPr dirty="0">
                <a:solidFill>
                  <a:srgbClr val="000000"/>
                </a:solidFill>
                <a:latin typeface="Aptos"/>
                <a:cs typeface="Aptos"/>
              </a:rPr>
              <a:t>, </a:t>
            </a:r>
            <a:r>
              <a:rPr dirty="0" err="1">
                <a:solidFill>
                  <a:srgbClr val="000000"/>
                </a:solidFill>
                <a:latin typeface="Aptos"/>
                <a:cs typeface="Aptos"/>
              </a:rPr>
              <a:t>nat</a:t>
            </a:r>
            <a:r>
              <a:rPr dirty="0">
                <a:solidFill>
                  <a:srgbClr val="000000"/>
                </a:solidFill>
                <a:latin typeface="Aptos"/>
                <a:cs typeface="Aptos"/>
              </a:rPr>
              <a:t>, </a:t>
            </a:r>
            <a:r>
              <a:rPr dirty="0" err="1">
                <a:solidFill>
                  <a:srgbClr val="000000"/>
                </a:solidFill>
                <a:latin typeface="Aptos"/>
                <a:cs typeface="Aptos"/>
              </a:rPr>
              <a:t>måneskin</a:t>
            </a:r>
            <a:r>
              <a:rPr dirty="0">
                <a:solidFill>
                  <a:srgbClr val="000000"/>
                </a:solidFill>
                <a:latin typeface="Aptos"/>
                <a:cs typeface="Aptos"/>
              </a:rPr>
              <a:t>, storm, </a:t>
            </a:r>
            <a:r>
              <a:rPr dirty="0" err="1">
                <a:solidFill>
                  <a:srgbClr val="000000"/>
                </a:solidFill>
                <a:latin typeface="Aptos"/>
                <a:cs typeface="Aptos"/>
              </a:rPr>
              <a:t>halloween</a:t>
            </a:r>
            <a:r>
              <a:rPr dirty="0">
                <a:solidFill>
                  <a:srgbClr val="000000"/>
                </a:solidFill>
                <a:latin typeface="Aptos"/>
                <a:cs typeface="Aptos"/>
              </a:rPr>
              <a:t> </a:t>
            </a:r>
            <a:r>
              <a:rPr dirty="0" err="1">
                <a:solidFill>
                  <a:srgbClr val="000000"/>
                </a:solidFill>
                <a:latin typeface="Aptos"/>
                <a:cs typeface="Aptos"/>
              </a:rPr>
              <a:t>osv</a:t>
            </a:r>
            <a:r>
              <a:rPr dirty="0">
                <a:solidFill>
                  <a:srgbClr val="000000"/>
                </a:solidFill>
                <a:latin typeface="Aptos"/>
                <a:cs typeface="Aptos"/>
              </a:rPr>
              <a:t>.</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2" name="⚖️ EU AI ACT Artikel 4"/>
          <p:cNvSpPr txBox="1">
            <a:spLocks noGrp="1"/>
          </p:cNvSpPr>
          <p:nvPr>
            <p:ph type="title"/>
          </p:nvPr>
        </p:nvSpPr>
        <p:spPr>
          <a:xfrm>
            <a:off x="1270000" y="3885108"/>
            <a:ext cx="9652000" cy="3200203"/>
          </a:xfrm>
          <a:prstGeom prst="rect">
            <a:avLst/>
          </a:prstGeom>
        </p:spPr>
        <p:txBody>
          <a:bodyPr/>
          <a:lstStyle>
            <a:lvl1pPr defTabSz="1950671">
              <a:lnSpc>
                <a:spcPct val="90000"/>
              </a:lnSpc>
              <a:defRPr sz="9280" spc="-278">
                <a:gradFill flip="none" rotWithShape="1">
                  <a:gsLst>
                    <a:gs pos="0">
                      <a:srgbClr val="00E8FF"/>
                    </a:gs>
                    <a:gs pos="100000">
                      <a:srgbClr val="FF00F7"/>
                    </a:gs>
                  </a:gsLst>
                  <a:lin ang="3967761" scaled="0"/>
                </a:gradFill>
              </a:defRPr>
            </a:lvl1pPr>
          </a:lstStyle>
          <a:p>
            <a:r>
              <a:rPr>
                <a:solidFill>
                  <a:srgbClr val="000000"/>
                </a:solidFill>
                <a:latin typeface="Aptos"/>
                <a:cs typeface="Aptos"/>
              </a:rPr>
              <a:t>⚖️ EU AI ACT Artikel 4</a:t>
            </a:r>
          </a:p>
        </p:txBody>
      </p:sp>
      <p:sp>
        <p:nvSpPr>
          <p:cNvPr id="263" name="Slide Subtitle"/>
          <p:cNvSpPr txBox="1">
            <a:spLocks noGrp="1"/>
          </p:cNvSpPr>
          <p:nvPr>
            <p:ph type="body" sz="quarter" idx="1"/>
          </p:nvPr>
        </p:nvSpPr>
        <p:spPr>
          <a:prstGeom prst="rect">
            <a:avLst/>
          </a:prstGeom>
        </p:spPr>
        <p:txBody>
          <a:bodyPr/>
          <a:lstStyle/>
          <a:p>
            <a:pPr algn="l" defTabSz="2438338">
              <a:lnSpc>
                <a:spcPct val="90000"/>
              </a:lnSpc>
              <a:defRPr sz="4000" spc="-119">
                <a:gradFill flip="none" rotWithShape="1">
                  <a:gsLst>
                    <a:gs pos="0">
                      <a:srgbClr val="00E8FF"/>
                    </a:gs>
                    <a:gs pos="100000">
                      <a:srgbClr val="FF00F7"/>
                    </a:gs>
                  </a:gsLst>
                  <a:lin ang="3967761" scaled="0"/>
                </a:gradFill>
                <a:latin typeface="+mn-lt"/>
                <a:ea typeface="+mn-ea"/>
                <a:cs typeface="+mn-cs"/>
                <a:sym typeface="Graphik Semibold"/>
              </a:defRPr>
            </a:pPr>
            <a:endParaRPr/>
          </a:p>
          <a:p>
            <a:pPr algn="l" defTabSz="2438338">
              <a:lnSpc>
                <a:spcPct val="90000"/>
              </a:lnSpc>
              <a:defRPr sz="4000" spc="-119">
                <a:gradFill flip="none" rotWithShape="1">
                  <a:gsLst>
                    <a:gs pos="0">
                      <a:srgbClr val="00E8FF"/>
                    </a:gs>
                    <a:gs pos="100000">
                      <a:srgbClr val="FF00F7"/>
                    </a:gs>
                  </a:gsLst>
                  <a:lin ang="3967761" scaled="0"/>
                </a:gradFill>
                <a:latin typeface="+mn-lt"/>
                <a:ea typeface="+mn-ea"/>
                <a:cs typeface="+mn-cs"/>
                <a:sym typeface="Graphik Semibold"/>
              </a:defRPr>
            </a:pPr>
            <a:endParaRPr/>
          </a:p>
        </p:txBody>
      </p:sp>
      <p:pic>
        <p:nvPicPr>
          <p:cNvPr id="9" name="Pladsholder til billede 8" descr="Et billede, der indeholder Elektrisk blå, Majorelle-blå, Koboltblå, flag&#10;&#10;AI-genereret indhold kan være ukorrekt.">
            <a:extLst>
              <a:ext uri="{FF2B5EF4-FFF2-40B4-BE49-F238E27FC236}">
                <a16:creationId xmlns:a16="http://schemas.microsoft.com/office/drawing/2014/main" id="{8CB6A560-CA34-FC59-1D2E-C8A6FCEEB0D2}"/>
              </a:ext>
            </a:extLst>
          </p:cNvPr>
          <p:cNvPicPr>
            <a:picLocks noGrp="1" noChangeAspect="1"/>
          </p:cNvPicPr>
          <p:nvPr>
            <p:ph type="pic" idx="21"/>
          </p:nvPr>
        </p:nvPicPr>
        <p:blipFill>
          <a:blip r:embed="rId3">
            <a:extLst>
              <a:ext uri="{28A0092B-C50C-407E-A947-70E740481C1C}">
                <a14:useLocalDpi xmlns:a14="http://schemas.microsoft.com/office/drawing/2010/main" val="0"/>
              </a:ext>
            </a:extLst>
          </a:blip>
          <a:srcRect l="-558" t="2923" r="-1"/>
          <a:stretch>
            <a:fillRect/>
          </a:stretch>
        </p:blipFill>
        <p:spPr>
          <a:xfrm>
            <a:off x="11804073" y="0"/>
            <a:ext cx="12579927" cy="13716000"/>
          </a:xfrm>
        </p:spPr>
      </p:pic>
    </p:spTree>
  </p:cSld>
  <p:clrMapOvr>
    <a:masterClrMapping/>
  </p:clrMapOvr>
  <p:transition spd="med"/>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83" name="ChatGPT Image May 6, 2025 at 04_41_29 PM.png" descr="ChatGPT Image May 6, 2025 at 04_41_29 PM.png"/>
          <p:cNvPicPr>
            <a:picLocks noGrp="1" noChangeAspect="1"/>
          </p:cNvPicPr>
          <p:nvPr>
            <p:ph type="pic" idx="21"/>
          </p:nvPr>
        </p:nvPicPr>
        <p:blipFill>
          <a:blip r:embed="rId3"/>
          <a:srcRect b="25000"/>
          <a:stretch>
            <a:fillRect/>
          </a:stretch>
        </p:blipFill>
        <p:spPr>
          <a:xfrm>
            <a:off x="12204700" y="0"/>
            <a:ext cx="12192001" cy="13716000"/>
          </a:xfrm>
          <a:prstGeom prst="rect">
            <a:avLst/>
          </a:prstGeom>
        </p:spPr>
      </p:pic>
      <p:sp>
        <p:nvSpPr>
          <p:cNvPr id="584" name="Eksempel"/>
          <p:cNvSpPr txBox="1">
            <a:spLocks noGrp="1"/>
          </p:cNvSpPr>
          <p:nvPr>
            <p:ph type="title"/>
          </p:nvPr>
        </p:nvSpPr>
        <p:spPr>
          <a:prstGeom prst="rect">
            <a:avLst/>
          </a:prstGeom>
        </p:spPr>
        <p:txBody>
          <a:bodyPr/>
          <a:lstStyle>
            <a:lvl1pPr defTabSz="1804370">
              <a:defRPr sz="8584" spc="-257"/>
            </a:lvl1pPr>
          </a:lstStyle>
          <a:p>
            <a:r>
              <a:rPr>
                <a:solidFill>
                  <a:srgbClr val="000000"/>
                </a:solidFill>
                <a:latin typeface="Aptos"/>
                <a:cs typeface="Aptos"/>
              </a:rPr>
              <a:t>Eksempel</a:t>
            </a:r>
          </a:p>
        </p:txBody>
      </p:sp>
      <p:sp>
        <p:nvSpPr>
          <p:cNvPr id="585" name="Prompt:…"/>
          <p:cNvSpPr txBox="1">
            <a:spLocks noGrp="1"/>
          </p:cNvSpPr>
          <p:nvPr>
            <p:ph type="body" sz="half" idx="1"/>
          </p:nvPr>
        </p:nvSpPr>
        <p:spPr>
          <a:prstGeom prst="rect">
            <a:avLst/>
          </a:prstGeom>
        </p:spPr>
        <p:txBody>
          <a:bodyPr/>
          <a:lstStyle/>
          <a:p>
            <a:pPr>
              <a:defRPr sz="3400" spc="-102"/>
            </a:pPr>
            <a:r>
              <a:rPr>
                <a:solidFill>
                  <a:srgbClr val="000000"/>
                </a:solidFill>
                <a:latin typeface="Aptos"/>
                <a:cs typeface="Aptos"/>
              </a:rPr>
              <a:t>Prompt:</a:t>
            </a:r>
            <a:br/>
            <a:endParaRPr/>
          </a:p>
          <a:p>
            <a:pPr>
              <a:defRPr sz="3400" spc="-102"/>
            </a:pPr>
            <a:r>
              <a:rPr>
                <a:solidFill>
                  <a:srgbClr val="000000"/>
                </a:solidFill>
                <a:latin typeface="Aptos"/>
                <a:cs typeface="Aptos"/>
              </a:rPr>
              <a:t>Medie: Fotografi </a:t>
            </a:r>
          </a:p>
          <a:p>
            <a:pPr>
              <a:defRPr sz="3400" spc="-102"/>
            </a:pPr>
            <a:endParaRPr/>
          </a:p>
          <a:p>
            <a:pPr>
              <a:defRPr sz="3400" spc="-102"/>
            </a:pPr>
            <a:r>
              <a:rPr>
                <a:solidFill>
                  <a:srgbClr val="000000"/>
                </a:solidFill>
                <a:latin typeface="Aptos"/>
                <a:cs typeface="Aptos"/>
              </a:rPr>
              <a:t>Stil: Vintage 1960’erne, let kornet </a:t>
            </a:r>
          </a:p>
          <a:p>
            <a:pPr>
              <a:defRPr sz="3400" spc="-102"/>
            </a:pPr>
            <a:endParaRPr/>
          </a:p>
          <a:p>
            <a:pPr>
              <a:defRPr sz="3400" spc="-102"/>
            </a:pPr>
            <a:r>
              <a:rPr>
                <a:solidFill>
                  <a:srgbClr val="000000"/>
                </a:solidFill>
                <a:latin typeface="Aptos"/>
                <a:cs typeface="Aptos"/>
              </a:rPr>
              <a:t>Komposition: Nærbillede af motorens detaljer, lav vinkel </a:t>
            </a:r>
          </a:p>
          <a:p>
            <a:pPr>
              <a:defRPr sz="3400" spc="-102"/>
            </a:pPr>
            <a:endParaRPr/>
          </a:p>
          <a:p>
            <a:pPr>
              <a:defRPr sz="3400" spc="-102"/>
            </a:pPr>
            <a:r>
              <a:rPr>
                <a:solidFill>
                  <a:srgbClr val="000000"/>
                </a:solidFill>
                <a:latin typeface="Aptos"/>
                <a:cs typeface="Aptos"/>
              </a:rPr>
              <a:t>Scene: En klassisk V8-motor fra en 1967 Mustang, dækket af let olie og patina, mekanikeren i baggrunden med olie på hænderne </a:t>
            </a:r>
          </a:p>
          <a:p>
            <a:pPr>
              <a:defRPr sz="3400" spc="-102"/>
            </a:pPr>
            <a:endParaRPr/>
          </a:p>
          <a:p>
            <a:pPr>
              <a:defRPr sz="3400" spc="-102"/>
            </a:pPr>
            <a:r>
              <a:rPr>
                <a:solidFill>
                  <a:srgbClr val="000000"/>
                </a:solidFill>
                <a:latin typeface="Aptos"/>
                <a:cs typeface="Aptos"/>
              </a:rPr>
              <a:t>Atmosfære: Sen eftermiddagssol, gyldent lys, støvet værksted</a:t>
            </a:r>
          </a:p>
        </p:txBody>
      </p:sp>
      <p:sp>
        <p:nvSpPr>
          <p:cNvPr id="586" name="4o Image Generation"/>
          <p:cNvSpPr txBox="1">
            <a:spLocks noGrp="1"/>
          </p:cNvSpPr>
          <p:nvPr>
            <p:ph type="body" idx="22"/>
          </p:nvPr>
        </p:nvSpPr>
        <p:spPr>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r>
              <a:rPr>
                <a:solidFill>
                  <a:srgbClr val="000000"/>
                </a:solidFill>
                <a:latin typeface="Aptos"/>
                <a:cs typeface="Aptos"/>
              </a:rPr>
              <a:t>4o Image Generation</a:t>
            </a:r>
          </a:p>
        </p:txBody>
      </p:sp>
    </p:spTree>
  </p:cSld>
  <p:clrMapOvr>
    <a:masterClrMapping/>
  </p:clrMapOvr>
  <p:transition spd="med"/>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8" name="Thinking with images"/>
          <p:cNvSpPr txBox="1">
            <a:spLocks noGrp="1"/>
          </p:cNvSpPr>
          <p:nvPr>
            <p:ph type="body" sz="half" idx="1"/>
          </p:nvPr>
        </p:nvSpPr>
        <p:spPr>
          <a:xfrm>
            <a:off x="879254" y="3183300"/>
            <a:ext cx="22625492" cy="4628695"/>
          </a:xfrm>
          <a:prstGeom prst="rect">
            <a:avLst/>
          </a:prstGeom>
        </p:spPr>
        <p:txBody>
          <a:bodyPr/>
          <a:lstStyle>
            <a:lvl1pPr defTabSz="1072869">
              <a:defRPr sz="17600" spc="-352"/>
            </a:lvl1pPr>
          </a:lstStyle>
          <a:p>
            <a:r>
              <a:rPr>
                <a:solidFill>
                  <a:srgbClr val="000000"/>
                </a:solidFill>
                <a:latin typeface="Aptos"/>
                <a:cs typeface="Aptos"/>
              </a:rPr>
              <a:t>Thinking with images</a:t>
            </a:r>
          </a:p>
        </p:txBody>
      </p:sp>
    </p:spTree>
  </p:cSld>
  <p:clrMapOvr>
    <a:masterClrMapping/>
  </p:clrMapOvr>
  <p:transition spd="med"/>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90" name="01_own_notebook-4.jpg.jpeg" descr="01_own_notebook-4.jpg.jpeg"/>
          <p:cNvPicPr>
            <a:picLocks noChangeAspect="1"/>
          </p:cNvPicPr>
          <p:nvPr/>
        </p:nvPicPr>
        <p:blipFill>
          <a:blip r:embed="rId3"/>
          <a:stretch>
            <a:fillRect/>
          </a:stretch>
        </p:blipFill>
        <p:spPr>
          <a:xfrm>
            <a:off x="3719744" y="4184650"/>
            <a:ext cx="8128001" cy="5346700"/>
          </a:xfrm>
          <a:prstGeom prst="rect">
            <a:avLst/>
          </a:prstGeom>
          <a:ln w="12700">
            <a:miter lim="400000"/>
          </a:ln>
        </p:spPr>
      </p:pic>
      <p:pic>
        <p:nvPicPr>
          <p:cNvPr id="591" name="01_own_notebook-5.jpg.jpeg" descr="01_own_notebook-5.jpg.jpeg"/>
          <p:cNvPicPr>
            <a:picLocks noChangeAspect="1"/>
          </p:cNvPicPr>
          <p:nvPr/>
        </p:nvPicPr>
        <p:blipFill>
          <a:blip r:embed="rId4"/>
          <a:stretch>
            <a:fillRect/>
          </a:stretch>
        </p:blipFill>
        <p:spPr>
          <a:xfrm>
            <a:off x="12536254" y="4184650"/>
            <a:ext cx="8128001" cy="5346700"/>
          </a:xfrm>
          <a:prstGeom prst="rect">
            <a:avLst/>
          </a:prstGeom>
          <a:ln w="12700">
            <a:miter lim="400000"/>
          </a:ln>
        </p:spPr>
      </p:pic>
    </p:spTree>
  </p:cSld>
  <p:clrMapOvr>
    <a:masterClrMapping/>
  </p:clrMapOvr>
  <p:transition spd="med"/>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 name="Live Demo"/>
          <p:cNvSpPr txBox="1">
            <a:spLocks noGrp="1"/>
          </p:cNvSpPr>
          <p:nvPr>
            <p:ph type="body" sz="half" idx="1"/>
          </p:nvPr>
        </p:nvSpPr>
        <p:spPr>
          <a:xfrm>
            <a:off x="879254" y="3830336"/>
            <a:ext cx="22625492" cy="4628695"/>
          </a:xfrm>
          <a:prstGeom prst="rect">
            <a:avLst/>
          </a:prstGeom>
        </p:spPr>
        <p:txBody>
          <a:bodyPr/>
          <a:lstStyle>
            <a:lvl1pPr defTabSz="1633687">
              <a:defRPr sz="26800" spc="-535"/>
            </a:lvl1pPr>
          </a:lstStyle>
          <a:p>
            <a:r>
              <a:rPr>
                <a:solidFill>
                  <a:srgbClr val="000000"/>
                </a:solidFill>
                <a:latin typeface="Aptos"/>
                <a:cs typeface="Aptos"/>
              </a:rPr>
              <a:t>Live Demo</a:t>
            </a:r>
          </a:p>
        </p:txBody>
      </p:sp>
    </p:spTree>
  </p:cSld>
  <p:clrMapOvr>
    <a:masterClrMapping/>
  </p:clrMapOvr>
  <p:transition spd="med"/>
</p:sld>
</file>

<file path=ppt/slides/slide1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5" name="ØVELSE"/>
          <p:cNvSpPr txBox="1">
            <a:spLocks noGrp="1"/>
          </p:cNvSpPr>
          <p:nvPr>
            <p:ph type="body" sz="half" idx="1"/>
          </p:nvPr>
        </p:nvSpPr>
        <p:spPr>
          <a:xfrm>
            <a:off x="879254" y="4543652"/>
            <a:ext cx="22625492" cy="4628695"/>
          </a:xfrm>
          <a:prstGeom prst="rect">
            <a:avLst/>
          </a:prstGeom>
        </p:spPr>
        <p:txBody>
          <a:bodyPr/>
          <a:lstStyle>
            <a:lvl1pPr defTabSz="1633687">
              <a:defRPr sz="26800" spc="-535"/>
            </a:lvl1pPr>
          </a:lstStyle>
          <a:p>
            <a:r>
              <a:rPr>
                <a:solidFill>
                  <a:srgbClr val="000000"/>
                </a:solidFill>
                <a:latin typeface="Aptos"/>
                <a:cs typeface="Aptos"/>
              </a:rPr>
              <a:t>ØVELSE</a:t>
            </a:r>
          </a:p>
        </p:txBody>
      </p:sp>
    </p:spTree>
  </p:cSld>
  <p:clrMapOvr>
    <a:masterClrMapping/>
  </p:clrMapOvr>
  <p:transition spd="med"/>
</p:sld>
</file>

<file path=ppt/slides/slide1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8" name="4o Image Generation"/>
          <p:cNvSpPr txBox="1">
            <a:spLocks noGrp="1"/>
          </p:cNvSpPr>
          <p:nvPr>
            <p:ph type="title"/>
          </p:nvPr>
        </p:nvSpPr>
        <p:spPr>
          <a:prstGeom prst="rect">
            <a:avLst/>
          </a:prstGeom>
        </p:spPr>
        <p:txBody>
          <a:bodyPr/>
          <a:lstStyle>
            <a:lvl1pPr defTabSz="1633687">
              <a:defRPr sz="7772" spc="-233"/>
            </a:lvl1pPr>
          </a:lstStyle>
          <a:p>
            <a:r>
              <a:rPr>
                <a:solidFill>
                  <a:srgbClr val="000000"/>
                </a:solidFill>
                <a:latin typeface="Aptos"/>
                <a:cs typeface="Aptos"/>
              </a:rPr>
              <a:t>4o Image Generation</a:t>
            </a:r>
          </a:p>
        </p:txBody>
      </p:sp>
      <p:sp>
        <p:nvSpPr>
          <p:cNvPr id="599" name="I skal lave et billede, der ligner Else eller Jesper så meget som muligt og vise hvem de er.…"/>
          <p:cNvSpPr txBox="1">
            <a:spLocks noGrp="1"/>
          </p:cNvSpPr>
          <p:nvPr>
            <p:ph type="body" sz="half" idx="1"/>
          </p:nvPr>
        </p:nvSpPr>
        <p:spPr>
          <a:prstGeom prst="rect">
            <a:avLst/>
          </a:prstGeom>
        </p:spPr>
        <p:txBody>
          <a:bodyPr/>
          <a:lstStyle/>
          <a:p>
            <a:r>
              <a:rPr lang="da-DK" noProof="0" dirty="0">
                <a:solidFill>
                  <a:srgbClr val="000000"/>
                </a:solidFill>
                <a:latin typeface="Aptos"/>
                <a:cs typeface="Aptos"/>
              </a:rPr>
              <a:t>I skal lave et billede, der ligner underviseren så meget som muligt og vise hvem de er. </a:t>
            </a:r>
            <a:br>
              <a:rPr lang="da-DK" noProof="0" dirty="0"/>
            </a:br>
            <a:endParaRPr lang="da-DK" noProof="0" dirty="0"/>
          </a:p>
          <a:p>
            <a:r>
              <a:rPr lang="da-DK" noProof="0" dirty="0">
                <a:solidFill>
                  <a:srgbClr val="000000"/>
                </a:solidFill>
                <a:latin typeface="Aptos"/>
                <a:cs typeface="Aptos"/>
              </a:rPr>
              <a:t>Hver gruppe præsentere sit billede og fortæller om processen. </a:t>
            </a:r>
          </a:p>
        </p:txBody>
      </p:sp>
    </p:spTree>
  </p:cSld>
  <p:clrMapOvr>
    <a:masterClrMapping/>
  </p:clrMapOvr>
  <p:transition spd="med"/>
</p:sld>
</file>

<file path=ppt/slides/slide1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6" name="Live Demo"/>
          <p:cNvSpPr txBox="1">
            <a:spLocks noGrp="1"/>
          </p:cNvSpPr>
          <p:nvPr>
            <p:ph type="body" sz="half" idx="1"/>
          </p:nvPr>
        </p:nvSpPr>
        <p:spPr>
          <a:xfrm>
            <a:off x="879254" y="3830336"/>
            <a:ext cx="22625492" cy="4628695"/>
          </a:xfrm>
          <a:prstGeom prst="rect">
            <a:avLst/>
          </a:prstGeom>
        </p:spPr>
        <p:txBody>
          <a:bodyPr/>
          <a:lstStyle>
            <a:lvl1pPr defTabSz="1633687">
              <a:defRPr sz="26800" spc="-535"/>
            </a:lvl1pPr>
          </a:lstStyle>
          <a:p>
            <a:r>
              <a:rPr>
                <a:solidFill>
                  <a:srgbClr val="000000"/>
                </a:solidFill>
                <a:latin typeface="Aptos"/>
                <a:cs typeface="Aptos"/>
              </a:rPr>
              <a:t>Live Demo</a:t>
            </a:r>
          </a:p>
        </p:txBody>
      </p:sp>
    </p:spTree>
  </p:cSld>
  <p:clrMapOvr>
    <a:masterClrMapping/>
  </p:clrMapOvr>
  <p:transition spd="med"/>
</p:sld>
</file>

<file path=ppt/slides/slide1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 name="Husk – med stor datakraft…"/>
          <p:cNvSpPr txBox="1">
            <a:spLocks noGrp="1"/>
          </p:cNvSpPr>
          <p:nvPr>
            <p:ph type="title"/>
          </p:nvPr>
        </p:nvSpPr>
        <p:spPr>
          <a:xfrm>
            <a:off x="1270000" y="4921250"/>
            <a:ext cx="21844000" cy="3873500"/>
          </a:xfrm>
          <a:prstGeom prst="rect">
            <a:avLst/>
          </a:prstGeom>
        </p:spPr>
        <p:txBody>
          <a:bodyPr/>
          <a:lstStyle/>
          <a:p>
            <a:r>
              <a:rPr>
                <a:solidFill>
                  <a:srgbClr val="000000"/>
                </a:solidFill>
                <a:latin typeface="Aptos"/>
                <a:cs typeface="Aptos"/>
              </a:rPr>
              <a:t>Husk – med stor datakraft </a:t>
            </a:r>
          </a:p>
          <a:p>
            <a:r>
              <a:rPr>
                <a:solidFill>
                  <a:srgbClr val="000000"/>
                </a:solidFill>
                <a:latin typeface="Aptos"/>
                <a:cs typeface="Aptos"/>
              </a:rPr>
              <a:t>følger stort dataansvar!</a:t>
            </a:r>
          </a:p>
        </p:txBody>
      </p:sp>
    </p:spTree>
  </p:cSld>
  <p:clrMapOvr>
    <a:masterClrMapping/>
  </p:clrMapOvr>
  <p:transition spd="med"/>
</p:sld>
</file>

<file path=ppt/slides/slide1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7" name="Tusind tak for i dag!"/>
          <p:cNvSpPr txBox="1">
            <a:spLocks noGrp="1"/>
          </p:cNvSpPr>
          <p:nvPr>
            <p:ph type="ctrTitle"/>
          </p:nvPr>
        </p:nvSpPr>
        <p:spPr>
          <a:prstGeom prst="rect">
            <a:avLst/>
          </a:prstGeom>
        </p:spPr>
        <p:txBody>
          <a:bodyPr/>
          <a:lstStyle/>
          <a:p>
            <a:r>
              <a:rPr lang="da-DK" dirty="0">
                <a:solidFill>
                  <a:srgbClr val="000000"/>
                </a:solidFill>
                <a:latin typeface="Aptos"/>
                <a:cs typeface="Aptos"/>
              </a:rPr>
              <a:t>Ta</a:t>
            </a:r>
            <a:r>
              <a:rPr dirty="0">
                <a:solidFill>
                  <a:srgbClr val="000000"/>
                </a:solidFill>
                <a:latin typeface="Aptos"/>
                <a:cs typeface="Aptos"/>
              </a:rPr>
              <a:t>k for </a:t>
            </a:r>
            <a:r>
              <a:rPr dirty="0" err="1">
                <a:solidFill>
                  <a:srgbClr val="000000"/>
                </a:solidFill>
                <a:latin typeface="Aptos"/>
                <a:cs typeface="Aptos"/>
              </a:rPr>
              <a:t>i</a:t>
            </a:r>
            <a:r>
              <a:rPr dirty="0">
                <a:solidFill>
                  <a:srgbClr val="000000"/>
                </a:solidFill>
                <a:latin typeface="Aptos"/>
                <a:cs typeface="Aptos"/>
              </a:rPr>
              <a:t> </a:t>
            </a:r>
            <a:r>
              <a:rPr dirty="0" err="1">
                <a:solidFill>
                  <a:srgbClr val="000000"/>
                </a:solidFill>
                <a:latin typeface="Aptos"/>
                <a:cs typeface="Aptos"/>
              </a:rPr>
              <a:t>dag</a:t>
            </a:r>
            <a:r>
              <a:rPr dirty="0">
                <a:solidFill>
                  <a:srgbClr val="000000"/>
                </a:solidFill>
                <a:latin typeface="Aptos"/>
                <a:cs typeface="Aptos"/>
              </a:rPr>
              <a:t>!</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Artikel 4…"/>
          <p:cNvSpPr txBox="1"/>
          <p:nvPr/>
        </p:nvSpPr>
        <p:spPr>
          <a:xfrm>
            <a:off x="5443414" y="2532252"/>
            <a:ext cx="13497172" cy="865149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chor="ctr">
            <a:spAutoFit/>
          </a:bodyPr>
          <a:lstStyle/>
          <a:p>
            <a:pPr defTabSz="2438338">
              <a:lnSpc>
                <a:spcPct val="90000"/>
              </a:lnSpc>
              <a:defRPr sz="4000" spc="-119">
                <a:gradFill flip="none" rotWithShape="1">
                  <a:gsLst>
                    <a:gs pos="0">
                      <a:srgbClr val="00E8FF"/>
                    </a:gs>
                    <a:gs pos="100000">
                      <a:srgbClr val="FF00F7"/>
                    </a:gs>
                  </a:gsLst>
                  <a:lin ang="3967761" scaled="0"/>
                </a:gradFill>
                <a:latin typeface="+mn-lt"/>
                <a:ea typeface="+mn-ea"/>
                <a:cs typeface="+mn-cs"/>
                <a:sym typeface="Graphik Semibold"/>
              </a:defRPr>
            </a:pPr>
            <a:r>
              <a:rPr>
                <a:solidFill>
                  <a:srgbClr val="000000"/>
                </a:solidFill>
                <a:latin typeface="Aptos"/>
                <a:cs typeface="Aptos"/>
              </a:rPr>
              <a:t>Artikel 4 </a:t>
            </a:r>
          </a:p>
          <a:p>
            <a:pPr defTabSz="2438338">
              <a:lnSpc>
                <a:spcPct val="90000"/>
              </a:lnSpc>
              <a:defRPr sz="4000" spc="-119">
                <a:gradFill flip="none" rotWithShape="1">
                  <a:gsLst>
                    <a:gs pos="0">
                      <a:srgbClr val="00E8FF"/>
                    </a:gs>
                    <a:gs pos="100000">
                      <a:srgbClr val="FF00F7"/>
                    </a:gs>
                  </a:gsLst>
                  <a:lin ang="3967761" scaled="0"/>
                </a:gradFill>
                <a:latin typeface="+mn-lt"/>
                <a:ea typeface="+mn-ea"/>
                <a:cs typeface="+mn-cs"/>
                <a:sym typeface="Graphik Semibold"/>
              </a:defRPr>
            </a:pPr>
            <a:endParaRPr/>
          </a:p>
          <a:p>
            <a:pPr defTabSz="2438338">
              <a:lnSpc>
                <a:spcPct val="90000"/>
              </a:lnSpc>
              <a:defRPr sz="4000" spc="-119">
                <a:gradFill flip="none" rotWithShape="1">
                  <a:gsLst>
                    <a:gs pos="0">
                      <a:srgbClr val="00E8FF"/>
                    </a:gs>
                    <a:gs pos="100000">
                      <a:srgbClr val="FF00F7"/>
                    </a:gs>
                  </a:gsLst>
                  <a:lin ang="3967761" scaled="0"/>
                </a:gradFill>
                <a:latin typeface="+mn-lt"/>
                <a:ea typeface="+mn-ea"/>
                <a:cs typeface="+mn-cs"/>
                <a:sym typeface="Graphik Semibold"/>
              </a:defRPr>
            </a:pPr>
            <a:r>
              <a:rPr>
                <a:solidFill>
                  <a:srgbClr val="000000"/>
                </a:solidFill>
                <a:latin typeface="Aptos"/>
                <a:cs typeface="Aptos"/>
              </a:rPr>
              <a:t>"Udbydere og idriftsattere af Al-systemer træffer foranstaltninger til i videst muligt omfang at sikre et tilstrækkeligt niveau af Al- færdigheder hos deres personale og andre personer, der er involveret i drift og anvendelse af Al- systemer pá deres vegne, og tager herved hensyn til disse personers tekniske viden, erfaring og uddannelse og den kontekst, hvori Al-</a:t>
            </a:r>
          </a:p>
          <a:p>
            <a:pPr defTabSz="2438338">
              <a:lnSpc>
                <a:spcPct val="90000"/>
              </a:lnSpc>
              <a:defRPr sz="4000" spc="-119">
                <a:gradFill flip="none" rotWithShape="1">
                  <a:gsLst>
                    <a:gs pos="0">
                      <a:srgbClr val="00E8FF"/>
                    </a:gs>
                    <a:gs pos="100000">
                      <a:srgbClr val="FF00F7"/>
                    </a:gs>
                  </a:gsLst>
                  <a:lin ang="3967761" scaled="0"/>
                </a:gradFill>
                <a:latin typeface="+mn-lt"/>
                <a:ea typeface="+mn-ea"/>
                <a:cs typeface="+mn-cs"/>
                <a:sym typeface="Graphik Semibold"/>
              </a:defRPr>
            </a:pPr>
            <a:r>
              <a:rPr>
                <a:solidFill>
                  <a:srgbClr val="000000"/>
                </a:solidFill>
                <a:latin typeface="Aptos"/>
                <a:cs typeface="Aptos"/>
              </a:rPr>
              <a:t>systemerne skal anvendes, og de personer eller grupper af personer, som Al-systemerne skal</a:t>
            </a:r>
          </a:p>
          <a:p>
            <a:pPr defTabSz="2438338">
              <a:lnSpc>
                <a:spcPct val="90000"/>
              </a:lnSpc>
              <a:defRPr sz="4000" spc="-119">
                <a:gradFill flip="none" rotWithShape="1">
                  <a:gsLst>
                    <a:gs pos="0">
                      <a:srgbClr val="00E8FF"/>
                    </a:gs>
                    <a:gs pos="100000">
                      <a:srgbClr val="FF00F7"/>
                    </a:gs>
                  </a:gsLst>
                  <a:lin ang="3967761" scaled="0"/>
                </a:gradFill>
                <a:latin typeface="+mn-lt"/>
                <a:ea typeface="+mn-ea"/>
                <a:cs typeface="+mn-cs"/>
                <a:sym typeface="Graphik Semibold"/>
              </a:defRPr>
            </a:pPr>
            <a:r>
              <a:rPr>
                <a:solidFill>
                  <a:srgbClr val="000000"/>
                </a:solidFill>
                <a:latin typeface="Aptos"/>
                <a:cs typeface="Aptos"/>
              </a:rPr>
              <a:t>anvendes på” </a:t>
            </a:r>
          </a:p>
          <a:p>
            <a:pPr defTabSz="2438338">
              <a:lnSpc>
                <a:spcPct val="90000"/>
              </a:lnSpc>
              <a:defRPr sz="4000" spc="-119">
                <a:gradFill flip="none" rotWithShape="1">
                  <a:gsLst>
                    <a:gs pos="0">
                      <a:srgbClr val="00E8FF"/>
                    </a:gs>
                    <a:gs pos="100000">
                      <a:srgbClr val="FF00F7"/>
                    </a:gs>
                  </a:gsLst>
                  <a:lin ang="3967761" scaled="0"/>
                </a:gradFill>
                <a:latin typeface="+mn-lt"/>
                <a:ea typeface="+mn-ea"/>
                <a:cs typeface="+mn-cs"/>
                <a:sym typeface="Graphik Semibold"/>
              </a:defRPr>
            </a:pPr>
            <a:endParaRPr/>
          </a:p>
          <a:p>
            <a:pPr defTabSz="2438338">
              <a:lnSpc>
                <a:spcPct val="90000"/>
              </a:lnSpc>
              <a:defRPr sz="4000" b="1" i="1" spc="-119">
                <a:gradFill flip="none" rotWithShape="1">
                  <a:gsLst>
                    <a:gs pos="0">
                      <a:srgbClr val="00E8FF"/>
                    </a:gs>
                    <a:gs pos="100000">
                      <a:srgbClr val="FF00F7"/>
                    </a:gs>
                  </a:gsLst>
                  <a:lin ang="3967761" scaled="0"/>
                </a:gradFill>
              </a:defRPr>
            </a:pPr>
            <a:r>
              <a:rPr>
                <a:solidFill>
                  <a:srgbClr val="000000"/>
                </a:solidFill>
                <a:latin typeface="Aptos"/>
                <a:cs typeface="Aptos"/>
              </a:rPr>
              <a:t>Dette skal gøres fra d. 2. februar 2025.</a:t>
            </a:r>
          </a:p>
        </p:txBody>
      </p:sp>
      <p:sp>
        <p:nvSpPr>
          <p:cNvPr id="266" name="Kilde: https://digst.dk/sikkerhed/digitale-tilsyn/ai-forordningen/reglerne-i-ai-forordningen/vejledning-om-ai-faerdigheder/"/>
          <p:cNvSpPr txBox="1"/>
          <p:nvPr/>
        </p:nvSpPr>
        <p:spPr>
          <a:xfrm>
            <a:off x="9904319" y="13270415"/>
            <a:ext cx="14452093" cy="42926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50800" tIns="50800" rIns="50800" bIns="50800" anchor="ctr">
            <a:spAutoFit/>
          </a:bodyPr>
          <a:lstStyle/>
          <a:p>
            <a:pPr>
              <a:defRPr sz="2000"/>
            </a:pPr>
            <a:r>
              <a:rPr>
                <a:solidFill>
                  <a:srgbClr val="000000"/>
                </a:solidFill>
                <a:latin typeface="Aptos"/>
                <a:cs typeface="Aptos"/>
              </a:rPr>
              <a:t>Kilde: </a:t>
            </a:r>
            <a:r>
              <a:rPr u="sng">
                <a:solidFill>
                  <a:srgbClr val="000000"/>
                </a:solidFill>
                <a:latin typeface="Aptos"/>
                <a:hlinkClick r:id="rId3"/>
              </a:rPr>
              <a:t>https://digst.dk/sikkerhed/digitale-tilsyn/ai-forordningen/reglerne-i-ai-forordningen/vejledning-om-ai-faerdigheder/</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9" name="🤖 Hvad er GAI?"/>
          <p:cNvSpPr txBox="1">
            <a:spLocks noGrp="1"/>
          </p:cNvSpPr>
          <p:nvPr>
            <p:ph type="title"/>
          </p:nvPr>
        </p:nvSpPr>
        <p:spPr>
          <a:prstGeom prst="rect">
            <a:avLst/>
          </a:prstGeom>
        </p:spPr>
        <p:txBody>
          <a:bodyPr/>
          <a:lstStyle>
            <a:lvl1pPr defTabSz="2218888">
              <a:lnSpc>
                <a:spcPct val="90000"/>
              </a:lnSpc>
              <a:defRPr sz="10556" spc="-316">
                <a:gradFill flip="none" rotWithShape="1">
                  <a:gsLst>
                    <a:gs pos="0">
                      <a:srgbClr val="00E8FF"/>
                    </a:gs>
                    <a:gs pos="100000">
                      <a:srgbClr val="FF00F7"/>
                    </a:gs>
                  </a:gsLst>
                  <a:lin ang="3967761" scaled="0"/>
                </a:gradFill>
              </a:defRPr>
            </a:lvl1pPr>
          </a:lstStyle>
          <a:p>
            <a:r>
              <a:rPr>
                <a:solidFill>
                  <a:srgbClr val="000000"/>
                </a:solidFill>
                <a:latin typeface="Aptos"/>
                <a:cs typeface="Aptos"/>
              </a:rPr>
              <a:t>🤖 Hvad er GAI?</a:t>
            </a:r>
          </a:p>
        </p:txBody>
      </p:sp>
      <p:sp>
        <p:nvSpPr>
          <p:cNvPr id="270" name="Slide Subtitle"/>
          <p:cNvSpPr txBox="1">
            <a:spLocks noGrp="1"/>
          </p:cNvSpPr>
          <p:nvPr>
            <p:ph type="body" sz="quarter" idx="1"/>
          </p:nvPr>
        </p:nvSpPr>
        <p:spPr>
          <a:prstGeom prst="rect">
            <a:avLst/>
          </a:prstGeom>
        </p:spPr>
        <p:txBody>
          <a:bodyPr/>
          <a:lstStyle/>
          <a:p>
            <a:endParaRPr/>
          </a:p>
        </p:txBody>
      </p:sp>
      <p:pic>
        <p:nvPicPr>
          <p:cNvPr id="9" name="Billede 8" descr="Et billede, der indeholder Ansigt, museum, kunst, maleri&#10;&#10;AI-genereret indhold kan være ukorrekt.">
            <a:extLst>
              <a:ext uri="{FF2B5EF4-FFF2-40B4-BE49-F238E27FC236}">
                <a16:creationId xmlns:a16="http://schemas.microsoft.com/office/drawing/2014/main" id="{1C8BD0BB-47E4-A138-16A5-1C58C666C2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46781" y="8082"/>
            <a:ext cx="12137219" cy="13707918"/>
          </a:xfrm>
          <a:prstGeom prst="rect">
            <a:avLst/>
          </a:prstGeom>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2" name="Generativ kunstig intelligens er en type teknologi, der kan skabe nye ting ved at bruge mønstre og data.…"/>
          <p:cNvSpPr txBox="1">
            <a:spLocks noGrp="1"/>
          </p:cNvSpPr>
          <p:nvPr>
            <p:ph type="title"/>
          </p:nvPr>
        </p:nvSpPr>
        <p:spPr>
          <a:xfrm>
            <a:off x="1270000" y="3065483"/>
            <a:ext cx="21844000" cy="7585034"/>
          </a:xfrm>
          <a:prstGeom prst="rect">
            <a:avLst/>
          </a:prstGeom>
        </p:spPr>
        <p:txBody>
          <a:bodyPr/>
          <a:lstStyle/>
          <a:p>
            <a:pPr defTabSz="1121635">
              <a:defRPr sz="5336" spc="-160"/>
            </a:pPr>
            <a:r>
              <a:rPr>
                <a:solidFill>
                  <a:srgbClr val="000000"/>
                </a:solidFill>
                <a:latin typeface="Aptos"/>
                <a:cs typeface="Aptos"/>
              </a:rPr>
              <a:t>Generativ kunstig intelligens er en type teknologi, der kan skabe nye ting ved at bruge mønstre og data.</a:t>
            </a:r>
          </a:p>
          <a:p>
            <a:pPr defTabSz="1121635">
              <a:defRPr sz="5336" spc="-160"/>
            </a:pPr>
            <a:endParaRPr/>
          </a:p>
          <a:p>
            <a:pPr defTabSz="1121635">
              <a:defRPr sz="5336" spc="-160"/>
            </a:pPr>
            <a:r>
              <a:rPr>
                <a:solidFill>
                  <a:srgbClr val="000000"/>
                </a:solidFill>
                <a:latin typeface="Aptos"/>
                <a:cs typeface="Aptos"/>
              </a:rPr>
              <a:t>Den fungerer ved at lære fra mange eksempler, såsom billeder, tekster eller musik, og derefter bruge det, den har lært, til at skabe noget nyt.</a:t>
            </a:r>
          </a:p>
          <a:p>
            <a:pPr defTabSz="1121635">
              <a:defRPr sz="5336" spc="-160"/>
            </a:pPr>
            <a:endParaRPr/>
          </a:p>
          <a:p>
            <a:pPr defTabSz="1121635">
              <a:defRPr sz="5336" spc="-160"/>
            </a:pPr>
            <a:r>
              <a:rPr>
                <a:solidFill>
                  <a:srgbClr val="000000"/>
                </a:solidFill>
                <a:latin typeface="Aptos"/>
                <a:cs typeface="Aptos"/>
              </a:rPr>
              <a:t>Forestil dig en computer, der kan skrive historier, lave BILLEDER eller komponere musik, som aldrig er blevet lavet før.</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4" name="Forskelle mellem menneskelig intelligens og kunstig intelligens"/>
          <p:cNvSpPr txBox="1">
            <a:spLocks noGrp="1"/>
          </p:cNvSpPr>
          <p:nvPr>
            <p:ph type="title"/>
          </p:nvPr>
        </p:nvSpPr>
        <p:spPr>
          <a:prstGeom prst="rect">
            <a:avLst/>
          </a:prstGeom>
        </p:spPr>
        <p:txBody>
          <a:bodyPr/>
          <a:lstStyle>
            <a:lvl1pPr defTabSz="1243552">
              <a:defRPr sz="5916" spc="-177"/>
            </a:lvl1pPr>
          </a:lstStyle>
          <a:p>
            <a:r>
              <a:rPr>
                <a:solidFill>
                  <a:srgbClr val="000000"/>
                </a:solidFill>
                <a:latin typeface="Aptos"/>
                <a:cs typeface="Aptos"/>
              </a:rPr>
              <a:t>Forskelle mellem menneskelig intelligens og kunstig intelligens</a:t>
            </a:r>
          </a:p>
        </p:txBody>
      </p:sp>
      <p:graphicFrame>
        <p:nvGraphicFramePr>
          <p:cNvPr id="275" name="Tabel 3"/>
          <p:cNvGraphicFramePr/>
          <p:nvPr>
            <p:extLst>
              <p:ext uri="{D42A27DB-BD31-4B8C-83A1-F6EECF244321}">
                <p14:modId xmlns:p14="http://schemas.microsoft.com/office/powerpoint/2010/main" val="1951660770"/>
              </p:ext>
            </p:extLst>
          </p:nvPr>
        </p:nvGraphicFramePr>
        <p:xfrm>
          <a:off x="1874423" y="3595013"/>
          <a:ext cx="20635152" cy="9242191"/>
        </p:xfrm>
        <a:graphic>
          <a:graphicData uri="http://schemas.openxmlformats.org/drawingml/2006/table">
            <a:tbl>
              <a:tblPr firstRow="1">
                <a:tableStyleId>{33BA23B1-9221-436E-865A-0063620EA4FD}</a:tableStyleId>
              </a:tblPr>
              <a:tblGrid>
                <a:gridCol w="5123981">
                  <a:extLst>
                    <a:ext uri="{9D8B030D-6E8A-4147-A177-3AD203B41FA5}">
                      <a16:colId xmlns:a16="http://schemas.microsoft.com/office/drawing/2014/main" val="20000"/>
                    </a:ext>
                  </a:extLst>
                </a:gridCol>
                <a:gridCol w="7475745">
                  <a:extLst>
                    <a:ext uri="{9D8B030D-6E8A-4147-A177-3AD203B41FA5}">
                      <a16:colId xmlns:a16="http://schemas.microsoft.com/office/drawing/2014/main" val="20001"/>
                    </a:ext>
                  </a:extLst>
                </a:gridCol>
                <a:gridCol w="8035426">
                  <a:extLst>
                    <a:ext uri="{9D8B030D-6E8A-4147-A177-3AD203B41FA5}">
                      <a16:colId xmlns:a16="http://schemas.microsoft.com/office/drawing/2014/main" val="20002"/>
                    </a:ext>
                  </a:extLst>
                </a:gridCol>
              </a:tblGrid>
              <a:tr h="1004196">
                <a:tc>
                  <a:txBody>
                    <a:bodyPr/>
                    <a:lstStyle/>
                    <a:p>
                      <a:pPr defTabSz="914400">
                        <a:tabLst>
                          <a:tab pos="1663700" algn="l"/>
                        </a:tabLst>
                        <a:defRPr sz="3200" b="0">
                          <a:sym typeface="Graphik Semibold"/>
                        </a:defRPr>
                      </a:pPr>
                      <a:endParaRPr/>
                    </a:p>
                  </a:txBody>
                  <a:tcPr marL="45720" marR="45720" anchor="ctr" horzOverflow="overflow">
                    <a:lnL w="12700">
                      <a:solidFill>
                        <a:srgbClr val="A6AAA9"/>
                      </a:solidFill>
                      <a:miter lim="400000"/>
                    </a:lnL>
                  </a:tcPr>
                </a:tc>
                <a:tc>
                  <a:txBody>
                    <a:bodyPr/>
                    <a:lstStyle/>
                    <a:p>
                      <a:pPr defTabSz="914400">
                        <a:tabLst>
                          <a:tab pos="1663700" algn="l"/>
                        </a:tabLst>
                        <a:defRPr sz="1800" b="0">
                          <a:solidFill>
                            <a:srgbClr val="000000"/>
                          </a:solidFill>
                        </a:defRPr>
                      </a:pPr>
                      <a:r>
                        <a:rPr sz="3200" dirty="0" err="1">
                          <a:solidFill>
                            <a:srgbClr val="FFFFFF"/>
                          </a:solidFill>
                          <a:latin typeface="Aptos"/>
                          <a:sym typeface="Graphik Semibold"/>
                        </a:rPr>
                        <a:t>Mennesket</a:t>
                      </a:r>
                      <a:endParaRPr sz="3200" dirty="0">
                        <a:solidFill>
                          <a:srgbClr val="FFFFFF"/>
                        </a:solidFill>
                        <a:latin typeface="Aptos"/>
                        <a:sym typeface="Graphik Semibold"/>
                      </a:endParaRPr>
                    </a:p>
                  </a:txBody>
                  <a:tcPr marL="45720" marR="45720" anchor="ctr" horzOverflow="overflow"/>
                </a:tc>
                <a:tc>
                  <a:txBody>
                    <a:bodyPr/>
                    <a:lstStyle/>
                    <a:p>
                      <a:pPr defTabSz="914400">
                        <a:tabLst>
                          <a:tab pos="1663700" algn="l"/>
                        </a:tabLst>
                        <a:defRPr sz="1800" b="0">
                          <a:solidFill>
                            <a:srgbClr val="000000"/>
                          </a:solidFill>
                        </a:defRPr>
                      </a:pPr>
                      <a:r>
                        <a:rPr sz="3200" dirty="0" err="1">
                          <a:solidFill>
                            <a:srgbClr val="FFFFFF"/>
                          </a:solidFill>
                          <a:latin typeface="Aptos"/>
                          <a:sym typeface="Graphik Semibold"/>
                        </a:rPr>
                        <a:t>Kunstig</a:t>
                      </a:r>
                      <a:r>
                        <a:rPr sz="3200" dirty="0">
                          <a:solidFill>
                            <a:srgbClr val="FFFFFF"/>
                          </a:solidFill>
                          <a:latin typeface="Aptos"/>
                          <a:sym typeface="Graphik Semibold"/>
                        </a:rPr>
                        <a:t> </a:t>
                      </a:r>
                      <a:r>
                        <a:rPr sz="3200" dirty="0" err="1">
                          <a:solidFill>
                            <a:srgbClr val="FFFFFF"/>
                          </a:solidFill>
                          <a:latin typeface="Aptos"/>
                          <a:sym typeface="Graphik Semibold"/>
                        </a:rPr>
                        <a:t>intelligens</a:t>
                      </a:r>
                      <a:endParaRPr sz="3200" dirty="0">
                        <a:solidFill>
                          <a:srgbClr val="FFFFFF"/>
                        </a:solidFill>
                        <a:latin typeface="Aptos"/>
                        <a:sym typeface="Graphik Semibold"/>
                      </a:endParaRPr>
                    </a:p>
                  </a:txBody>
                  <a:tcPr marL="45720" marR="45720" anchor="ctr" horzOverflow="overflow">
                    <a:lnR w="12700">
                      <a:solidFill>
                        <a:srgbClr val="A6AAA9"/>
                      </a:solidFill>
                      <a:miter lim="400000"/>
                    </a:lnR>
                  </a:tcPr>
                </a:tc>
                <a:extLst>
                  <a:ext uri="{0D108BD9-81ED-4DB2-BD59-A6C34878D82A}">
                    <a16:rowId xmlns:a16="http://schemas.microsoft.com/office/drawing/2014/main" val="10000"/>
                  </a:ext>
                </a:extLst>
              </a:tr>
              <a:tr h="2090242">
                <a:tc>
                  <a:txBody>
                    <a:bodyPr/>
                    <a:lstStyle/>
                    <a:p>
                      <a:pPr defTabSz="914400">
                        <a:defRPr sz="1800">
                          <a:solidFill>
                            <a:srgbClr val="000000"/>
                          </a:solidFill>
                        </a:defRPr>
                      </a:pPr>
                      <a:r>
                        <a:rPr sz="3200" b="1">
                          <a:solidFill>
                            <a:srgbClr val="000000"/>
                          </a:solidFill>
                          <a:latin typeface="Aptos"/>
                          <a:ea typeface="Helvetica"/>
                          <a:cs typeface="Aptos"/>
                          <a:sym typeface="Helvetica"/>
                        </a:rPr>
                        <a:t>Bevidsthed og Selvbevidsthed</a:t>
                      </a:r>
                    </a:p>
                  </a:txBody>
                  <a:tcPr marL="45720" marR="45720" anchor="ctr" horzOverflow="overflow">
                    <a:lnL w="12700">
                      <a:solidFill>
                        <a:srgbClr val="A6AAA9"/>
                      </a:solidFill>
                      <a:miter lim="400000"/>
                    </a:lnL>
                  </a:tcPr>
                </a:tc>
                <a:tc>
                  <a:txBody>
                    <a:bodyPr/>
                    <a:lstStyle/>
                    <a:p>
                      <a:pPr defTabSz="914400">
                        <a:defRPr sz="1800">
                          <a:solidFill>
                            <a:srgbClr val="000000"/>
                          </a:solidFill>
                        </a:defRPr>
                      </a:pPr>
                      <a:r>
                        <a:rPr sz="3200">
                          <a:solidFill>
                            <a:srgbClr val="000000"/>
                          </a:solidFill>
                          <a:latin typeface="Aptos"/>
                          <a:cs typeface="Aptos"/>
                        </a:rPr>
                        <a:t>Bevidste og selvbevidste væsener</a:t>
                      </a:r>
                    </a:p>
                  </a:txBody>
                  <a:tcPr marL="45720" marR="45720" anchor="ctr" horzOverflow="overflow"/>
                </a:tc>
                <a:tc>
                  <a:txBody>
                    <a:bodyPr/>
                    <a:lstStyle/>
                    <a:p>
                      <a:pPr defTabSz="914400">
                        <a:defRPr sz="1800">
                          <a:solidFill>
                            <a:srgbClr val="000000"/>
                          </a:solidFill>
                        </a:defRPr>
                      </a:pPr>
                      <a:r>
                        <a:rPr sz="3200">
                          <a:solidFill>
                            <a:srgbClr val="000000"/>
                          </a:solidFill>
                          <a:latin typeface="Aptos"/>
                          <a:cs typeface="Aptos"/>
                        </a:rPr>
                        <a:t>Har ingen bevidsthed eller følelse af selv; den opererer gennem forprogrammerede algoritmer</a:t>
                      </a:r>
                    </a:p>
                  </a:txBody>
                  <a:tcPr marL="45720" marR="45720" anchor="ctr" horzOverflow="overflow">
                    <a:lnR w="12700">
                      <a:solidFill>
                        <a:srgbClr val="A6AAA9"/>
                      </a:solidFill>
                      <a:miter lim="400000"/>
                    </a:lnR>
                  </a:tcPr>
                </a:tc>
                <a:extLst>
                  <a:ext uri="{0D108BD9-81ED-4DB2-BD59-A6C34878D82A}">
                    <a16:rowId xmlns:a16="http://schemas.microsoft.com/office/drawing/2014/main" val="10001"/>
                  </a:ext>
                </a:extLst>
              </a:tr>
              <a:tr h="2025930">
                <a:tc>
                  <a:txBody>
                    <a:bodyPr/>
                    <a:lstStyle/>
                    <a:p>
                      <a:pPr defTabSz="914400">
                        <a:defRPr sz="1800">
                          <a:solidFill>
                            <a:srgbClr val="000000"/>
                          </a:solidFill>
                        </a:defRPr>
                      </a:pPr>
                      <a:r>
                        <a:rPr sz="3200" b="1">
                          <a:solidFill>
                            <a:srgbClr val="000000"/>
                          </a:solidFill>
                          <a:latin typeface="Aptos"/>
                          <a:ea typeface="Helvetica"/>
                          <a:cs typeface="Aptos"/>
                          <a:sym typeface="Helvetica"/>
                        </a:rPr>
                        <a:t>Emotionel Forståelse</a:t>
                      </a:r>
                    </a:p>
                  </a:txBody>
                  <a:tcPr marL="45720" marR="45720" anchor="ctr" horzOverflow="overflow">
                    <a:lnL w="12700">
                      <a:solidFill>
                        <a:srgbClr val="A6AAA9"/>
                      </a:solidFill>
                      <a:miter lim="400000"/>
                    </a:lnL>
                  </a:tcPr>
                </a:tc>
                <a:tc>
                  <a:txBody>
                    <a:bodyPr/>
                    <a:lstStyle/>
                    <a:p>
                      <a:pPr defTabSz="914400">
                        <a:defRPr sz="1800">
                          <a:solidFill>
                            <a:srgbClr val="000000"/>
                          </a:solidFill>
                        </a:defRPr>
                      </a:pPr>
                      <a:r>
                        <a:rPr sz="3200">
                          <a:solidFill>
                            <a:srgbClr val="000000"/>
                          </a:solidFill>
                          <a:latin typeface="Aptos"/>
                          <a:cs typeface="Aptos"/>
                        </a:rPr>
                        <a:t>Kan føle og forstå følelser</a:t>
                      </a:r>
                    </a:p>
                  </a:txBody>
                  <a:tcPr marL="45720" marR="45720" anchor="ctr" horzOverflow="overflow"/>
                </a:tc>
                <a:tc>
                  <a:txBody>
                    <a:bodyPr/>
                    <a:lstStyle/>
                    <a:p>
                      <a:pPr defTabSz="914400">
                        <a:defRPr sz="1800">
                          <a:solidFill>
                            <a:srgbClr val="000000"/>
                          </a:solidFill>
                        </a:defRPr>
                      </a:pPr>
                      <a:r>
                        <a:rPr sz="3200">
                          <a:solidFill>
                            <a:srgbClr val="000000"/>
                          </a:solidFill>
                          <a:latin typeface="Aptos"/>
                          <a:cs typeface="Aptos"/>
                        </a:rPr>
                        <a:t>Kan kun simulere følelsesmæssige reaktioner baseret på data og programmering</a:t>
                      </a:r>
                    </a:p>
                  </a:txBody>
                  <a:tcPr marL="45720" marR="45720" anchor="ctr" horzOverflow="overflow">
                    <a:lnR w="12700">
                      <a:solidFill>
                        <a:srgbClr val="A6AAA9"/>
                      </a:solidFill>
                      <a:miter lim="400000"/>
                    </a:lnR>
                  </a:tcPr>
                </a:tc>
                <a:extLst>
                  <a:ext uri="{0D108BD9-81ED-4DB2-BD59-A6C34878D82A}">
                    <a16:rowId xmlns:a16="http://schemas.microsoft.com/office/drawing/2014/main" val="10002"/>
                  </a:ext>
                </a:extLst>
              </a:tr>
              <a:tr h="1755140">
                <a:tc>
                  <a:txBody>
                    <a:bodyPr/>
                    <a:lstStyle/>
                    <a:p>
                      <a:pPr defTabSz="914400">
                        <a:defRPr sz="1800">
                          <a:solidFill>
                            <a:srgbClr val="000000"/>
                          </a:solidFill>
                        </a:defRPr>
                      </a:pPr>
                      <a:r>
                        <a:rPr sz="3200" b="1">
                          <a:solidFill>
                            <a:srgbClr val="000000"/>
                          </a:solidFill>
                          <a:latin typeface="Aptos"/>
                          <a:ea typeface="Helvetica"/>
                          <a:cs typeface="Aptos"/>
                          <a:sym typeface="Helvetica"/>
                        </a:rPr>
                        <a:t>Læring og Tilpasning </a:t>
                      </a:r>
                    </a:p>
                  </a:txBody>
                  <a:tcPr marL="45720" marR="45720" anchor="ctr" horzOverflow="overflow">
                    <a:lnL w="12700">
                      <a:solidFill>
                        <a:srgbClr val="A6AAA9"/>
                      </a:solidFill>
                      <a:miter lim="400000"/>
                    </a:lnL>
                  </a:tcPr>
                </a:tc>
                <a:tc>
                  <a:txBody>
                    <a:bodyPr/>
                    <a:lstStyle/>
                    <a:p>
                      <a:pPr defTabSz="914400">
                        <a:defRPr sz="1800">
                          <a:solidFill>
                            <a:srgbClr val="000000"/>
                          </a:solidFill>
                        </a:defRPr>
                      </a:pPr>
                      <a:r>
                        <a:rPr sz="3200">
                          <a:solidFill>
                            <a:srgbClr val="000000"/>
                          </a:solidFill>
                          <a:latin typeface="Aptos"/>
                          <a:cs typeface="Aptos"/>
                        </a:rPr>
                        <a:t>Tilpasser sig gennem erfaringer, intuition og læring</a:t>
                      </a:r>
                    </a:p>
                  </a:txBody>
                  <a:tcPr marL="45720" marR="45720" anchor="ctr" horzOverflow="overflow"/>
                </a:tc>
                <a:tc>
                  <a:txBody>
                    <a:bodyPr/>
                    <a:lstStyle/>
                    <a:p>
                      <a:pPr defTabSz="914400">
                        <a:defRPr sz="3200">
                          <a:solidFill>
                            <a:srgbClr val="000000"/>
                          </a:solidFill>
                        </a:defRPr>
                      </a:pPr>
                      <a:r>
                        <a:rPr>
                          <a:solidFill>
                            <a:srgbClr val="000000"/>
                          </a:solidFill>
                          <a:latin typeface="Aptos"/>
                          <a:cs typeface="Aptos"/>
                        </a:rPr>
                        <a:t>AI tilpasser sig ud fra data, algoritmer, maskinlæring m.v.</a:t>
                      </a:r>
                    </a:p>
                  </a:txBody>
                  <a:tcPr marL="45720" marR="45720" anchor="ctr" horzOverflow="overflow">
                    <a:lnR w="12700">
                      <a:solidFill>
                        <a:srgbClr val="A6AAA9"/>
                      </a:solidFill>
                      <a:miter lim="400000"/>
                    </a:lnR>
                  </a:tcPr>
                </a:tc>
                <a:extLst>
                  <a:ext uri="{0D108BD9-81ED-4DB2-BD59-A6C34878D82A}">
                    <a16:rowId xmlns:a16="http://schemas.microsoft.com/office/drawing/2014/main" val="10003"/>
                  </a:ext>
                </a:extLst>
              </a:tr>
              <a:tr h="1383149">
                <a:tc>
                  <a:txBody>
                    <a:bodyPr/>
                    <a:lstStyle/>
                    <a:p>
                      <a:pPr defTabSz="914400">
                        <a:defRPr sz="1800">
                          <a:solidFill>
                            <a:srgbClr val="000000"/>
                          </a:solidFill>
                        </a:defRPr>
                      </a:pPr>
                      <a:r>
                        <a:rPr sz="3200" b="1">
                          <a:solidFill>
                            <a:srgbClr val="000000"/>
                          </a:solidFill>
                          <a:latin typeface="Aptos"/>
                          <a:ea typeface="Helvetica"/>
                          <a:cs typeface="Aptos"/>
                          <a:sym typeface="Helvetica"/>
                        </a:rPr>
                        <a:t>Kreativitet og Innovation</a:t>
                      </a:r>
                    </a:p>
                  </a:txBody>
                  <a:tcPr marL="45720" marR="45720" anchor="ctr" horzOverflow="overflow">
                    <a:lnL w="12700">
                      <a:solidFill>
                        <a:srgbClr val="A6AAA9"/>
                      </a:solidFill>
                      <a:miter lim="400000"/>
                    </a:lnL>
                  </a:tcPr>
                </a:tc>
                <a:tc>
                  <a:txBody>
                    <a:bodyPr/>
                    <a:lstStyle/>
                    <a:p>
                      <a:pPr defTabSz="914400">
                        <a:defRPr sz="1800">
                          <a:solidFill>
                            <a:srgbClr val="000000"/>
                          </a:solidFill>
                        </a:defRPr>
                      </a:pPr>
                      <a:r>
                        <a:rPr sz="3200">
                          <a:solidFill>
                            <a:srgbClr val="000000"/>
                          </a:solidFill>
                          <a:latin typeface="Aptos"/>
                          <a:cs typeface="Aptos"/>
                        </a:rPr>
                        <a:t>Kan skabe nye ideer, der bryder med tidligere mønstre.</a:t>
                      </a:r>
                    </a:p>
                  </a:txBody>
                  <a:tcPr marL="45720" marR="45720" anchor="ctr" horzOverflow="overflow"/>
                </a:tc>
                <a:tc>
                  <a:txBody>
                    <a:bodyPr/>
                    <a:lstStyle/>
                    <a:p>
                      <a:pPr defTabSz="914400">
                        <a:defRPr sz="1800">
                          <a:solidFill>
                            <a:srgbClr val="000000"/>
                          </a:solidFill>
                        </a:defRPr>
                      </a:pPr>
                      <a:r>
                        <a:rPr sz="3200">
                          <a:solidFill>
                            <a:srgbClr val="000000"/>
                          </a:solidFill>
                          <a:latin typeface="Aptos"/>
                          <a:cs typeface="Aptos"/>
                        </a:rPr>
                        <a:t>Kan generere nyt indhold og løsninger baseret på eksisterende data</a:t>
                      </a:r>
                    </a:p>
                  </a:txBody>
                  <a:tcPr marL="45720" marR="45720" anchor="ctr" horzOverflow="overflow">
                    <a:lnR w="12700">
                      <a:solidFill>
                        <a:srgbClr val="A6AAA9"/>
                      </a:solidFill>
                      <a:miter lim="400000"/>
                    </a:lnR>
                  </a:tcPr>
                </a:tc>
                <a:extLst>
                  <a:ext uri="{0D108BD9-81ED-4DB2-BD59-A6C34878D82A}">
                    <a16:rowId xmlns:a16="http://schemas.microsoft.com/office/drawing/2014/main" val="10004"/>
                  </a:ext>
                </a:extLst>
              </a:tr>
              <a:tr h="983534">
                <a:tc>
                  <a:txBody>
                    <a:bodyPr/>
                    <a:lstStyle/>
                    <a:p>
                      <a:pPr defTabSz="914400">
                        <a:defRPr sz="1800">
                          <a:solidFill>
                            <a:srgbClr val="000000"/>
                          </a:solidFill>
                        </a:defRPr>
                      </a:pPr>
                      <a:r>
                        <a:rPr sz="3200" b="1">
                          <a:solidFill>
                            <a:srgbClr val="000000"/>
                          </a:solidFill>
                          <a:latin typeface="Aptos"/>
                          <a:ea typeface="Helvetica"/>
                          <a:cs typeface="Aptos"/>
                          <a:sym typeface="Helvetica"/>
                        </a:rPr>
                        <a:t>Etik og Moral</a:t>
                      </a:r>
                    </a:p>
                  </a:txBody>
                  <a:tcPr marL="45720" marR="45720" anchor="ctr" horzOverflow="overflow">
                    <a:lnL w="12700">
                      <a:solidFill>
                        <a:srgbClr val="A6AAA9"/>
                      </a:solidFill>
                      <a:miter lim="400000"/>
                    </a:lnL>
                    <a:lnB w="12700">
                      <a:solidFill>
                        <a:srgbClr val="A6AAA9"/>
                      </a:solidFill>
                      <a:miter lim="400000"/>
                    </a:lnB>
                  </a:tcPr>
                </a:tc>
                <a:tc>
                  <a:txBody>
                    <a:bodyPr/>
                    <a:lstStyle/>
                    <a:p>
                      <a:pPr defTabSz="914400">
                        <a:defRPr sz="1800">
                          <a:solidFill>
                            <a:srgbClr val="000000"/>
                          </a:solidFill>
                        </a:defRPr>
                      </a:pPr>
                      <a:r>
                        <a:rPr sz="3200">
                          <a:solidFill>
                            <a:srgbClr val="000000"/>
                          </a:solidFill>
                          <a:latin typeface="Aptos"/>
                          <a:cs typeface="Aptos"/>
                        </a:rPr>
                        <a:t>Har indre moralsk kompas</a:t>
                      </a:r>
                    </a:p>
                  </a:txBody>
                  <a:tcPr marL="45720" marR="45720" anchor="ctr" horzOverflow="overflow">
                    <a:lnB w="12700">
                      <a:solidFill>
                        <a:srgbClr val="A6AAA9"/>
                      </a:solidFill>
                      <a:miter lim="400000"/>
                    </a:lnB>
                  </a:tcPr>
                </a:tc>
                <a:tc>
                  <a:txBody>
                    <a:bodyPr/>
                    <a:lstStyle/>
                    <a:p>
                      <a:pPr defTabSz="914400">
                        <a:defRPr sz="1800">
                          <a:solidFill>
                            <a:srgbClr val="000000"/>
                          </a:solidFill>
                        </a:defRPr>
                      </a:pPr>
                      <a:r>
                        <a:rPr sz="3200" dirty="0">
                          <a:solidFill>
                            <a:srgbClr val="000000"/>
                          </a:solidFill>
                          <a:latin typeface="Aptos"/>
                          <a:cs typeface="Aptos"/>
                        </a:rPr>
                        <a:t>Kan </a:t>
                      </a:r>
                      <a:r>
                        <a:rPr sz="3200" dirty="0" err="1">
                          <a:solidFill>
                            <a:srgbClr val="000000"/>
                          </a:solidFill>
                          <a:latin typeface="Aptos"/>
                          <a:cs typeface="Aptos"/>
                        </a:rPr>
                        <a:t>programmeres</a:t>
                      </a:r>
                      <a:r>
                        <a:rPr sz="3200" dirty="0">
                          <a:solidFill>
                            <a:srgbClr val="000000"/>
                          </a:solidFill>
                          <a:latin typeface="Aptos"/>
                          <a:cs typeface="Aptos"/>
                        </a:rPr>
                        <a:t> </a:t>
                      </a:r>
                      <a:r>
                        <a:rPr sz="3200" dirty="0" err="1">
                          <a:solidFill>
                            <a:srgbClr val="000000"/>
                          </a:solidFill>
                          <a:latin typeface="Aptos"/>
                          <a:cs typeface="Aptos"/>
                        </a:rPr>
                        <a:t>til</a:t>
                      </a:r>
                      <a:r>
                        <a:rPr sz="3200" dirty="0">
                          <a:solidFill>
                            <a:srgbClr val="000000"/>
                          </a:solidFill>
                          <a:latin typeface="Aptos"/>
                          <a:cs typeface="Aptos"/>
                        </a:rPr>
                        <a:t> at </a:t>
                      </a:r>
                      <a:r>
                        <a:rPr sz="3200" dirty="0" err="1">
                          <a:solidFill>
                            <a:srgbClr val="000000"/>
                          </a:solidFill>
                          <a:latin typeface="Aptos"/>
                          <a:cs typeface="Aptos"/>
                        </a:rPr>
                        <a:t>følge</a:t>
                      </a:r>
                      <a:r>
                        <a:rPr sz="3200" dirty="0">
                          <a:solidFill>
                            <a:srgbClr val="000000"/>
                          </a:solidFill>
                          <a:latin typeface="Aptos"/>
                          <a:cs typeface="Aptos"/>
                        </a:rPr>
                        <a:t> </a:t>
                      </a:r>
                      <a:r>
                        <a:rPr sz="3200" dirty="0" err="1">
                          <a:solidFill>
                            <a:srgbClr val="000000"/>
                          </a:solidFill>
                          <a:latin typeface="Aptos"/>
                          <a:cs typeface="Aptos"/>
                        </a:rPr>
                        <a:t>regler</a:t>
                      </a:r>
                      <a:r>
                        <a:rPr sz="3200" dirty="0">
                          <a:solidFill>
                            <a:srgbClr val="000000"/>
                          </a:solidFill>
                          <a:latin typeface="Aptos"/>
                          <a:cs typeface="Aptos"/>
                        </a:rPr>
                        <a:t> </a:t>
                      </a:r>
                    </a:p>
                  </a:txBody>
                  <a:tcPr marL="45720" marR="45720" anchor="ctr" horzOverflow="overflow">
                    <a:lnR w="12700">
                      <a:solidFill>
                        <a:srgbClr val="A6AAA9"/>
                      </a:solidFill>
                      <a:miter lim="400000"/>
                    </a:lnR>
                    <a:lnB w="12700">
                      <a:solidFill>
                        <a:srgbClr val="A6AAA9"/>
                      </a:solidFill>
                      <a:miter lim="400000"/>
                    </a:lnB>
                  </a:tcPr>
                </a:tc>
                <a:extLst>
                  <a:ext uri="{0D108BD9-81ED-4DB2-BD59-A6C34878D82A}">
                    <a16:rowId xmlns:a16="http://schemas.microsoft.com/office/drawing/2014/main" val="10005"/>
                  </a:ext>
                </a:extLst>
              </a:tr>
            </a:tbl>
          </a:graphicData>
        </a:graphic>
      </p:graphicFrame>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1FF81DC7-E8B7-F559-50BB-266BA6C51D7C}"/>
              </a:ext>
            </a:extLst>
          </p:cNvPr>
          <p:cNvSpPr>
            <a:spLocks noGrp="1"/>
          </p:cNvSpPr>
          <p:nvPr>
            <p:ph type="title"/>
          </p:nvPr>
        </p:nvSpPr>
        <p:spPr>
          <a:xfrm>
            <a:off x="1270000" y="812800"/>
            <a:ext cx="21844000" cy="3098800"/>
          </a:xfrm>
        </p:spPr>
        <p:txBody>
          <a:bodyPr>
            <a:normAutofit fontScale="90000"/>
          </a:bodyPr>
          <a:lstStyle/>
          <a:p>
            <a:pPr algn="l"/>
            <a:r>
              <a:rPr lang="da-DK" dirty="0">
                <a:latin typeface="Aptos" panose="020B0004020202020204" pitchFamily="34" charset="0"/>
              </a:rPr>
              <a:t>Hvordan virker generativ kunstig intelligens?</a:t>
            </a:r>
          </a:p>
        </p:txBody>
      </p:sp>
      <p:sp>
        <p:nvSpPr>
          <p:cNvPr id="9" name="Pladsholder til tekst 8">
            <a:extLst>
              <a:ext uri="{FF2B5EF4-FFF2-40B4-BE49-F238E27FC236}">
                <a16:creationId xmlns:a16="http://schemas.microsoft.com/office/drawing/2014/main" id="{11B5EA30-E942-1DCF-06B0-91F71F5968AB}"/>
              </a:ext>
            </a:extLst>
          </p:cNvPr>
          <p:cNvSpPr>
            <a:spLocks noGrp="1"/>
          </p:cNvSpPr>
          <p:nvPr>
            <p:ph type="body" idx="1"/>
          </p:nvPr>
        </p:nvSpPr>
        <p:spPr/>
        <p:txBody>
          <a:bodyPr/>
          <a:lstStyle/>
          <a:p>
            <a:pPr marL="857250" indent="-857250">
              <a:buFont typeface="Arial" panose="020B0604020202020204" pitchFamily="34" charset="0"/>
              <a:buChar char="•"/>
            </a:pPr>
            <a:r>
              <a:rPr lang="da-DK" dirty="0">
                <a:latin typeface="Aptos" panose="020B0004020202020204" pitchFamily="34" charset="0"/>
              </a:rPr>
              <a:t>Sprogmodeller er trænet på enorme mængder tekst fra internettet. Det her lært den at genkende mønstre i sprog, og hvordan ord typisk kombineres.</a:t>
            </a:r>
          </a:p>
          <a:p>
            <a:pPr marL="857250" indent="-857250">
              <a:buFont typeface="Arial" panose="020B0604020202020204" pitchFamily="34" charset="0"/>
              <a:buChar char="•"/>
            </a:pPr>
            <a:r>
              <a:rPr lang="da-DK" dirty="0">
                <a:latin typeface="Aptos" panose="020B0004020202020204" pitchFamily="34" charset="0"/>
              </a:rPr>
              <a:t>Den vælger de </a:t>
            </a:r>
            <a:r>
              <a:rPr lang="da-DK" u="sng" dirty="0">
                <a:latin typeface="Aptos" panose="020B0004020202020204" pitchFamily="34" charset="0"/>
              </a:rPr>
              <a:t>mest sandsynlige </a:t>
            </a:r>
            <a:r>
              <a:rPr lang="da-DK" dirty="0">
                <a:latin typeface="Aptos" panose="020B0004020202020204" pitchFamily="34" charset="0"/>
              </a:rPr>
              <a:t>ord og sætninger, som passer til konteksten af det, du har spurgt om.</a:t>
            </a:r>
          </a:p>
          <a:p>
            <a:pPr marL="857250" indent="-857250">
              <a:buFont typeface="Arial" panose="020B0604020202020204" pitchFamily="34" charset="0"/>
              <a:buChar char="•"/>
            </a:pPr>
            <a:r>
              <a:rPr lang="da-DK" dirty="0">
                <a:latin typeface="Aptos" panose="020B0004020202020204" pitchFamily="34" charset="0"/>
              </a:rPr>
              <a:t>Sprogmodellerne er altså ikke trænet til at give rigtige svar men til at give det statistisk mest sandsynlige svar.</a:t>
            </a:r>
          </a:p>
          <a:p>
            <a:endParaRPr lang="da-DK" dirty="0">
              <a:latin typeface="Aptos" panose="020B0004020202020204" pitchFamily="34" charset="0"/>
            </a:endParaRPr>
          </a:p>
          <a:p>
            <a:endParaRPr lang="da-DK" dirty="0">
              <a:latin typeface="Aptos" panose="020B0004020202020204" pitchFamily="34" charset="0"/>
            </a:endParaRPr>
          </a:p>
        </p:txBody>
      </p:sp>
    </p:spTree>
    <p:extLst>
      <p:ext uri="{BB962C8B-B14F-4D97-AF65-F5344CB8AC3E}">
        <p14:creationId xmlns:p14="http://schemas.microsoft.com/office/powerpoint/2010/main" val="1525956412"/>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7588E-B44C-A24F-A375-419A3E16AAE6}"/>
            </a:ext>
          </a:extLst>
        </p:cNvPr>
        <p:cNvGrpSpPr/>
        <p:nvPr/>
      </p:nvGrpSpPr>
      <p:grpSpPr>
        <a:xfrm>
          <a:off x="0" y="0"/>
          <a:ext cx="0" cy="0"/>
          <a:chOff x="0" y="0"/>
          <a:chExt cx="0" cy="0"/>
        </a:xfrm>
      </p:grpSpPr>
      <p:sp>
        <p:nvSpPr>
          <p:cNvPr id="5" name="Tekstfelt 4">
            <a:extLst>
              <a:ext uri="{FF2B5EF4-FFF2-40B4-BE49-F238E27FC236}">
                <a16:creationId xmlns:a16="http://schemas.microsoft.com/office/drawing/2014/main" id="{92E8E1DF-8EDD-8C27-364E-A36D08818828}"/>
              </a:ext>
            </a:extLst>
          </p:cNvPr>
          <p:cNvSpPr txBox="1"/>
          <p:nvPr/>
        </p:nvSpPr>
        <p:spPr>
          <a:xfrm>
            <a:off x="3917037" y="1538865"/>
            <a:ext cx="16549926" cy="4031873"/>
          </a:xfrm>
          <a:prstGeom prst="rect">
            <a:avLst/>
          </a:prstGeom>
          <a:noFill/>
        </p:spPr>
        <p:txBody>
          <a:bodyPr wrap="square">
            <a:spAutoFit/>
          </a:bodyPr>
          <a:lstStyle/>
          <a:p>
            <a:r>
              <a:rPr lang="da-DK" sz="6400" dirty="0">
                <a:solidFill>
                  <a:srgbClr val="000000"/>
                </a:solidFill>
                <a:latin typeface="-webkit-standard"/>
              </a:rPr>
              <a:t>Solen skinnede, der var fyldt med mennesker på stranden, og Ida og hendes far glædede sig til at komme hen i kiosken for at købe en ________</a:t>
            </a:r>
          </a:p>
          <a:p>
            <a:endParaRPr lang="da-DK" sz="6400" dirty="0">
              <a:solidFill>
                <a:srgbClr val="000000"/>
              </a:solidFill>
              <a:latin typeface="-webkit-standard"/>
            </a:endParaRPr>
          </a:p>
        </p:txBody>
      </p:sp>
      <p:sp>
        <p:nvSpPr>
          <p:cNvPr id="2" name="Tekstfelt 1">
            <a:extLst>
              <a:ext uri="{FF2B5EF4-FFF2-40B4-BE49-F238E27FC236}">
                <a16:creationId xmlns:a16="http://schemas.microsoft.com/office/drawing/2014/main" id="{066DC981-D66E-0E39-CFB8-0135C4E17652}"/>
              </a:ext>
            </a:extLst>
          </p:cNvPr>
          <p:cNvSpPr txBox="1"/>
          <p:nvPr/>
        </p:nvSpPr>
        <p:spPr>
          <a:xfrm>
            <a:off x="2800756" y="6083160"/>
            <a:ext cx="18782488" cy="2062103"/>
          </a:xfrm>
          <a:prstGeom prst="rect">
            <a:avLst/>
          </a:prstGeom>
          <a:noFill/>
        </p:spPr>
        <p:txBody>
          <a:bodyPr wrap="square">
            <a:spAutoFit/>
          </a:bodyPr>
          <a:lstStyle/>
          <a:p>
            <a:r>
              <a:rPr lang="da-DK" sz="6400" dirty="0">
                <a:solidFill>
                  <a:srgbClr val="000000"/>
                </a:solidFill>
                <a:latin typeface="-webkit-standard"/>
              </a:rPr>
              <a:t>Efter at have ________ hele dagen ude på ________ skulle _________ og kalven nu hjem i _______</a:t>
            </a:r>
          </a:p>
        </p:txBody>
      </p:sp>
      <p:sp>
        <p:nvSpPr>
          <p:cNvPr id="3" name="Tekstfelt 2">
            <a:extLst>
              <a:ext uri="{FF2B5EF4-FFF2-40B4-BE49-F238E27FC236}">
                <a16:creationId xmlns:a16="http://schemas.microsoft.com/office/drawing/2014/main" id="{1B786C30-B784-BEF8-EB1A-7F760FAFEDA8}"/>
              </a:ext>
            </a:extLst>
          </p:cNvPr>
          <p:cNvSpPr txBox="1"/>
          <p:nvPr/>
        </p:nvSpPr>
        <p:spPr>
          <a:xfrm>
            <a:off x="3139642" y="9622590"/>
            <a:ext cx="18104716" cy="2554545"/>
          </a:xfrm>
          <a:prstGeom prst="rect">
            <a:avLst/>
          </a:prstGeom>
          <a:noFill/>
        </p:spPr>
        <p:txBody>
          <a:bodyPr wrap="square" rtlCol="0">
            <a:spAutoFit/>
          </a:bodyPr>
          <a:lstStyle/>
          <a:p>
            <a:r>
              <a:rPr lang="da-DK" sz="8000" i="1" dirty="0">
                <a:solidFill>
                  <a:schemeClr val="tx2">
                    <a:lumMod val="10000"/>
                  </a:schemeClr>
                </a:solidFill>
              </a:rPr>
              <a:t>Sprogmodeller indsætter ikke kun få ord, men mange, lange sætninger.</a:t>
            </a:r>
          </a:p>
        </p:txBody>
      </p:sp>
    </p:spTree>
    <p:extLst>
      <p:ext uri="{BB962C8B-B14F-4D97-AF65-F5344CB8AC3E}">
        <p14:creationId xmlns:p14="http://schemas.microsoft.com/office/powerpoint/2010/main" val="2487866842"/>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87" name="1315.jpg.jpeg" descr="1315.jpg.jpeg"/>
          <p:cNvPicPr>
            <a:picLocks noGrp="1" noChangeAspect="1"/>
          </p:cNvPicPr>
          <p:nvPr>
            <p:ph type="pic" idx="21"/>
          </p:nvPr>
        </p:nvPicPr>
        <p:blipFill>
          <a:blip r:embed="rId3"/>
          <a:srcRect/>
          <a:stretch>
            <a:fillRect/>
          </a:stretch>
        </p:blipFill>
        <p:spPr>
          <a:xfrm>
            <a:off x="12179411" y="762000"/>
            <a:ext cx="12192001" cy="12192001"/>
          </a:xfrm>
          <a:prstGeom prst="rect">
            <a:avLst/>
          </a:prstGeom>
        </p:spPr>
      </p:pic>
      <p:sp>
        <p:nvSpPr>
          <p:cNvPr id="288" name="🧠 BIAS"/>
          <p:cNvSpPr txBox="1">
            <a:spLocks noGrp="1"/>
          </p:cNvSpPr>
          <p:nvPr>
            <p:ph type="title"/>
          </p:nvPr>
        </p:nvSpPr>
        <p:spPr>
          <a:prstGeom prst="rect">
            <a:avLst/>
          </a:prstGeom>
        </p:spPr>
        <p:txBody>
          <a:bodyPr/>
          <a:lstStyle>
            <a:lvl1pPr defTabSz="2438338">
              <a:lnSpc>
                <a:spcPct val="90000"/>
              </a:lnSpc>
              <a:defRPr sz="11600" spc="-348">
                <a:gradFill flip="none" rotWithShape="1">
                  <a:gsLst>
                    <a:gs pos="0">
                      <a:srgbClr val="00E8FF"/>
                    </a:gs>
                    <a:gs pos="100000">
                      <a:srgbClr val="FF00F7"/>
                    </a:gs>
                  </a:gsLst>
                  <a:lin ang="3967761" scaled="0"/>
                </a:gradFill>
              </a:defRPr>
            </a:lvl1pPr>
          </a:lstStyle>
          <a:p>
            <a:r>
              <a:rPr>
                <a:solidFill>
                  <a:srgbClr val="000000"/>
                </a:solidFill>
                <a:latin typeface="Aptos"/>
                <a:cs typeface="Aptos"/>
              </a:rPr>
              <a:t>🧠 BIAS</a:t>
            </a:r>
          </a:p>
        </p:txBody>
      </p:sp>
      <p:sp>
        <p:nvSpPr>
          <p:cNvPr id="289" name="Slide Subtitle"/>
          <p:cNvSpPr txBox="1">
            <a:spLocks noGrp="1"/>
          </p:cNvSpPr>
          <p:nvPr>
            <p:ph type="body" sz="quarter" idx="1"/>
          </p:nvPr>
        </p:nvSpPr>
        <p:spPr>
          <a:prstGeom prst="rect">
            <a:avLst/>
          </a:prstGeom>
        </p:spPr>
        <p:txBody>
          <a:bodyPr/>
          <a:lstStyle/>
          <a:p>
            <a:endParaRP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2" name="AI har bias"/>
          <p:cNvSpPr txBox="1">
            <a:spLocks noGrp="1"/>
          </p:cNvSpPr>
          <p:nvPr>
            <p:ph type="title"/>
          </p:nvPr>
        </p:nvSpPr>
        <p:spPr>
          <a:prstGeom prst="rect">
            <a:avLst/>
          </a:prstGeom>
        </p:spPr>
        <p:txBody>
          <a:bodyPr/>
          <a:lstStyle>
            <a:lvl1pPr defTabSz="1804370">
              <a:defRPr sz="8584" spc="-257"/>
            </a:lvl1pPr>
          </a:lstStyle>
          <a:p>
            <a:r>
              <a:rPr dirty="0">
                <a:solidFill>
                  <a:srgbClr val="000000"/>
                </a:solidFill>
                <a:latin typeface="Aptos"/>
                <a:cs typeface="Aptos"/>
              </a:rPr>
              <a:t>AI </a:t>
            </a:r>
            <a:r>
              <a:rPr dirty="0" err="1">
                <a:solidFill>
                  <a:srgbClr val="000000"/>
                </a:solidFill>
                <a:latin typeface="Aptos"/>
                <a:cs typeface="Aptos"/>
              </a:rPr>
              <a:t>har</a:t>
            </a:r>
            <a:r>
              <a:rPr dirty="0">
                <a:solidFill>
                  <a:srgbClr val="000000"/>
                </a:solidFill>
                <a:latin typeface="Aptos"/>
                <a:cs typeface="Aptos"/>
              </a:rPr>
              <a:t> bias</a:t>
            </a:r>
          </a:p>
        </p:txBody>
      </p:sp>
      <p:sp>
        <p:nvSpPr>
          <p:cNvPr id="293" name="Bias er vores fordomme og stereotype opfattelser af andre…"/>
          <p:cNvSpPr txBox="1">
            <a:spLocks noGrp="1"/>
          </p:cNvSpPr>
          <p:nvPr>
            <p:ph type="body" sz="half" idx="1"/>
          </p:nvPr>
        </p:nvSpPr>
        <p:spPr>
          <a:xfrm>
            <a:off x="1270000" y="4267199"/>
            <a:ext cx="9652000" cy="8962867"/>
          </a:xfrm>
          <a:prstGeom prst="rect">
            <a:avLst/>
          </a:prstGeom>
        </p:spPr>
        <p:txBody>
          <a:bodyPr>
            <a:normAutofit/>
          </a:bodyPr>
          <a:lstStyle/>
          <a:p>
            <a:pPr defTabSz="1853137">
              <a:defRPr sz="3648" spc="-109"/>
            </a:pPr>
            <a:r>
              <a:rPr lang="da-DK" sz="3600" noProof="0" dirty="0">
                <a:solidFill>
                  <a:srgbClr val="000000"/>
                </a:solidFill>
                <a:latin typeface="Aptos" panose="020B0004020202020204" pitchFamily="34" charset="0"/>
                <a:cs typeface="Aptos"/>
              </a:rPr>
              <a:t>Bias er vores fordomme og stereotype opfattelser af andre</a:t>
            </a:r>
          </a:p>
          <a:p>
            <a:pPr defTabSz="1853137">
              <a:defRPr sz="3648" spc="-109"/>
            </a:pPr>
            <a:endParaRPr lang="da-DK" sz="3600" noProof="0" dirty="0">
              <a:latin typeface="Aptos" panose="020B0004020202020204" pitchFamily="34" charset="0"/>
            </a:endParaRPr>
          </a:p>
          <a:p>
            <a:pPr defTabSz="1853137">
              <a:defRPr sz="3648" spc="-109"/>
            </a:pPr>
            <a:r>
              <a:rPr lang="da-DK" sz="3600" noProof="0" dirty="0">
                <a:solidFill>
                  <a:srgbClr val="000000"/>
                </a:solidFill>
                <a:latin typeface="Aptos" panose="020B0004020202020204" pitchFamily="34" charset="0"/>
                <a:cs typeface="Aptos"/>
              </a:rPr>
              <a:t>Køn, alder, etnicitet m.v.</a:t>
            </a:r>
          </a:p>
          <a:p>
            <a:pPr defTabSz="1853137">
              <a:defRPr sz="3648" spc="-109"/>
            </a:pPr>
            <a:endParaRPr lang="da-DK" sz="3600" noProof="0" dirty="0">
              <a:latin typeface="Aptos" panose="020B0004020202020204" pitchFamily="34" charset="0"/>
            </a:endParaRPr>
          </a:p>
          <a:p>
            <a:pPr defTabSz="1853137">
              <a:defRPr sz="3648" spc="-109"/>
            </a:pPr>
            <a:r>
              <a:rPr lang="da-DK" sz="3600" noProof="0" dirty="0">
                <a:solidFill>
                  <a:srgbClr val="000000"/>
                </a:solidFill>
                <a:latin typeface="Aptos" panose="020B0004020202020204" pitchFamily="34" charset="0"/>
                <a:cs typeface="Aptos"/>
              </a:rPr>
              <a:t>AI bliver fodret med data, der reproducerer de bias, vi mennesker har</a:t>
            </a:r>
          </a:p>
          <a:p>
            <a:pPr defTabSz="1853137">
              <a:defRPr sz="3648" spc="-109"/>
            </a:pPr>
            <a:endParaRPr lang="da-DK" sz="3600" noProof="0" dirty="0">
              <a:latin typeface="Aptos" panose="020B0004020202020204" pitchFamily="34" charset="0"/>
            </a:endParaRPr>
          </a:p>
          <a:p>
            <a:pPr defTabSz="1853137">
              <a:defRPr sz="3648" spc="-109"/>
            </a:pPr>
            <a:r>
              <a:rPr lang="da-DK" sz="3600" noProof="0" dirty="0">
                <a:solidFill>
                  <a:srgbClr val="000000"/>
                </a:solidFill>
                <a:latin typeface="Aptos" panose="020B0004020202020204" pitchFamily="34" charset="0"/>
                <a:cs typeface="Aptos"/>
              </a:rPr>
              <a:t>Forældede data har nutidige konsekvenser</a:t>
            </a:r>
          </a:p>
          <a:p>
            <a:pPr defTabSz="1853137">
              <a:defRPr sz="3648" spc="-109"/>
            </a:pPr>
            <a:endParaRPr lang="da-DK" sz="3600" noProof="0" dirty="0">
              <a:latin typeface="Aptos" panose="020B0004020202020204" pitchFamily="34" charset="0"/>
            </a:endParaRPr>
          </a:p>
          <a:p>
            <a:pPr defTabSz="1853137">
              <a:defRPr sz="3648" spc="-109"/>
            </a:pPr>
            <a:r>
              <a:rPr lang="da-DK" sz="3600" noProof="0" dirty="0">
                <a:solidFill>
                  <a:srgbClr val="000000"/>
                </a:solidFill>
                <a:latin typeface="Aptos" panose="020B0004020202020204" pitchFamily="34" charset="0"/>
                <a:cs typeface="Aptos"/>
              </a:rPr>
              <a:t>Hvad forventer vi af AI? Bør den afspejle samfundets bias eller bør den være bedre?</a:t>
            </a:r>
          </a:p>
          <a:p>
            <a:pPr defTabSz="1853137">
              <a:defRPr sz="3648" spc="-109"/>
            </a:pPr>
            <a:endParaRPr lang="da-DK" sz="3600" noProof="0" dirty="0">
              <a:latin typeface="Aptos" panose="020B0004020202020204" pitchFamily="34" charset="0"/>
            </a:endParaRPr>
          </a:p>
          <a:p>
            <a:endParaRPr lang="da-DK" sz="3600" i="1" dirty="0">
              <a:latin typeface="Aptos" panose="020B0004020202020204" pitchFamily="34" charset="0"/>
            </a:endParaRPr>
          </a:p>
          <a:p>
            <a:endParaRPr lang="da-DK" sz="3600" i="1" dirty="0">
              <a:latin typeface="Aptos" panose="020B0004020202020204" pitchFamily="34" charset="0"/>
            </a:endParaRPr>
          </a:p>
          <a:p>
            <a:r>
              <a:rPr lang="da-DK" sz="3600" i="1" dirty="0">
                <a:solidFill>
                  <a:srgbClr val="000000"/>
                </a:solidFill>
                <a:latin typeface="Aptos" panose="020B0004020202020204" pitchFamily="34" charset="0"/>
                <a:cs typeface="Aptos"/>
              </a:rPr>
              <a:t>Bing Image </a:t>
            </a:r>
            <a:r>
              <a:rPr lang="da-DK" sz="3600" i="1" dirty="0" err="1">
                <a:solidFill>
                  <a:srgbClr val="000000"/>
                </a:solidFill>
                <a:latin typeface="Aptos" panose="020B0004020202020204" pitchFamily="34" charset="0"/>
                <a:cs typeface="Aptos"/>
              </a:rPr>
              <a:t>creator</a:t>
            </a:r>
            <a:r>
              <a:rPr lang="da-DK" sz="3600" i="1" dirty="0">
                <a:solidFill>
                  <a:srgbClr val="000000"/>
                </a:solidFill>
                <a:latin typeface="Aptos" panose="020B0004020202020204" pitchFamily="34" charset="0"/>
                <a:cs typeface="Aptos"/>
              </a:rPr>
              <a:t>: “Farvetegning af en overlæge og en sygeplejerske”</a:t>
            </a:r>
          </a:p>
        </p:txBody>
      </p:sp>
      <p:pic>
        <p:nvPicPr>
          <p:cNvPr id="4" name="Northern Lights display over a snowy mountain landscape" descr="Northern Lights display over a snowy mountain landscape">
            <a:extLst>
              <a:ext uri="{FF2B5EF4-FFF2-40B4-BE49-F238E27FC236}">
                <a16:creationId xmlns:a16="http://schemas.microsoft.com/office/drawing/2014/main" id="{51661E80-8872-1DD3-CFFD-11A4C6A6F830}"/>
              </a:ext>
            </a:extLst>
          </p:cNvPr>
          <p:cNvPicPr>
            <a:picLocks noGrp="1" noChangeAspect="1"/>
          </p:cNvPicPr>
          <p:nvPr>
            <p:ph type="pic" idx="21"/>
          </p:nvPr>
        </p:nvPicPr>
        <p:blipFill>
          <a:blip r:embed="rId3"/>
          <a:srcRect l="6046" t="126" r="6046" b="126"/>
          <a:stretch>
            <a:fillRect/>
          </a:stretch>
        </p:blipFill>
        <p:spPr>
          <a:xfrm>
            <a:off x="12204699" y="0"/>
            <a:ext cx="12192001" cy="13716000"/>
          </a:xfrm>
          <a:prstGeom prst="rect">
            <a:avLst/>
          </a:prstGeom>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3" name="Agenda"/>
          <p:cNvSpPr txBox="1">
            <a:spLocks noGrp="1"/>
          </p:cNvSpPr>
          <p:nvPr>
            <p:ph type="title"/>
          </p:nvPr>
        </p:nvSpPr>
        <p:spPr>
          <a:prstGeom prst="rect">
            <a:avLst/>
          </a:prstGeom>
        </p:spPr>
        <p:txBody>
          <a:bodyPr/>
          <a:lstStyle>
            <a:lvl1pPr defTabSz="1804370">
              <a:defRPr sz="8584" spc="-257"/>
            </a:lvl1pPr>
          </a:lstStyle>
          <a:p>
            <a:r>
              <a:rPr dirty="0">
                <a:solidFill>
                  <a:srgbClr val="000000"/>
                </a:solidFill>
                <a:latin typeface="Aptos"/>
                <a:cs typeface="Aptos"/>
              </a:rPr>
              <a:t>Agenda</a:t>
            </a:r>
          </a:p>
        </p:txBody>
      </p:sp>
      <p:sp>
        <p:nvSpPr>
          <p:cNvPr id="224" name="🧬 Intro…"/>
          <p:cNvSpPr txBox="1">
            <a:spLocks noGrp="1"/>
          </p:cNvSpPr>
          <p:nvPr>
            <p:ph sz="half" idx="1"/>
          </p:nvPr>
        </p:nvSpPr>
        <p:spPr>
          <a:prstGeom prst="rect">
            <a:avLst/>
          </a:prstGeom>
        </p:spPr>
        <p:txBody>
          <a:bodyPr>
            <a:normAutofit lnSpcReduction="10000"/>
          </a:bodyPr>
          <a:lstStyle/>
          <a:p>
            <a:pPr defTabSz="1097252">
              <a:lnSpc>
                <a:spcPct val="150000"/>
              </a:lnSpc>
              <a:defRPr sz="2475" spc="-74"/>
            </a:pPr>
            <a:r>
              <a:rPr sz="5400" dirty="0">
                <a:solidFill>
                  <a:srgbClr val="000000"/>
                </a:solidFill>
                <a:latin typeface="Aptos" panose="020B0004020202020204" pitchFamily="34" charset="0"/>
                <a:cs typeface="Aptos"/>
              </a:rPr>
              <a:t>Intro </a:t>
            </a:r>
          </a:p>
          <a:p>
            <a:pPr defTabSz="1097252">
              <a:lnSpc>
                <a:spcPct val="150000"/>
              </a:lnSpc>
              <a:defRPr sz="2475" spc="-74"/>
            </a:pPr>
            <a:r>
              <a:rPr sz="5400" dirty="0">
                <a:solidFill>
                  <a:srgbClr val="000000"/>
                </a:solidFill>
                <a:latin typeface="Aptos" panose="020B0004020202020204" pitchFamily="34" charset="0"/>
                <a:cs typeface="Aptos"/>
              </a:rPr>
              <a:t>EU AI ACT Artikel 4 </a:t>
            </a:r>
          </a:p>
          <a:p>
            <a:pPr defTabSz="1097252">
              <a:lnSpc>
                <a:spcPct val="150000"/>
              </a:lnSpc>
              <a:defRPr sz="2475" spc="-74"/>
            </a:pPr>
            <a:r>
              <a:rPr sz="5400" dirty="0" err="1">
                <a:solidFill>
                  <a:srgbClr val="000000"/>
                </a:solidFill>
                <a:latin typeface="Aptos" panose="020B0004020202020204" pitchFamily="34" charset="0"/>
                <a:cs typeface="Aptos"/>
              </a:rPr>
              <a:t>Hvad</a:t>
            </a:r>
            <a:r>
              <a:rPr sz="5400" dirty="0">
                <a:solidFill>
                  <a:srgbClr val="000000"/>
                </a:solidFill>
                <a:latin typeface="Aptos" panose="020B0004020202020204" pitchFamily="34" charset="0"/>
                <a:cs typeface="Aptos"/>
              </a:rPr>
              <a:t> er GAI? </a:t>
            </a:r>
          </a:p>
          <a:p>
            <a:pPr defTabSz="1097252">
              <a:lnSpc>
                <a:spcPct val="150000"/>
              </a:lnSpc>
              <a:defRPr sz="2475" spc="-74"/>
            </a:pPr>
            <a:r>
              <a:rPr sz="5400" dirty="0">
                <a:solidFill>
                  <a:srgbClr val="000000"/>
                </a:solidFill>
                <a:latin typeface="Aptos" panose="020B0004020202020204" pitchFamily="34" charset="0"/>
                <a:cs typeface="Aptos"/>
              </a:rPr>
              <a:t>BIAS </a:t>
            </a:r>
          </a:p>
          <a:p>
            <a:pPr defTabSz="1097252">
              <a:lnSpc>
                <a:spcPct val="150000"/>
              </a:lnSpc>
              <a:defRPr sz="2475" spc="-74"/>
            </a:pPr>
            <a:r>
              <a:rPr sz="5400" dirty="0">
                <a:solidFill>
                  <a:srgbClr val="000000"/>
                </a:solidFill>
                <a:latin typeface="Aptos" panose="020B0004020202020204" pitchFamily="34" charset="0"/>
                <a:cs typeface="Aptos"/>
              </a:rPr>
              <a:t>Copyright &amp; </a:t>
            </a:r>
            <a:r>
              <a:rPr sz="5400" dirty="0" err="1">
                <a:solidFill>
                  <a:srgbClr val="000000"/>
                </a:solidFill>
                <a:latin typeface="Aptos" panose="020B0004020202020204" pitchFamily="34" charset="0"/>
                <a:cs typeface="Aptos"/>
              </a:rPr>
              <a:t>datasikkerhed</a:t>
            </a:r>
            <a:r>
              <a:rPr sz="5400" dirty="0">
                <a:solidFill>
                  <a:srgbClr val="000000"/>
                </a:solidFill>
                <a:latin typeface="Aptos" panose="020B0004020202020204" pitchFamily="34" charset="0"/>
                <a:cs typeface="Aptos"/>
              </a:rPr>
              <a:t> </a:t>
            </a:r>
          </a:p>
          <a:p>
            <a:pPr defTabSz="1097252">
              <a:lnSpc>
                <a:spcPct val="150000"/>
              </a:lnSpc>
              <a:defRPr sz="2475" spc="-74"/>
            </a:pPr>
            <a:r>
              <a:rPr lang="da-DK" sz="5400" dirty="0">
                <a:solidFill>
                  <a:srgbClr val="000000"/>
                </a:solidFill>
                <a:latin typeface="Aptos" panose="020B0004020202020204" pitchFamily="34" charset="0"/>
                <a:cs typeface="Aptos"/>
              </a:rPr>
              <a:t>A</a:t>
            </a:r>
            <a:r>
              <a:rPr sz="5400" dirty="0" err="1">
                <a:solidFill>
                  <a:srgbClr val="000000"/>
                </a:solidFill>
                <a:latin typeface="Aptos" panose="020B0004020202020204" pitchFamily="34" charset="0"/>
                <a:cs typeface="Aptos"/>
              </a:rPr>
              <a:t>rbejdsfunktioner</a:t>
            </a:r>
            <a:endParaRPr sz="5400" dirty="0">
              <a:solidFill>
                <a:srgbClr val="000000"/>
              </a:solidFill>
              <a:latin typeface="Aptos" panose="020B0004020202020204" pitchFamily="34" charset="0"/>
              <a:cs typeface="Aptos"/>
            </a:endParaRPr>
          </a:p>
          <a:p>
            <a:pPr defTabSz="1097252">
              <a:lnSpc>
                <a:spcPct val="150000"/>
              </a:lnSpc>
              <a:defRPr sz="2475" spc="-74"/>
            </a:pPr>
            <a:r>
              <a:rPr sz="5400" dirty="0" err="1">
                <a:solidFill>
                  <a:srgbClr val="000000"/>
                </a:solidFill>
                <a:latin typeface="Aptos" panose="020B0004020202020204" pitchFamily="34" charset="0"/>
                <a:cs typeface="Aptos"/>
              </a:rPr>
              <a:t>Mød</a:t>
            </a:r>
            <a:r>
              <a:rPr sz="5400" dirty="0">
                <a:solidFill>
                  <a:srgbClr val="000000"/>
                </a:solidFill>
                <a:latin typeface="Aptos" panose="020B0004020202020204" pitchFamily="34" charset="0"/>
                <a:cs typeface="Aptos"/>
              </a:rPr>
              <a:t> ChatGPT </a:t>
            </a:r>
            <a:r>
              <a:rPr sz="5400" dirty="0" err="1">
                <a:solidFill>
                  <a:srgbClr val="000000"/>
                </a:solidFill>
                <a:latin typeface="Aptos" panose="020B0004020202020204" pitchFamily="34" charset="0"/>
                <a:cs typeface="Aptos"/>
              </a:rPr>
              <a:t>modellerne</a:t>
            </a:r>
            <a:r>
              <a:rPr sz="5400" dirty="0">
                <a:solidFill>
                  <a:srgbClr val="000000"/>
                </a:solidFill>
                <a:latin typeface="Aptos" panose="020B0004020202020204" pitchFamily="34" charset="0"/>
                <a:cs typeface="Aptos"/>
              </a:rPr>
              <a:t> </a:t>
            </a:r>
          </a:p>
          <a:p>
            <a:pPr defTabSz="1097252">
              <a:defRPr sz="2475" spc="-74"/>
            </a:pPr>
            <a:endParaRPr sz="5400" dirty="0"/>
          </a:p>
        </p:txBody>
      </p:sp>
      <p:sp>
        <p:nvSpPr>
          <p:cNvPr id="2" name="Pladsholder til indhold 1">
            <a:extLst>
              <a:ext uri="{FF2B5EF4-FFF2-40B4-BE49-F238E27FC236}">
                <a16:creationId xmlns:a16="http://schemas.microsoft.com/office/drawing/2014/main" id="{52A45DAE-0B72-8063-78A2-67BAF47FC8C5}"/>
              </a:ext>
            </a:extLst>
          </p:cNvPr>
          <p:cNvSpPr>
            <a:spLocks noGrp="1"/>
          </p:cNvSpPr>
          <p:nvPr>
            <p:ph sz="half" idx="2"/>
          </p:nvPr>
        </p:nvSpPr>
        <p:spPr/>
        <p:txBody>
          <a:bodyPr>
            <a:normAutofit lnSpcReduction="10000"/>
          </a:bodyPr>
          <a:lstStyle/>
          <a:p>
            <a:pPr defTabSz="1097252">
              <a:lnSpc>
                <a:spcPct val="160000"/>
              </a:lnSpc>
              <a:defRPr sz="2475" spc="-74"/>
            </a:pPr>
            <a:r>
              <a:rPr lang="da-DK" sz="5400" dirty="0">
                <a:solidFill>
                  <a:srgbClr val="000000"/>
                </a:solidFill>
                <a:latin typeface="Aptos" panose="020B0004020202020204" pitchFamily="34" charset="0"/>
                <a:cs typeface="Aptos"/>
              </a:rPr>
              <a:t>Memory</a:t>
            </a:r>
          </a:p>
          <a:p>
            <a:pPr defTabSz="1097252">
              <a:lnSpc>
                <a:spcPct val="160000"/>
              </a:lnSpc>
              <a:defRPr sz="2475" spc="-74"/>
            </a:pPr>
            <a:r>
              <a:rPr lang="da-DK" sz="5400" dirty="0">
                <a:solidFill>
                  <a:srgbClr val="000000"/>
                </a:solidFill>
                <a:latin typeface="Aptos" panose="020B0004020202020204" pitchFamily="34" charset="0"/>
                <a:cs typeface="Aptos"/>
              </a:rPr>
              <a:t>Projects</a:t>
            </a:r>
          </a:p>
          <a:p>
            <a:pPr defTabSz="1097252">
              <a:lnSpc>
                <a:spcPct val="160000"/>
              </a:lnSpc>
              <a:defRPr sz="2475" spc="-74"/>
            </a:pPr>
            <a:r>
              <a:rPr lang="da-DK" sz="5400" dirty="0">
                <a:solidFill>
                  <a:srgbClr val="000000"/>
                </a:solidFill>
                <a:latin typeface="Aptos" panose="020B0004020202020204" pitchFamily="34" charset="0"/>
                <a:cs typeface="Aptos"/>
              </a:rPr>
              <a:t>Tasks </a:t>
            </a:r>
          </a:p>
          <a:p>
            <a:pPr defTabSz="1097252">
              <a:lnSpc>
                <a:spcPct val="160000"/>
              </a:lnSpc>
              <a:defRPr sz="2475" spc="-74"/>
            </a:pPr>
            <a:r>
              <a:rPr lang="da-DK" sz="5400" dirty="0" err="1">
                <a:solidFill>
                  <a:srgbClr val="000000"/>
                </a:solidFill>
                <a:latin typeface="Aptos" panose="020B0004020202020204" pitchFamily="34" charset="0"/>
                <a:cs typeface="Aptos"/>
              </a:rPr>
              <a:t>NotebookLM</a:t>
            </a:r>
            <a:endParaRPr lang="da-DK" sz="5400" dirty="0">
              <a:solidFill>
                <a:srgbClr val="000000"/>
              </a:solidFill>
              <a:latin typeface="Aptos" panose="020B0004020202020204" pitchFamily="34" charset="0"/>
              <a:cs typeface="Aptos"/>
            </a:endParaRPr>
          </a:p>
          <a:p>
            <a:pPr defTabSz="1097252">
              <a:lnSpc>
                <a:spcPct val="160000"/>
              </a:lnSpc>
              <a:defRPr sz="2475" spc="-74"/>
            </a:pPr>
            <a:r>
              <a:rPr lang="da-DK" sz="5400" dirty="0">
                <a:solidFill>
                  <a:srgbClr val="000000"/>
                </a:solidFill>
                <a:latin typeface="Aptos" panose="020B0004020202020204" pitchFamily="34" charset="0"/>
                <a:cs typeface="Aptos"/>
              </a:rPr>
              <a:t>Simulering</a:t>
            </a:r>
          </a:p>
          <a:p>
            <a:pPr defTabSz="1097252">
              <a:lnSpc>
                <a:spcPct val="160000"/>
              </a:lnSpc>
              <a:defRPr sz="2475" spc="-74"/>
            </a:pPr>
            <a:r>
              <a:rPr lang="da-DK" sz="5400" dirty="0">
                <a:solidFill>
                  <a:srgbClr val="000000"/>
                </a:solidFill>
                <a:latin typeface="Aptos" panose="020B0004020202020204" pitchFamily="34" charset="0"/>
                <a:cs typeface="Aptos"/>
              </a:rPr>
              <a:t>4o Image </a:t>
            </a:r>
            <a:r>
              <a:rPr lang="da-DK" sz="5400">
                <a:solidFill>
                  <a:srgbClr val="000000"/>
                </a:solidFill>
                <a:latin typeface="Aptos" panose="020B0004020202020204" pitchFamily="34" charset="0"/>
                <a:cs typeface="Aptos"/>
              </a:rPr>
              <a:t>Generation </a:t>
            </a:r>
            <a:endParaRPr lang="da-DK" sz="5400" dirty="0">
              <a:solidFill>
                <a:srgbClr val="000000"/>
              </a:solidFill>
              <a:latin typeface="Aptos" panose="020B0004020202020204" pitchFamily="34" charset="0"/>
              <a:cs typeface="Aptos"/>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C6A8B7-5635-0864-6B50-4758D18FD1B0}"/>
              </a:ext>
            </a:extLst>
          </p:cNvPr>
          <p:cNvSpPr>
            <a:spLocks noGrp="1"/>
          </p:cNvSpPr>
          <p:nvPr>
            <p:ph type="title"/>
          </p:nvPr>
        </p:nvSpPr>
        <p:spPr/>
        <p:txBody>
          <a:bodyPr/>
          <a:lstStyle/>
          <a:p>
            <a:r>
              <a:rPr lang="da-DK" dirty="0"/>
              <a:t>Opgave</a:t>
            </a:r>
          </a:p>
        </p:txBody>
      </p:sp>
      <p:sp>
        <p:nvSpPr>
          <p:cNvPr id="3" name="Pladsholder til indhold 2">
            <a:extLst>
              <a:ext uri="{FF2B5EF4-FFF2-40B4-BE49-F238E27FC236}">
                <a16:creationId xmlns:a16="http://schemas.microsoft.com/office/drawing/2014/main" id="{44F2B31D-AD9B-3C9F-473A-B22315A73878}"/>
              </a:ext>
            </a:extLst>
          </p:cNvPr>
          <p:cNvSpPr>
            <a:spLocks noGrp="1"/>
          </p:cNvSpPr>
          <p:nvPr>
            <p:ph idx="1"/>
          </p:nvPr>
        </p:nvSpPr>
        <p:spPr>
          <a:xfrm>
            <a:off x="1676401" y="2683825"/>
            <a:ext cx="12102662" cy="8604286"/>
          </a:xfrm>
        </p:spPr>
        <p:txBody>
          <a:bodyPr/>
          <a:lstStyle/>
          <a:p>
            <a:r>
              <a:rPr lang="da-DK" dirty="0"/>
              <a:t>Få en AI til at lave et billede af et ur, hvor viserne viser kl. 08.23</a:t>
            </a:r>
          </a:p>
          <a:p>
            <a:endParaRPr lang="da-DK" dirty="0"/>
          </a:p>
        </p:txBody>
      </p:sp>
      <p:pic>
        <p:nvPicPr>
          <p:cNvPr id="4" name="Billede 3">
            <a:extLst>
              <a:ext uri="{FF2B5EF4-FFF2-40B4-BE49-F238E27FC236}">
                <a16:creationId xmlns:a16="http://schemas.microsoft.com/office/drawing/2014/main" id="{C72E37E8-FF1E-ACF8-C7B6-6055064CC072}"/>
              </a:ext>
            </a:extLst>
          </p:cNvPr>
          <p:cNvPicPr>
            <a:picLocks noChangeAspect="1"/>
          </p:cNvPicPr>
          <p:nvPr/>
        </p:nvPicPr>
        <p:blipFill>
          <a:blip r:embed="rId2"/>
          <a:srcRect l="30103" t="26324" r="40110" b="3344"/>
          <a:stretch>
            <a:fillRect/>
          </a:stretch>
        </p:blipFill>
        <p:spPr>
          <a:xfrm>
            <a:off x="16104060" y="1020261"/>
            <a:ext cx="7798676" cy="11675478"/>
          </a:xfrm>
          <a:prstGeom prst="rect">
            <a:avLst/>
          </a:prstGeom>
        </p:spPr>
      </p:pic>
    </p:spTree>
    <p:extLst>
      <p:ext uri="{BB962C8B-B14F-4D97-AF65-F5344CB8AC3E}">
        <p14:creationId xmlns:p14="http://schemas.microsoft.com/office/powerpoint/2010/main" val="121301912"/>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9C26E50D-8962-B49F-54A6-AC44C93E96CA}"/>
              </a:ext>
            </a:extLst>
          </p:cNvPr>
          <p:cNvPicPr>
            <a:picLocks noChangeAspect="1"/>
          </p:cNvPicPr>
          <p:nvPr/>
        </p:nvPicPr>
        <p:blipFill>
          <a:blip r:embed="rId3"/>
          <a:srcRect b="20234"/>
          <a:stretch>
            <a:fillRect/>
          </a:stretch>
        </p:blipFill>
        <p:spPr>
          <a:xfrm>
            <a:off x="6236368" y="0"/>
            <a:ext cx="18147632" cy="11692664"/>
          </a:xfrm>
          <a:prstGeom prst="rect">
            <a:avLst/>
          </a:prstGeom>
        </p:spPr>
      </p:pic>
      <p:sp>
        <p:nvSpPr>
          <p:cNvPr id="2" name="Tekstfelt 1">
            <a:extLst>
              <a:ext uri="{FF2B5EF4-FFF2-40B4-BE49-F238E27FC236}">
                <a16:creationId xmlns:a16="http://schemas.microsoft.com/office/drawing/2014/main" id="{1D3BC73B-1D70-0823-FA10-C3642BC424F5}"/>
              </a:ext>
            </a:extLst>
          </p:cNvPr>
          <p:cNvSpPr txBox="1"/>
          <p:nvPr/>
        </p:nvSpPr>
        <p:spPr>
          <a:xfrm>
            <a:off x="982047" y="4565995"/>
            <a:ext cx="7488185" cy="62581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da-DK" sz="4000" b="0" i="0" u="none" strike="noStrike" cap="none" spc="0" normalizeH="0" baseline="0" dirty="0">
                <a:ln>
                  <a:noFill/>
                </a:ln>
                <a:solidFill>
                  <a:schemeClr val="tx2">
                    <a:lumMod val="10000"/>
                  </a:schemeClr>
                </a:solidFill>
                <a:effectLst/>
                <a:uFillTx/>
                <a:latin typeface="Graphik"/>
                <a:ea typeface="Graphik"/>
                <a:cs typeface="Graphik"/>
                <a:sym typeface="Graphik"/>
              </a:rPr>
              <a:t>Viser uret på billedet i stedet 10.08?</a:t>
            </a:r>
          </a:p>
          <a:p>
            <a:pPr algn="l"/>
            <a:r>
              <a:rPr lang="da-DK" sz="4000" dirty="0">
                <a:solidFill>
                  <a:schemeClr val="tx2">
                    <a:lumMod val="10000"/>
                  </a:schemeClr>
                </a:solidFill>
              </a:rPr>
              <a:t>Det skyldes, at </a:t>
            </a:r>
            <a:r>
              <a:rPr lang="da-DK" sz="4000" dirty="0" err="1">
                <a:solidFill>
                  <a:schemeClr val="tx2">
                    <a:lumMod val="10000"/>
                  </a:schemeClr>
                </a:solidFill>
              </a:rPr>
              <a:t>AI’en</a:t>
            </a:r>
            <a:r>
              <a:rPr lang="da-DK" sz="4000" dirty="0">
                <a:solidFill>
                  <a:schemeClr val="tx2">
                    <a:lumMod val="10000"/>
                  </a:schemeClr>
                </a:solidFill>
              </a:rPr>
              <a:t> er trænet på billeder fra internettet, og de fleste billeder af ure viser denne tid, da det æstetisk er pænt. </a:t>
            </a:r>
          </a:p>
          <a:p>
            <a:pPr algn="l"/>
            <a:r>
              <a:rPr lang="da-DK" sz="4000" dirty="0">
                <a:solidFill>
                  <a:schemeClr val="tx2">
                    <a:lumMod val="10000"/>
                  </a:schemeClr>
                </a:solidFill>
              </a:rPr>
              <a:t>Prøv selv at google ”ur”.</a:t>
            </a:r>
          </a:p>
          <a:p>
            <a:pPr algn="l"/>
            <a:endParaRPr lang="da-DK" sz="4000" dirty="0">
              <a:solidFill>
                <a:schemeClr val="tx2">
                  <a:lumMod val="10000"/>
                </a:schemeClr>
              </a:solidFill>
            </a:endParaRPr>
          </a:p>
          <a:p>
            <a:pPr marL="0" marR="0" indent="0" algn="l" defTabSz="825500" rtl="0" fontAlgn="auto" latinLnBrk="0" hangingPunct="0">
              <a:lnSpc>
                <a:spcPct val="100000"/>
              </a:lnSpc>
              <a:spcBef>
                <a:spcPts val="0"/>
              </a:spcBef>
              <a:spcAft>
                <a:spcPts val="0"/>
              </a:spcAft>
              <a:buClrTx/>
              <a:buSzTx/>
              <a:buFontTx/>
              <a:buNone/>
              <a:tabLst/>
            </a:pPr>
            <a:endParaRPr kumimoji="0" lang="da-DK" sz="4000" b="0" i="0" u="none" strike="noStrike" cap="none" spc="0" normalizeH="0" baseline="0" dirty="0">
              <a:ln>
                <a:noFill/>
              </a:ln>
              <a:solidFill>
                <a:schemeClr val="tx2">
                  <a:lumMod val="10000"/>
                </a:schemeClr>
              </a:solidFill>
              <a:effectLst/>
              <a:uFillTx/>
              <a:latin typeface="Graphik"/>
              <a:ea typeface="Graphik"/>
              <a:cs typeface="Graphik"/>
              <a:sym typeface="Graphik"/>
            </a:endParaRPr>
          </a:p>
        </p:txBody>
      </p:sp>
    </p:spTree>
    <p:extLst>
      <p:ext uri="{BB962C8B-B14F-4D97-AF65-F5344CB8AC3E}">
        <p14:creationId xmlns:p14="http://schemas.microsoft.com/office/powerpoint/2010/main" val="1684741593"/>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7B32DA-0ECE-2172-6730-891FE669124B}"/>
              </a:ext>
            </a:extLst>
          </p:cNvPr>
          <p:cNvSpPr>
            <a:spLocks noGrp="1"/>
          </p:cNvSpPr>
          <p:nvPr>
            <p:ph type="title"/>
          </p:nvPr>
        </p:nvSpPr>
        <p:spPr/>
        <p:txBody>
          <a:bodyPr anchor="ctr">
            <a:normAutofit/>
          </a:bodyPr>
          <a:lstStyle/>
          <a:p>
            <a:r>
              <a:rPr lang="en-GB" sz="10800" dirty="0"/>
              <a:t>AI finder </a:t>
            </a:r>
            <a:r>
              <a:rPr lang="en-GB" sz="10800" dirty="0" err="1"/>
              <a:t>på</a:t>
            </a:r>
            <a:endParaRPr lang="en-GB" sz="10800" dirty="0"/>
          </a:p>
        </p:txBody>
      </p:sp>
      <p:pic>
        <p:nvPicPr>
          <p:cNvPr id="10" name="Billede 9">
            <a:extLst>
              <a:ext uri="{FF2B5EF4-FFF2-40B4-BE49-F238E27FC236}">
                <a16:creationId xmlns:a16="http://schemas.microsoft.com/office/drawing/2014/main" id="{560F3F1E-04B4-0C80-1267-EF3A78CB0B39}"/>
              </a:ext>
            </a:extLst>
          </p:cNvPr>
          <p:cNvPicPr>
            <a:picLocks noChangeAspect="1"/>
          </p:cNvPicPr>
          <p:nvPr/>
        </p:nvPicPr>
        <p:blipFill>
          <a:blip r:embed="rId2"/>
          <a:stretch>
            <a:fillRect/>
          </a:stretch>
        </p:blipFill>
        <p:spPr>
          <a:xfrm>
            <a:off x="1676401" y="3024862"/>
            <a:ext cx="9657342" cy="7247712"/>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pic>
        <p:nvPicPr>
          <p:cNvPr id="11" name="Billede 10">
            <a:extLst>
              <a:ext uri="{FF2B5EF4-FFF2-40B4-BE49-F238E27FC236}">
                <a16:creationId xmlns:a16="http://schemas.microsoft.com/office/drawing/2014/main" id="{78AC6D1F-8882-C970-EEB4-9087F0E69149}"/>
              </a:ext>
            </a:extLst>
          </p:cNvPr>
          <p:cNvPicPr>
            <a:picLocks noChangeAspect="1"/>
          </p:cNvPicPr>
          <p:nvPr/>
        </p:nvPicPr>
        <p:blipFill>
          <a:blip r:embed="rId3"/>
          <a:srcRect b="2799"/>
          <a:stretch/>
        </p:blipFill>
        <p:spPr>
          <a:xfrm>
            <a:off x="12649298" y="191921"/>
            <a:ext cx="7488000" cy="13332158"/>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pic>
        <p:nvPicPr>
          <p:cNvPr id="12" name="Billede 11">
            <a:extLst>
              <a:ext uri="{FF2B5EF4-FFF2-40B4-BE49-F238E27FC236}">
                <a16:creationId xmlns:a16="http://schemas.microsoft.com/office/drawing/2014/main" id="{47A3AD5E-3689-A14A-5308-0AA727127AF4}"/>
              </a:ext>
            </a:extLst>
          </p:cNvPr>
          <p:cNvPicPr>
            <a:picLocks noChangeAspect="1"/>
          </p:cNvPicPr>
          <p:nvPr/>
        </p:nvPicPr>
        <p:blipFill>
          <a:blip r:embed="rId4"/>
          <a:stretch>
            <a:fillRect/>
          </a:stretch>
        </p:blipFill>
        <p:spPr>
          <a:xfrm rot="21430796">
            <a:off x="5792985" y="9914871"/>
            <a:ext cx="6149042" cy="2163354"/>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sp>
        <p:nvSpPr>
          <p:cNvPr id="3" name="Tekstfelt 2">
            <a:extLst>
              <a:ext uri="{FF2B5EF4-FFF2-40B4-BE49-F238E27FC236}">
                <a16:creationId xmlns:a16="http://schemas.microsoft.com/office/drawing/2014/main" id="{8626D85D-066A-E363-459E-F9E90AF3DA1B}"/>
              </a:ext>
            </a:extLst>
          </p:cNvPr>
          <p:cNvSpPr txBox="1"/>
          <p:nvPr/>
        </p:nvSpPr>
        <p:spPr>
          <a:xfrm>
            <a:off x="493181" y="12657455"/>
            <a:ext cx="11498341"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da-DK" sz="3600" b="0" i="0" u="none" strike="noStrike" cap="none" spc="0" normalizeH="0" baseline="0" dirty="0">
                <a:ln>
                  <a:noFill/>
                </a:ln>
                <a:solidFill>
                  <a:schemeClr val="tx2">
                    <a:lumMod val="10000"/>
                  </a:schemeClr>
                </a:solidFill>
                <a:effectLst/>
                <a:uFillTx/>
                <a:latin typeface="Graphik"/>
                <a:ea typeface="Graphik"/>
                <a:cs typeface="Graphik"/>
                <a:sym typeface="Graphik"/>
              </a:rPr>
              <a:t>Fx kilder, der ikke findes, selvom de ser pålidelige ud</a:t>
            </a:r>
          </a:p>
        </p:txBody>
      </p:sp>
    </p:spTree>
    <p:extLst>
      <p:ext uri="{BB962C8B-B14F-4D97-AF65-F5344CB8AC3E}">
        <p14:creationId xmlns:p14="http://schemas.microsoft.com/office/powerpoint/2010/main" val="556909924"/>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558C97-E1EF-C7F4-64E5-89D8D5590C2E}"/>
              </a:ext>
            </a:extLst>
          </p:cNvPr>
          <p:cNvSpPr>
            <a:spLocks noGrp="1"/>
          </p:cNvSpPr>
          <p:nvPr>
            <p:ph type="title"/>
          </p:nvPr>
        </p:nvSpPr>
        <p:spPr/>
        <p:txBody>
          <a:bodyPr/>
          <a:lstStyle/>
          <a:p>
            <a:r>
              <a:rPr lang="en-GB" sz="9600" dirty="0"/>
              <a:t>AI finder </a:t>
            </a:r>
            <a:r>
              <a:rPr lang="en-GB" sz="9600" dirty="0" err="1"/>
              <a:t>på</a:t>
            </a:r>
            <a:endParaRPr lang="da-DK" dirty="0"/>
          </a:p>
        </p:txBody>
      </p:sp>
      <p:pic>
        <p:nvPicPr>
          <p:cNvPr id="4" name="Billede 3">
            <a:extLst>
              <a:ext uri="{FF2B5EF4-FFF2-40B4-BE49-F238E27FC236}">
                <a16:creationId xmlns:a16="http://schemas.microsoft.com/office/drawing/2014/main" id="{202FDCD5-3BC7-47FC-AB05-E6B2557B9727}"/>
              </a:ext>
            </a:extLst>
          </p:cNvPr>
          <p:cNvPicPr>
            <a:picLocks noChangeAspect="1"/>
          </p:cNvPicPr>
          <p:nvPr/>
        </p:nvPicPr>
        <p:blipFill>
          <a:blip r:embed="rId2"/>
          <a:stretch>
            <a:fillRect/>
          </a:stretch>
        </p:blipFill>
        <p:spPr>
          <a:xfrm>
            <a:off x="2006429" y="3381376"/>
            <a:ext cx="7772400" cy="9382003"/>
          </a:xfrm>
          <a:prstGeom prst="rect">
            <a:avLst/>
          </a:prstGeom>
        </p:spPr>
      </p:pic>
      <p:sp>
        <p:nvSpPr>
          <p:cNvPr id="6" name="Tekstfelt 5">
            <a:extLst>
              <a:ext uri="{FF2B5EF4-FFF2-40B4-BE49-F238E27FC236}">
                <a16:creationId xmlns:a16="http://schemas.microsoft.com/office/drawing/2014/main" id="{5A1E698C-D1AD-4483-366C-37EF64FB54BE}"/>
              </a:ext>
            </a:extLst>
          </p:cNvPr>
          <p:cNvSpPr txBox="1"/>
          <p:nvPr/>
        </p:nvSpPr>
        <p:spPr>
          <a:xfrm>
            <a:off x="10838502" y="10905241"/>
            <a:ext cx="12196118" cy="830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da-DK" dirty="0">
                <a:solidFill>
                  <a:schemeClr val="tx2">
                    <a:lumMod val="10000"/>
                  </a:schemeClr>
                </a:solidFill>
                <a:hlinkClick r:id="rId3"/>
              </a:rPr>
              <a:t>https://www.dr.dk/nyheder/politik/efter-brug-af-chatgpt-i-fejlbehaeftet-kronik-vi-bruger-det-meget-bedre-naeste-gang-siger</a:t>
            </a:r>
            <a:endParaRPr lang="da-DK" dirty="0">
              <a:solidFill>
                <a:schemeClr val="tx2">
                  <a:lumMod val="10000"/>
                </a:schemeClr>
              </a:solidFill>
            </a:endParaRPr>
          </a:p>
        </p:txBody>
      </p:sp>
    </p:spTree>
    <p:extLst>
      <p:ext uri="{BB962C8B-B14F-4D97-AF65-F5344CB8AC3E}">
        <p14:creationId xmlns:p14="http://schemas.microsoft.com/office/powerpoint/2010/main" val="3167489907"/>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2" name="©️ Copyright &amp; datasikkerhed"/>
          <p:cNvSpPr txBox="1">
            <a:spLocks noGrp="1"/>
          </p:cNvSpPr>
          <p:nvPr>
            <p:ph type="title"/>
          </p:nvPr>
        </p:nvSpPr>
        <p:spPr>
          <a:prstGeom prst="rect">
            <a:avLst/>
          </a:prstGeom>
        </p:spPr>
        <p:txBody>
          <a:bodyPr/>
          <a:lstStyle>
            <a:lvl1pPr defTabSz="1950671">
              <a:lnSpc>
                <a:spcPct val="90000"/>
              </a:lnSpc>
              <a:defRPr sz="9280" spc="-278">
                <a:gradFill flip="none" rotWithShape="1">
                  <a:gsLst>
                    <a:gs pos="0">
                      <a:srgbClr val="00E8FF"/>
                    </a:gs>
                    <a:gs pos="100000">
                      <a:srgbClr val="FF00F7"/>
                    </a:gs>
                  </a:gsLst>
                  <a:lin ang="3967761" scaled="0"/>
                </a:gradFill>
              </a:defRPr>
            </a:lvl1pPr>
          </a:lstStyle>
          <a:p>
            <a:r>
              <a:rPr>
                <a:solidFill>
                  <a:srgbClr val="000000"/>
                </a:solidFill>
                <a:latin typeface="Aptos"/>
                <a:cs typeface="Aptos"/>
              </a:rPr>
              <a:t>©️ Copyright &amp; datasikkerhed</a:t>
            </a:r>
          </a:p>
        </p:txBody>
      </p:sp>
      <p:pic>
        <p:nvPicPr>
          <p:cNvPr id="5" name="Billede 4" descr="Et billede, der indeholder tekst, bog, Publikation/tidsskrift/artikel, stak&#10;&#10;AI-genereret indhold kan være ukorrekt.">
            <a:extLst>
              <a:ext uri="{FF2B5EF4-FFF2-40B4-BE49-F238E27FC236}">
                <a16:creationId xmlns:a16="http://schemas.microsoft.com/office/drawing/2014/main" id="{2D2C263A-AD4E-F467-425A-FC439F329C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39625" y="0"/>
            <a:ext cx="12144375" cy="13716000"/>
          </a:xfrm>
          <a:prstGeom prst="rect">
            <a:avLst/>
          </a:prstGeom>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C5A8966C-1405-BF35-F4CC-89063F726DE5}"/>
              </a:ext>
            </a:extLst>
          </p:cNvPr>
          <p:cNvSpPr>
            <a:spLocks noGrp="1"/>
          </p:cNvSpPr>
          <p:nvPr>
            <p:ph type="title"/>
          </p:nvPr>
        </p:nvSpPr>
        <p:spPr/>
        <p:txBody>
          <a:bodyPr/>
          <a:lstStyle/>
          <a:p>
            <a:r>
              <a:rPr lang="da-DK" dirty="0"/>
              <a:t>AI og copyright</a:t>
            </a:r>
          </a:p>
        </p:txBody>
      </p:sp>
      <p:sp>
        <p:nvSpPr>
          <p:cNvPr id="9" name="Pladsholder til indhold 8">
            <a:extLst>
              <a:ext uri="{FF2B5EF4-FFF2-40B4-BE49-F238E27FC236}">
                <a16:creationId xmlns:a16="http://schemas.microsoft.com/office/drawing/2014/main" id="{18CB25D5-7983-54F4-B9AB-516AE155AAD5}"/>
              </a:ext>
            </a:extLst>
          </p:cNvPr>
          <p:cNvSpPr>
            <a:spLocks noGrp="1"/>
          </p:cNvSpPr>
          <p:nvPr>
            <p:ph idx="1"/>
          </p:nvPr>
        </p:nvSpPr>
        <p:spPr/>
        <p:txBody>
          <a:bodyPr>
            <a:normAutofit fontScale="92500"/>
          </a:bodyPr>
          <a:lstStyle/>
          <a:p>
            <a:r>
              <a:rPr lang="da-DK" dirty="0"/>
              <a:t>AI er trænet på data fra nettet. Ophavspersonerne har ikke nødvendigvis givet samtykke til det.</a:t>
            </a:r>
          </a:p>
          <a:p>
            <a:r>
              <a:rPr lang="da-DK" dirty="0"/>
              <a:t>AI-generet output kan indeholde materiale med copyright, uden at det fremgår. Som bruger har du ansvar for, at dit slutprodukt ikke ligger så tæt op ad en andens foto eller lignende, at deres ophavsret er krænket. </a:t>
            </a:r>
          </a:p>
          <a:p>
            <a:r>
              <a:rPr lang="da-DK" dirty="0"/>
              <a:t>Man må ikke uploade materiale, som man ikke har rettighederne til</a:t>
            </a:r>
          </a:p>
          <a:p>
            <a:r>
              <a:rPr lang="da-DK" dirty="0"/>
              <a:t>Det er god stil at angive, at et billede er AI-genereret. Især hvis det er fotorealistisk. Og afhængigt af brugen (baggrund til </a:t>
            </a:r>
            <a:r>
              <a:rPr lang="da-DK" dirty="0" err="1"/>
              <a:t>ppt</a:t>
            </a:r>
            <a:r>
              <a:rPr lang="da-DK" dirty="0"/>
              <a:t> eller reklame?)</a:t>
            </a:r>
          </a:p>
          <a:p>
            <a:r>
              <a:rPr lang="da-DK" dirty="0"/>
              <a:t>Hvis du ikke har gjort noget ved et billede og tilføjet noget til det selv,  så kan andre også bruge det som de vil.</a:t>
            </a:r>
          </a:p>
          <a:p>
            <a:endParaRPr lang="da-DK" dirty="0"/>
          </a:p>
        </p:txBody>
      </p:sp>
    </p:spTree>
    <p:extLst>
      <p:ext uri="{BB962C8B-B14F-4D97-AF65-F5344CB8AC3E}">
        <p14:creationId xmlns:p14="http://schemas.microsoft.com/office/powerpoint/2010/main" val="3882877562"/>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1" name="AI og datasikkerhed"/>
          <p:cNvSpPr txBox="1">
            <a:spLocks noGrp="1"/>
          </p:cNvSpPr>
          <p:nvPr>
            <p:ph type="title"/>
          </p:nvPr>
        </p:nvSpPr>
        <p:spPr>
          <a:prstGeom prst="rect">
            <a:avLst/>
          </a:prstGeom>
        </p:spPr>
        <p:txBody>
          <a:bodyPr/>
          <a:lstStyle>
            <a:lvl1pPr defTabSz="1731220">
              <a:defRPr sz="8236" spc="-247"/>
            </a:lvl1pPr>
          </a:lstStyle>
          <a:p>
            <a:r>
              <a:rPr>
                <a:solidFill>
                  <a:srgbClr val="000000"/>
                </a:solidFill>
                <a:latin typeface="Aptos"/>
                <a:cs typeface="Aptos"/>
              </a:rPr>
              <a:t>AI og datasikkerhed</a:t>
            </a:r>
          </a:p>
        </p:txBody>
      </p:sp>
      <p:sp>
        <p:nvSpPr>
          <p:cNvPr id="312" name="Det er uklart, hvordan vores data bliver behandlet? Hvad bliver den brugt til?…"/>
          <p:cNvSpPr txBox="1">
            <a:spLocks noGrp="1"/>
          </p:cNvSpPr>
          <p:nvPr>
            <p:ph type="body" sz="half" idx="1"/>
          </p:nvPr>
        </p:nvSpPr>
        <p:spPr>
          <a:prstGeom prst="rect">
            <a:avLst/>
          </a:prstGeom>
        </p:spPr>
        <p:txBody>
          <a:bodyPr/>
          <a:lstStyle/>
          <a:p>
            <a:r>
              <a:rPr>
                <a:solidFill>
                  <a:srgbClr val="000000"/>
                </a:solidFill>
                <a:latin typeface="Aptos"/>
                <a:cs typeface="Aptos"/>
              </a:rPr>
              <a:t>Det er uklart, hvordan vores data bliver behandlet? Hvad bliver den brugt til?</a:t>
            </a:r>
          </a:p>
          <a:p>
            <a:endParaRPr/>
          </a:p>
          <a:p>
            <a:r>
              <a:rPr>
                <a:solidFill>
                  <a:srgbClr val="000000"/>
                </a:solidFill>
                <a:latin typeface="Aptos"/>
                <a:cs typeface="Aptos"/>
              </a:rPr>
              <a:t>Generativ AI trænes på de data, vi taster ind.</a:t>
            </a:r>
          </a:p>
          <a:p>
            <a:endParaRPr/>
          </a:p>
          <a:p>
            <a:r>
              <a:rPr>
                <a:solidFill>
                  <a:srgbClr val="000000"/>
                </a:solidFill>
                <a:latin typeface="Aptos"/>
                <a:cs typeface="Aptos"/>
              </a:rPr>
              <a:t>Skriv ikke ting, som du ikke ønsker at få ud på internettet.</a:t>
            </a:r>
          </a:p>
        </p:txBody>
      </p:sp>
      <p:sp>
        <p:nvSpPr>
          <p:cNvPr id="3" name="Pladsholder til billede 2">
            <a:extLst>
              <a:ext uri="{FF2B5EF4-FFF2-40B4-BE49-F238E27FC236}">
                <a16:creationId xmlns:a16="http://schemas.microsoft.com/office/drawing/2014/main" id="{F336DABA-AEBD-EBCE-6A41-D1BE57F644F7}"/>
              </a:ext>
            </a:extLst>
          </p:cNvPr>
          <p:cNvSpPr>
            <a:spLocks noGrp="1"/>
          </p:cNvSpPr>
          <p:nvPr>
            <p:ph type="pic" idx="21"/>
          </p:nvPr>
        </p:nvSpPr>
        <p:spPr/>
        <p:txBody>
          <a:bodyPr/>
          <a:lstStyle/>
          <a:p>
            <a:endParaRPr lang="da-DK"/>
          </a:p>
        </p:txBody>
      </p:sp>
      <p:pic>
        <p:nvPicPr>
          <p:cNvPr id="4" name="Billede 3" descr="Et billede, der indeholder indendørs, skål, legetøj, bord&#10;&#10;AI-genereret indhold kan være ukorrekt.">
            <a:extLst>
              <a:ext uri="{FF2B5EF4-FFF2-40B4-BE49-F238E27FC236}">
                <a16:creationId xmlns:a16="http://schemas.microsoft.com/office/drawing/2014/main" id="{4524FF3D-DAB8-5AE5-BCC3-E39C8CDEAE05}"/>
              </a:ext>
            </a:extLst>
          </p:cNvPr>
          <p:cNvPicPr>
            <a:picLocks noChangeAspect="1"/>
          </p:cNvPicPr>
          <p:nvPr/>
        </p:nvPicPr>
        <p:blipFill>
          <a:blip r:embed="rId3"/>
          <a:srcRect r="15045"/>
          <a:stretch>
            <a:fillRect/>
          </a:stretch>
        </p:blipFill>
        <p:spPr>
          <a:xfrm>
            <a:off x="12731631" y="0"/>
            <a:ext cx="11652370" cy="13716000"/>
          </a:xfrm>
          <a:prstGeom prst="rect">
            <a:avLst/>
          </a:prstGeom>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5" name="UDFORDRING"/>
          <p:cNvSpPr txBox="1">
            <a:spLocks noGrp="1"/>
          </p:cNvSpPr>
          <p:nvPr>
            <p:ph type="body" sz="half" idx="1"/>
          </p:nvPr>
        </p:nvSpPr>
        <p:spPr>
          <a:xfrm>
            <a:off x="879254" y="4543652"/>
            <a:ext cx="22625492" cy="4628695"/>
          </a:xfrm>
          <a:prstGeom prst="rect">
            <a:avLst/>
          </a:prstGeom>
        </p:spPr>
        <p:txBody>
          <a:bodyPr/>
          <a:lstStyle>
            <a:lvl1pPr defTabSz="1633687">
              <a:defRPr sz="26800" spc="-535"/>
            </a:lvl1pPr>
          </a:lstStyle>
          <a:p>
            <a:r>
              <a:rPr>
                <a:solidFill>
                  <a:srgbClr val="000000"/>
                </a:solidFill>
                <a:latin typeface="Aptos"/>
                <a:cs typeface="Aptos"/>
              </a:rPr>
              <a:t>UDFORDRING</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 name="Hvordan kan vi arbejde med “noget”, vi først er ved at forstå hvad er?"/>
          <p:cNvSpPr txBox="1">
            <a:spLocks noGrp="1"/>
          </p:cNvSpPr>
          <p:nvPr>
            <p:ph type="title"/>
          </p:nvPr>
        </p:nvSpPr>
        <p:spPr>
          <a:xfrm>
            <a:off x="1270000" y="4921250"/>
            <a:ext cx="21844000" cy="3873500"/>
          </a:xfrm>
          <a:prstGeom prst="rect">
            <a:avLst/>
          </a:prstGeom>
        </p:spPr>
        <p:txBody>
          <a:bodyPr/>
          <a:lstStyle>
            <a:lvl1pPr defTabSz="2145738">
              <a:defRPr sz="10208" spc="-306"/>
            </a:lvl1pPr>
          </a:lstStyle>
          <a:p>
            <a:r>
              <a:rPr>
                <a:solidFill>
                  <a:srgbClr val="000000"/>
                </a:solidFill>
                <a:latin typeface="Aptos"/>
                <a:cs typeface="Aptos"/>
              </a:rPr>
              <a:t>Hvordan kan vi arbejde med “noget”, vi først er ved at forstå hvad er?</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 name="DALL·E 2024-04-19 14.17.39 - A wide aspect ratio image depicting a person working with their hands in a natural, rustic environment, symbolizing hard physical labor. The scene sho.jpeg" descr="DALL·E 2024-04-19 14.17.39 - A wide aspect ratio image depicting a person working with their hands in a natural, rustic environment, symbolizing hard physical labor. The scene sho.jpeg"/>
          <p:cNvPicPr>
            <a:picLocks noGrp="1" noChangeAspect="1"/>
          </p:cNvPicPr>
          <p:nvPr>
            <p:ph type="pic" idx="21"/>
          </p:nvPr>
        </p:nvPicPr>
        <p:blipFill>
          <a:blip r:embed="rId3"/>
          <a:srcRect t="781" b="781"/>
          <a:stretch>
            <a:fillRect/>
          </a:stretch>
        </p:blipFill>
        <p:spPr>
          <a:xfrm>
            <a:off x="0" y="0"/>
            <a:ext cx="24384000" cy="13716000"/>
          </a:xfrm>
          <a:prstGeom prst="rect">
            <a:avLst/>
          </a:prstGeom>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7" name="🧬 Intro"/>
          <p:cNvSpPr txBox="1">
            <a:spLocks noGrp="1"/>
          </p:cNvSpPr>
          <p:nvPr>
            <p:ph type="title"/>
          </p:nvPr>
        </p:nvSpPr>
        <p:spPr>
          <a:prstGeom prst="rect">
            <a:avLst/>
          </a:prstGeom>
        </p:spPr>
        <p:txBody>
          <a:bodyPr/>
          <a:lstStyle>
            <a:lvl1pPr defTabSz="2438338">
              <a:lnSpc>
                <a:spcPct val="90000"/>
              </a:lnSpc>
              <a:defRPr sz="11600" spc="-348">
                <a:gradFill flip="none" rotWithShape="1">
                  <a:gsLst>
                    <a:gs pos="0">
                      <a:srgbClr val="00E8FF"/>
                    </a:gs>
                    <a:gs pos="100000">
                      <a:srgbClr val="FF00F7"/>
                    </a:gs>
                  </a:gsLst>
                  <a:lin ang="3967761" scaled="0"/>
                </a:gradFill>
              </a:defRPr>
            </a:lvl1pPr>
          </a:lstStyle>
          <a:p>
            <a:r>
              <a:rPr>
                <a:solidFill>
                  <a:srgbClr val="000000"/>
                </a:solidFill>
                <a:latin typeface="Aptos"/>
                <a:cs typeface="Aptos"/>
              </a:rPr>
              <a:t>🧬 Intro </a:t>
            </a:r>
          </a:p>
        </p:txBody>
      </p:sp>
      <p:sp>
        <p:nvSpPr>
          <p:cNvPr id="228" name="Slide Subtitle"/>
          <p:cNvSpPr txBox="1">
            <a:spLocks noGrp="1"/>
          </p:cNvSpPr>
          <p:nvPr>
            <p:ph type="body" sz="quarter" idx="1"/>
          </p:nvPr>
        </p:nvSpPr>
        <p:spPr>
          <a:prstGeom prst="rect">
            <a:avLst/>
          </a:prstGeom>
        </p:spPr>
        <p:txBody>
          <a:bodyPr/>
          <a:lstStyle/>
          <a:p>
            <a:endParaRPr/>
          </a:p>
        </p:txBody>
      </p:sp>
      <p:sp>
        <p:nvSpPr>
          <p:cNvPr id="3" name="Pladsholder til billede 2">
            <a:extLst>
              <a:ext uri="{FF2B5EF4-FFF2-40B4-BE49-F238E27FC236}">
                <a16:creationId xmlns:a16="http://schemas.microsoft.com/office/drawing/2014/main" id="{79CA6797-B8A6-71AE-44FC-B02829E0982A}"/>
              </a:ext>
            </a:extLst>
          </p:cNvPr>
          <p:cNvSpPr>
            <a:spLocks noGrp="1"/>
          </p:cNvSpPr>
          <p:nvPr>
            <p:ph type="pic" idx="21"/>
          </p:nvPr>
        </p:nvSpPr>
        <p:spPr/>
        <p:txBody>
          <a:bodyPr/>
          <a:lstStyle/>
          <a:p>
            <a:endParaRPr lang="da-DK"/>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1" name="DU KAN IKKE FØLGE MED !"/>
          <p:cNvSpPr txBox="1">
            <a:spLocks noGrp="1"/>
          </p:cNvSpPr>
          <p:nvPr>
            <p:ph type="body" idx="1"/>
          </p:nvPr>
        </p:nvSpPr>
        <p:spPr>
          <a:xfrm>
            <a:off x="879254" y="3714169"/>
            <a:ext cx="22625492" cy="6287662"/>
          </a:xfrm>
          <a:prstGeom prst="rect">
            <a:avLst/>
          </a:prstGeom>
        </p:spPr>
        <p:txBody>
          <a:bodyPr/>
          <a:lstStyle>
            <a:lvl1pPr defTabSz="1243552">
              <a:defRPr sz="20400" spc="-408"/>
            </a:lvl1pPr>
          </a:lstStyle>
          <a:p>
            <a:r>
              <a:rPr>
                <a:solidFill>
                  <a:srgbClr val="000000"/>
                </a:solidFill>
                <a:latin typeface="Aptos"/>
                <a:cs typeface="Aptos"/>
              </a:rPr>
              <a:t>DU KAN IKKE FØLGE MED !</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3" name="ChatGPT Release Notes 2022 - 2023"/>
          <p:cNvSpPr txBox="1">
            <a:spLocks noGrp="1"/>
          </p:cNvSpPr>
          <p:nvPr>
            <p:ph type="title"/>
          </p:nvPr>
        </p:nvSpPr>
        <p:spPr>
          <a:xfrm>
            <a:off x="1270000" y="55240"/>
            <a:ext cx="21844000" cy="1557438"/>
          </a:xfrm>
          <a:prstGeom prst="rect">
            <a:avLst/>
          </a:prstGeom>
        </p:spPr>
        <p:txBody>
          <a:bodyPr/>
          <a:lstStyle>
            <a:lvl1pPr defTabSz="1804370">
              <a:defRPr sz="8584" spc="-257"/>
            </a:lvl1pPr>
          </a:lstStyle>
          <a:p>
            <a:r>
              <a:rPr>
                <a:solidFill>
                  <a:srgbClr val="000000"/>
                </a:solidFill>
                <a:latin typeface="Aptos"/>
                <a:cs typeface="Aptos"/>
              </a:rPr>
              <a:t>ChatGPT Release Notes 2022 - 2023</a:t>
            </a:r>
          </a:p>
        </p:txBody>
      </p:sp>
      <p:sp>
        <p:nvSpPr>
          <p:cNvPr id="324" name="Streg"/>
          <p:cNvSpPr/>
          <p:nvPr/>
        </p:nvSpPr>
        <p:spPr>
          <a:xfrm>
            <a:off x="9295740" y="5806685"/>
            <a:ext cx="3531261" cy="416315"/>
          </a:xfrm>
          <a:prstGeom prst="line">
            <a:avLst/>
          </a:prstGeom>
          <a:ln w="25400">
            <a:solidFill>
              <a:srgbClr val="FFFFFF"/>
            </a:solidFill>
            <a:miter lim="400000"/>
          </a:ln>
        </p:spPr>
        <p:txBody>
          <a:bodyPr lIns="50800" tIns="50800" rIns="50800" bIns="50800" anchor="ctr"/>
          <a:lstStyle/>
          <a:p>
            <a:endParaRPr/>
          </a:p>
        </p:txBody>
      </p:sp>
      <p:sp>
        <p:nvSpPr>
          <p:cNvPr id="325" name="Born Nov 30, 2022…"/>
          <p:cNvSpPr txBox="1"/>
          <p:nvPr/>
        </p:nvSpPr>
        <p:spPr>
          <a:xfrm>
            <a:off x="6411786" y="2084323"/>
            <a:ext cx="11560429" cy="954735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chor="ctr">
            <a:spAutoFit/>
          </a:bodyPr>
          <a:lstStyle/>
          <a:p>
            <a:pPr>
              <a:defRPr b="1">
                <a:solidFill>
                  <a:srgbClr val="000000"/>
                </a:solidFill>
              </a:defRPr>
            </a:pPr>
            <a:r>
              <a:rPr>
                <a:solidFill>
                  <a:srgbClr val="000000"/>
                </a:solidFill>
                <a:latin typeface="Aptos"/>
                <a:cs typeface="Aptos"/>
              </a:rPr>
              <a:t>Born Nov 30, 2022</a:t>
            </a:r>
          </a:p>
          <a:p>
            <a:pPr>
              <a:defRPr>
                <a:solidFill>
                  <a:srgbClr val="000000"/>
                </a:solidFill>
              </a:defRPr>
            </a:pPr>
            <a:r>
              <a:rPr>
                <a:solidFill>
                  <a:srgbClr val="000000"/>
                </a:solidFill>
                <a:latin typeface="Aptos"/>
                <a:cs typeface="Aptos"/>
              </a:rPr>
              <a:t>Factuality and mathematical improvements (Jan 30, 2023)</a:t>
            </a:r>
          </a:p>
          <a:p>
            <a:pPr>
              <a:defRPr>
                <a:solidFill>
                  <a:srgbClr val="000000"/>
                </a:solidFill>
              </a:defRPr>
            </a:pPr>
            <a:r>
              <a:rPr>
                <a:solidFill>
                  <a:srgbClr val="000000"/>
                </a:solidFill>
                <a:latin typeface="Aptos"/>
                <a:cs typeface="Aptos"/>
              </a:rPr>
              <a:t>Introducing ChatGPT Plus (Feb 9 2023)</a:t>
            </a:r>
          </a:p>
          <a:p>
            <a:pPr>
              <a:defRPr>
                <a:solidFill>
                  <a:srgbClr val="000000"/>
                </a:solidFill>
              </a:defRPr>
            </a:pPr>
            <a:r>
              <a:rPr>
                <a:solidFill>
                  <a:srgbClr val="000000"/>
                </a:solidFill>
                <a:latin typeface="Aptos"/>
                <a:cs typeface="Aptos"/>
              </a:rPr>
              <a:t>Announcing GPT-4 in ChatGPT (March 14, 2023)</a:t>
            </a:r>
          </a:p>
          <a:p>
            <a:pPr>
              <a:defRPr>
                <a:solidFill>
                  <a:srgbClr val="000000"/>
                </a:solidFill>
              </a:defRPr>
            </a:pPr>
            <a:r>
              <a:rPr>
                <a:solidFill>
                  <a:srgbClr val="000000"/>
                </a:solidFill>
                <a:latin typeface="Aptos"/>
                <a:cs typeface="Aptos"/>
              </a:rPr>
              <a:t>Introducing plugins in ChatGPT (March 23, 2023)</a:t>
            </a:r>
          </a:p>
          <a:p>
            <a:pPr>
              <a:defRPr>
                <a:solidFill>
                  <a:srgbClr val="000000"/>
                </a:solidFill>
              </a:defRPr>
            </a:pPr>
            <a:r>
              <a:rPr>
                <a:solidFill>
                  <a:srgbClr val="000000"/>
                </a:solidFill>
                <a:latin typeface="Aptos"/>
                <a:cs typeface="Aptos"/>
              </a:rPr>
              <a:t>Web browsing and Plugins are now rolling out in beta (May 12, 2023)</a:t>
            </a:r>
          </a:p>
          <a:p>
            <a:pPr>
              <a:defRPr>
                <a:solidFill>
                  <a:srgbClr val="000000"/>
                </a:solidFill>
              </a:defRPr>
            </a:pPr>
            <a:r>
              <a:rPr>
                <a:solidFill>
                  <a:srgbClr val="000000"/>
                </a:solidFill>
                <a:latin typeface="Aptos"/>
                <a:cs typeface="Aptos"/>
              </a:rPr>
              <a:t>iOS app available in more countries, shared links in alpha, Bing Plugin, disable history on iOS (May 24, 2023)</a:t>
            </a:r>
          </a:p>
          <a:p>
            <a:pPr>
              <a:defRPr>
                <a:solidFill>
                  <a:srgbClr val="000000"/>
                </a:solidFill>
              </a:defRPr>
            </a:pPr>
            <a:r>
              <a:rPr>
                <a:solidFill>
                  <a:srgbClr val="000000"/>
                </a:solidFill>
                <a:latin typeface="Aptos"/>
                <a:cs typeface="Aptos"/>
              </a:rPr>
              <a:t>Browsing and search on mobile (June 22, 2023)</a:t>
            </a:r>
          </a:p>
          <a:p>
            <a:pPr>
              <a:defRPr>
                <a:solidFill>
                  <a:srgbClr val="000000"/>
                </a:solidFill>
              </a:defRPr>
            </a:pPr>
            <a:r>
              <a:rPr>
                <a:solidFill>
                  <a:srgbClr val="000000"/>
                </a:solidFill>
                <a:latin typeface="Aptos"/>
                <a:cs typeface="Aptos"/>
              </a:rPr>
              <a:t>Browsing is temporarily disabled (July 3, 2023)</a:t>
            </a:r>
          </a:p>
          <a:p>
            <a:pPr>
              <a:defRPr>
                <a:solidFill>
                  <a:srgbClr val="000000"/>
                </a:solidFill>
              </a:defRPr>
            </a:pPr>
            <a:r>
              <a:rPr>
                <a:solidFill>
                  <a:srgbClr val="000000"/>
                </a:solidFill>
                <a:latin typeface="Aptos"/>
                <a:cs typeface="Aptos"/>
              </a:rPr>
              <a:t>Code interpreter is now rolling out in beta on web (July 6, 2023)</a:t>
            </a:r>
          </a:p>
          <a:p>
            <a:pPr>
              <a:defRPr>
                <a:solidFill>
                  <a:srgbClr val="000000"/>
                </a:solidFill>
              </a:defRPr>
            </a:pPr>
            <a:r>
              <a:rPr>
                <a:solidFill>
                  <a:srgbClr val="000000"/>
                </a:solidFill>
                <a:latin typeface="Aptos"/>
                <a:cs typeface="Aptos"/>
              </a:rPr>
              <a:t>Higher message limits for GPT-4 (July 19, 2023)</a:t>
            </a:r>
          </a:p>
          <a:p>
            <a:pPr>
              <a:defRPr>
                <a:solidFill>
                  <a:srgbClr val="000000"/>
                </a:solidFill>
              </a:defRPr>
            </a:pPr>
            <a:r>
              <a:rPr>
                <a:solidFill>
                  <a:srgbClr val="000000"/>
                </a:solidFill>
                <a:latin typeface="Aptos"/>
                <a:cs typeface="Aptos"/>
              </a:rPr>
              <a:t>Custom instructions are rolling out in beta (July 20, 2023)</a:t>
            </a:r>
          </a:p>
          <a:p>
            <a:pPr>
              <a:defRPr>
                <a:solidFill>
                  <a:srgbClr val="000000"/>
                </a:solidFill>
              </a:defRPr>
            </a:pPr>
            <a:r>
              <a:rPr>
                <a:solidFill>
                  <a:srgbClr val="000000"/>
                </a:solidFill>
                <a:latin typeface="Aptos"/>
                <a:cs typeface="Aptos"/>
              </a:rPr>
              <a:t>Introducing the ChatGPT app for Android (July 25, 2023)</a:t>
            </a:r>
          </a:p>
          <a:p>
            <a:pPr>
              <a:defRPr>
                <a:solidFill>
                  <a:srgbClr val="000000"/>
                </a:solidFill>
              </a:defRPr>
            </a:pPr>
            <a:r>
              <a:rPr>
                <a:solidFill>
                  <a:srgbClr val="000000"/>
                </a:solidFill>
                <a:latin typeface="Aptos"/>
                <a:cs typeface="Aptos"/>
              </a:rPr>
              <a:t>Custom instructions are now available to free users (August 9, 2023)</a:t>
            </a:r>
          </a:p>
          <a:p>
            <a:pPr>
              <a:defRPr>
                <a:solidFill>
                  <a:srgbClr val="000000"/>
                </a:solidFill>
              </a:defRPr>
            </a:pPr>
            <a:r>
              <a:rPr>
                <a:solidFill>
                  <a:srgbClr val="000000"/>
                </a:solidFill>
                <a:latin typeface="Aptos"/>
                <a:cs typeface="Aptos"/>
              </a:rPr>
              <a:t>Custom instructions are now available to users in the EU &amp; UK (August 21, 2023)</a:t>
            </a:r>
          </a:p>
          <a:p>
            <a:pPr>
              <a:defRPr>
                <a:solidFill>
                  <a:srgbClr val="000000"/>
                </a:solidFill>
              </a:defRPr>
            </a:pPr>
            <a:r>
              <a:rPr>
                <a:solidFill>
                  <a:srgbClr val="000000"/>
                </a:solidFill>
                <a:latin typeface="Aptos"/>
                <a:cs typeface="Aptos"/>
              </a:rPr>
              <a:t>Introducing ChatGPT Enterprise (August 28, 2023)</a:t>
            </a:r>
          </a:p>
          <a:p>
            <a:pPr>
              <a:defRPr>
                <a:solidFill>
                  <a:srgbClr val="000000"/>
                </a:solidFill>
              </a:defRPr>
            </a:pPr>
            <a:r>
              <a:rPr>
                <a:solidFill>
                  <a:srgbClr val="000000"/>
                </a:solidFill>
                <a:latin typeface="Aptos"/>
                <a:cs typeface="Aptos"/>
              </a:rPr>
              <a:t>ChatGPT language support - Alpha on web (September 11, 2023)</a:t>
            </a:r>
          </a:p>
          <a:p>
            <a:pPr>
              <a:defRPr>
                <a:solidFill>
                  <a:srgbClr val="000000"/>
                </a:solidFill>
              </a:defRPr>
            </a:pPr>
            <a:r>
              <a:rPr>
                <a:solidFill>
                  <a:srgbClr val="000000"/>
                </a:solidFill>
                <a:latin typeface="Aptos"/>
                <a:cs typeface="Aptos"/>
              </a:rPr>
              <a:t>New voice and image capabilities in ChatGPT (September 25, 2023)</a:t>
            </a:r>
          </a:p>
          <a:p>
            <a:pPr>
              <a:defRPr>
                <a:solidFill>
                  <a:srgbClr val="000000"/>
                </a:solidFill>
              </a:defRPr>
            </a:pPr>
            <a:r>
              <a:rPr>
                <a:solidFill>
                  <a:srgbClr val="000000"/>
                </a:solidFill>
                <a:latin typeface="Aptos"/>
                <a:cs typeface="Aptos"/>
              </a:rPr>
              <a:t>Browse is rolling back out to Plus users (September 27, 2023)</a:t>
            </a:r>
          </a:p>
          <a:p>
            <a:pPr>
              <a:defRPr>
                <a:solidFill>
                  <a:srgbClr val="000000"/>
                </a:solidFill>
              </a:defRPr>
            </a:pPr>
            <a:r>
              <a:rPr>
                <a:solidFill>
                  <a:srgbClr val="000000"/>
                </a:solidFill>
                <a:latin typeface="Aptos"/>
                <a:cs typeface="Aptos"/>
              </a:rPr>
              <a:t>DALL·E 3 is now rolling out in beta (October 16, 2023) </a:t>
            </a:r>
          </a:p>
          <a:p>
            <a:pPr>
              <a:defRPr>
                <a:solidFill>
                  <a:srgbClr val="000000"/>
                </a:solidFill>
              </a:defRPr>
            </a:pPr>
            <a:r>
              <a:rPr>
                <a:solidFill>
                  <a:srgbClr val="000000"/>
                </a:solidFill>
                <a:latin typeface="Aptos"/>
                <a:cs typeface="Aptos"/>
              </a:rPr>
              <a:t>Browsing is now out of beta (October 17, 2023)</a:t>
            </a:r>
          </a:p>
          <a:p>
            <a:pPr>
              <a:defRPr>
                <a:solidFill>
                  <a:srgbClr val="000000"/>
                </a:solidFill>
              </a:defRPr>
            </a:pPr>
            <a:r>
              <a:rPr>
                <a:solidFill>
                  <a:srgbClr val="000000"/>
                </a:solidFill>
                <a:latin typeface="Aptos"/>
                <a:cs typeface="Aptos"/>
              </a:rPr>
              <a:t>Introducing GPTs (November 6, 2023)</a:t>
            </a:r>
          </a:p>
          <a:p>
            <a:pPr>
              <a:defRPr>
                <a:solidFill>
                  <a:srgbClr val="000000"/>
                </a:solidFill>
              </a:defRPr>
            </a:pPr>
            <a:r>
              <a:rPr>
                <a:solidFill>
                  <a:srgbClr val="000000"/>
                </a:solidFill>
                <a:latin typeface="Aptos"/>
                <a:cs typeface="Aptos"/>
              </a:rPr>
              <a:t>ChatGPT with voice is available to all users (November 21, 2023)</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 name="ChatGPT Release Notes 2024"/>
          <p:cNvSpPr txBox="1">
            <a:spLocks noGrp="1"/>
          </p:cNvSpPr>
          <p:nvPr>
            <p:ph type="title"/>
          </p:nvPr>
        </p:nvSpPr>
        <p:spPr>
          <a:xfrm>
            <a:off x="1270000" y="55240"/>
            <a:ext cx="21844000" cy="1557438"/>
          </a:xfrm>
          <a:prstGeom prst="rect">
            <a:avLst/>
          </a:prstGeom>
        </p:spPr>
        <p:txBody>
          <a:bodyPr/>
          <a:lstStyle>
            <a:lvl1pPr defTabSz="1804370">
              <a:defRPr sz="8584" spc="-257"/>
            </a:lvl1pPr>
          </a:lstStyle>
          <a:p>
            <a:r>
              <a:rPr>
                <a:solidFill>
                  <a:srgbClr val="000000"/>
                </a:solidFill>
                <a:latin typeface="Aptos"/>
                <a:cs typeface="Aptos"/>
              </a:rPr>
              <a:t>ChatGPT Release Notes 2024</a:t>
            </a:r>
          </a:p>
        </p:txBody>
      </p:sp>
      <p:sp>
        <p:nvSpPr>
          <p:cNvPr id="328" name="Streg"/>
          <p:cNvSpPr/>
          <p:nvPr/>
        </p:nvSpPr>
        <p:spPr>
          <a:xfrm>
            <a:off x="9295740" y="5806685"/>
            <a:ext cx="3531261" cy="416315"/>
          </a:xfrm>
          <a:prstGeom prst="line">
            <a:avLst/>
          </a:prstGeom>
          <a:ln w="25400">
            <a:solidFill>
              <a:srgbClr val="FFFFFF"/>
            </a:solidFill>
            <a:miter lim="400000"/>
          </a:ln>
        </p:spPr>
        <p:txBody>
          <a:bodyPr lIns="50800" tIns="50800" rIns="50800" bIns="50800" anchor="ctr"/>
          <a:lstStyle/>
          <a:p>
            <a:endParaRPr/>
          </a:p>
        </p:txBody>
      </p:sp>
      <p:sp>
        <p:nvSpPr>
          <p:cNvPr id="329" name="2024…"/>
          <p:cNvSpPr txBox="1"/>
          <p:nvPr/>
        </p:nvSpPr>
        <p:spPr>
          <a:xfrm>
            <a:off x="7126071" y="4051302"/>
            <a:ext cx="10131858" cy="561339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50800" tIns="50800" rIns="50800" bIns="50800" anchor="ctr">
            <a:spAutoFit/>
          </a:bodyPr>
          <a:lstStyle/>
          <a:p>
            <a:pPr>
              <a:defRPr b="1">
                <a:solidFill>
                  <a:srgbClr val="000000"/>
                </a:solidFill>
              </a:defRPr>
            </a:pPr>
            <a:r>
              <a:rPr>
                <a:solidFill>
                  <a:srgbClr val="000000"/>
                </a:solidFill>
                <a:latin typeface="Aptos"/>
                <a:cs typeface="Aptos"/>
              </a:rPr>
              <a:t>2024</a:t>
            </a:r>
          </a:p>
          <a:p>
            <a:pPr>
              <a:defRPr>
                <a:solidFill>
                  <a:srgbClr val="000000"/>
                </a:solidFill>
              </a:defRPr>
            </a:pPr>
            <a:r>
              <a:rPr>
                <a:solidFill>
                  <a:srgbClr val="000000"/>
                </a:solidFill>
                <a:latin typeface="Aptos"/>
                <a:cs typeface="Aptos"/>
              </a:rPr>
              <a:t>Introducing the GPT Store and ChatGPT Team plan (Jan 10, 2024)</a:t>
            </a:r>
          </a:p>
          <a:p>
            <a:pPr>
              <a:defRPr>
                <a:solidFill>
                  <a:srgbClr val="000000"/>
                </a:solidFill>
              </a:defRPr>
            </a:pPr>
            <a:r>
              <a:rPr>
                <a:solidFill>
                  <a:srgbClr val="000000"/>
                </a:solidFill>
                <a:latin typeface="Aptos"/>
                <a:cs typeface="Aptos"/>
              </a:rPr>
              <a:t>Memory and new controls for ChatGPT (Feb 13, 2024)</a:t>
            </a:r>
          </a:p>
          <a:p>
            <a:pPr>
              <a:defRPr>
                <a:solidFill>
                  <a:srgbClr val="000000"/>
                </a:solidFill>
              </a:defRPr>
            </a:pPr>
            <a:r>
              <a:rPr>
                <a:solidFill>
                  <a:srgbClr val="000000"/>
                </a:solidFill>
                <a:latin typeface="Aptos"/>
                <a:cs typeface="Aptos"/>
              </a:rPr>
              <a:t>Memory is now available to Plus users (Apr 29, 2024)</a:t>
            </a:r>
          </a:p>
          <a:p>
            <a:pPr>
              <a:defRPr>
                <a:solidFill>
                  <a:srgbClr val="000000"/>
                </a:solidFill>
              </a:defRPr>
            </a:pPr>
            <a:r>
              <a:rPr>
                <a:solidFill>
                  <a:srgbClr val="000000"/>
                </a:solidFill>
                <a:latin typeface="Aptos"/>
                <a:cs typeface="Aptos"/>
              </a:rPr>
              <a:t>Introducing GPT-4o (May 13, 2024)</a:t>
            </a:r>
          </a:p>
          <a:p>
            <a:pPr>
              <a:defRPr>
                <a:solidFill>
                  <a:srgbClr val="000000"/>
                </a:solidFill>
              </a:defRPr>
            </a:pPr>
            <a:r>
              <a:rPr>
                <a:solidFill>
                  <a:srgbClr val="000000"/>
                </a:solidFill>
                <a:latin typeface="Aptos"/>
                <a:cs typeface="Aptos"/>
              </a:rPr>
              <a:t>Improvements to data analysis in ChatGPT (May 16, 2024)</a:t>
            </a:r>
          </a:p>
          <a:p>
            <a:pPr>
              <a:defRPr>
                <a:solidFill>
                  <a:srgbClr val="000000"/>
                </a:solidFill>
              </a:defRPr>
            </a:pPr>
            <a:r>
              <a:rPr>
                <a:solidFill>
                  <a:srgbClr val="000000"/>
                </a:solidFill>
                <a:latin typeface="Aptos"/>
                <a:cs typeface="Aptos"/>
              </a:rPr>
              <a:t>Introducing GPT-4o mini (July 18, 2024) </a:t>
            </a:r>
          </a:p>
          <a:p>
            <a:pPr>
              <a:defRPr>
                <a:solidFill>
                  <a:srgbClr val="000000"/>
                </a:solidFill>
              </a:defRPr>
            </a:pPr>
            <a:r>
              <a:rPr>
                <a:solidFill>
                  <a:srgbClr val="000000"/>
                </a:solidFill>
                <a:latin typeface="Aptos"/>
                <a:ea typeface="Helvetica"/>
                <a:cs typeface="Aptos"/>
                <a:sym typeface="Helvetica"/>
              </a:rPr>
              <a:t>DALL·E 3</a:t>
            </a:r>
            <a:r>
              <a:rPr>
                <a:solidFill>
                  <a:srgbClr val="000000"/>
                </a:solidFill>
                <a:latin typeface="Aptos"/>
                <a:cs typeface="Aptos"/>
              </a:rPr>
              <a:t> for ChatGPT Free users (Aug 8, 2024)</a:t>
            </a:r>
          </a:p>
          <a:p>
            <a:pPr>
              <a:defRPr>
                <a:solidFill>
                  <a:srgbClr val="000000"/>
                </a:solidFill>
              </a:defRPr>
            </a:pPr>
            <a:r>
              <a:rPr>
                <a:solidFill>
                  <a:srgbClr val="000000"/>
                </a:solidFill>
                <a:latin typeface="Aptos"/>
                <a:cs typeface="Aptos"/>
              </a:rPr>
              <a:t>Advanced Voice for ChatGPT Web (Nov 19, 2024)</a:t>
            </a:r>
          </a:p>
          <a:p>
            <a:pPr>
              <a:defRPr>
                <a:solidFill>
                  <a:srgbClr val="000000"/>
                </a:solidFill>
              </a:defRPr>
            </a:pPr>
            <a:r>
              <a:rPr>
                <a:solidFill>
                  <a:srgbClr val="000000"/>
                </a:solidFill>
                <a:latin typeface="Aptos"/>
                <a:cs typeface="Aptos"/>
              </a:rPr>
              <a:t>Updates to the ChatGPT Web experience (Nov 22, 2024)</a:t>
            </a:r>
          </a:p>
          <a:p>
            <a:pPr>
              <a:defRPr>
                <a:solidFill>
                  <a:srgbClr val="000000"/>
                </a:solidFill>
              </a:defRPr>
            </a:pPr>
            <a:r>
              <a:rPr>
                <a:solidFill>
                  <a:srgbClr val="000000"/>
                </a:solidFill>
                <a:latin typeface="Aptos"/>
                <a:cs typeface="Aptos"/>
              </a:rPr>
              <a:t>Canvas (Dec 10, 2024) </a:t>
            </a:r>
          </a:p>
          <a:p>
            <a:pPr>
              <a:defRPr>
                <a:solidFill>
                  <a:srgbClr val="000000"/>
                </a:solidFill>
              </a:defRPr>
            </a:pPr>
            <a:r>
              <a:rPr>
                <a:solidFill>
                  <a:srgbClr val="000000"/>
                </a:solidFill>
                <a:latin typeface="Aptos"/>
                <a:cs typeface="Aptos"/>
              </a:rPr>
              <a:t>Santa Voice and Video and Screen Share in Voice Chats (Dec 12, 2024)</a:t>
            </a:r>
          </a:p>
          <a:p>
            <a:pPr>
              <a:defRPr>
                <a:solidFill>
                  <a:srgbClr val="000000"/>
                </a:solidFill>
              </a:defRPr>
            </a:pPr>
            <a:r>
              <a:rPr>
                <a:solidFill>
                  <a:srgbClr val="000000"/>
                </a:solidFill>
                <a:latin typeface="Aptos"/>
                <a:cs typeface="Aptos"/>
              </a:rPr>
              <a:t>Projects in ChatGPT (December 13, 2024) </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1" name="ChatGPT Release Notes 2025"/>
          <p:cNvSpPr txBox="1">
            <a:spLocks noGrp="1"/>
          </p:cNvSpPr>
          <p:nvPr>
            <p:ph type="title"/>
          </p:nvPr>
        </p:nvSpPr>
        <p:spPr>
          <a:xfrm>
            <a:off x="1270000" y="55240"/>
            <a:ext cx="21844000" cy="1557438"/>
          </a:xfrm>
          <a:prstGeom prst="rect">
            <a:avLst/>
          </a:prstGeom>
        </p:spPr>
        <p:txBody>
          <a:bodyPr/>
          <a:lstStyle>
            <a:lvl1pPr defTabSz="1804370">
              <a:defRPr sz="8584" spc="-257"/>
            </a:lvl1pPr>
          </a:lstStyle>
          <a:p>
            <a:r>
              <a:rPr>
                <a:solidFill>
                  <a:srgbClr val="000000"/>
                </a:solidFill>
                <a:latin typeface="Aptos"/>
                <a:cs typeface="Aptos"/>
              </a:rPr>
              <a:t>ChatGPT Release Notes 2025</a:t>
            </a:r>
          </a:p>
        </p:txBody>
      </p:sp>
      <p:sp>
        <p:nvSpPr>
          <p:cNvPr id="332" name="Streg"/>
          <p:cNvSpPr/>
          <p:nvPr/>
        </p:nvSpPr>
        <p:spPr>
          <a:xfrm>
            <a:off x="9295740" y="5806685"/>
            <a:ext cx="3531261" cy="416315"/>
          </a:xfrm>
          <a:prstGeom prst="line">
            <a:avLst/>
          </a:prstGeom>
          <a:ln w="25400">
            <a:solidFill>
              <a:srgbClr val="FFFFFF"/>
            </a:solidFill>
            <a:miter lim="400000"/>
          </a:ln>
        </p:spPr>
        <p:txBody>
          <a:bodyPr lIns="50800" tIns="50800" rIns="50800" bIns="50800" anchor="ctr"/>
          <a:lstStyle/>
          <a:p>
            <a:endParaRPr/>
          </a:p>
        </p:txBody>
      </p:sp>
      <p:sp>
        <p:nvSpPr>
          <p:cNvPr id="333" name="2025…"/>
          <p:cNvSpPr txBox="1"/>
          <p:nvPr/>
        </p:nvSpPr>
        <p:spPr>
          <a:xfrm>
            <a:off x="5458815" y="2104245"/>
            <a:ext cx="13466370" cy="1564335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50800" tIns="50800" rIns="50800" bIns="50800" anchor="ctr">
            <a:spAutoFit/>
          </a:bodyPr>
          <a:lstStyle/>
          <a:p>
            <a:pPr>
              <a:defRPr b="1">
                <a:solidFill>
                  <a:srgbClr val="000000"/>
                </a:solidFill>
              </a:defRPr>
            </a:pPr>
            <a:r>
              <a:rPr>
                <a:solidFill>
                  <a:srgbClr val="000000"/>
                </a:solidFill>
                <a:latin typeface="Aptos"/>
                <a:cs typeface="Aptos"/>
              </a:rPr>
              <a:t>2025</a:t>
            </a:r>
          </a:p>
          <a:p>
            <a:pPr>
              <a:defRPr>
                <a:solidFill>
                  <a:srgbClr val="000000"/>
                </a:solidFill>
              </a:defRPr>
            </a:pPr>
            <a:r>
              <a:rPr>
                <a:solidFill>
                  <a:srgbClr val="000000"/>
                </a:solidFill>
                <a:latin typeface="Aptos"/>
                <a:cs typeface="Aptos"/>
              </a:rPr>
              <a:t>Scheduled tasks in ChatGPT (January 14, 2025)</a:t>
            </a:r>
          </a:p>
          <a:p>
            <a:pPr>
              <a:defRPr>
                <a:solidFill>
                  <a:srgbClr val="000000"/>
                </a:solidFill>
              </a:defRPr>
            </a:pPr>
            <a:r>
              <a:rPr>
                <a:solidFill>
                  <a:srgbClr val="000000"/>
                </a:solidFill>
                <a:latin typeface="Aptos"/>
                <a:cs typeface="Aptos"/>
              </a:rPr>
              <a:t>Import from Chat into Canvas</a:t>
            </a:r>
            <a:r>
              <a:rPr>
                <a:solidFill>
                  <a:srgbClr val="000000"/>
                </a:solidFill>
                <a:latin typeface="Aptos"/>
                <a:ea typeface="Helvetica Neue"/>
                <a:cs typeface="Aptos"/>
                <a:sym typeface="Helvetica Neue"/>
              </a:rPr>
              <a:t> (January 15, 2025) </a:t>
            </a:r>
          </a:p>
          <a:p>
            <a:pPr>
              <a:defRPr>
                <a:solidFill>
                  <a:srgbClr val="000000"/>
                </a:solidFill>
              </a:defRPr>
            </a:pPr>
            <a:r>
              <a:rPr>
                <a:solidFill>
                  <a:srgbClr val="000000"/>
                </a:solidFill>
                <a:latin typeface="Aptos"/>
                <a:ea typeface="Helvetica Neue"/>
                <a:cs typeface="Aptos"/>
                <a:sym typeface="Helvetica Neue"/>
              </a:rPr>
              <a:t>More personalization in Custom Instructions (January 17, 2025)</a:t>
            </a:r>
          </a:p>
          <a:p>
            <a:pPr>
              <a:defRPr>
                <a:solidFill>
                  <a:srgbClr val="000000"/>
                </a:solidFill>
              </a:defRPr>
            </a:pPr>
            <a:r>
              <a:rPr>
                <a:solidFill>
                  <a:srgbClr val="000000"/>
                </a:solidFill>
                <a:latin typeface="Aptos"/>
                <a:ea typeface="Helvetica Neue"/>
                <a:cs typeface="Aptos"/>
                <a:sym typeface="Helvetica Neue"/>
              </a:rPr>
              <a:t>Canvas sharing (February 6, 2025) </a:t>
            </a:r>
          </a:p>
          <a:p>
            <a:pPr>
              <a:defRPr>
                <a:solidFill>
                  <a:srgbClr val="000000"/>
                </a:solidFill>
              </a:defRPr>
            </a:pPr>
            <a:r>
              <a:rPr>
                <a:solidFill>
                  <a:srgbClr val="000000"/>
                </a:solidFill>
                <a:latin typeface="Aptos"/>
                <a:ea typeface="Helvetica Neue"/>
                <a:cs typeface="Aptos"/>
                <a:sym typeface="Helvetica Neue"/>
              </a:rPr>
              <a:t>Set ChatGPT as default search engine in Safari (February 14, 2025)</a:t>
            </a:r>
          </a:p>
          <a:p>
            <a:pPr>
              <a:defRPr>
                <a:solidFill>
                  <a:srgbClr val="000000"/>
                </a:solidFill>
              </a:defRPr>
            </a:pPr>
            <a:r>
              <a:rPr>
                <a:solidFill>
                  <a:srgbClr val="000000"/>
                </a:solidFill>
                <a:latin typeface="Aptos"/>
                <a:ea typeface="Helvetica Neue"/>
                <a:cs typeface="Aptos"/>
                <a:sym typeface="Helvetica Neue"/>
              </a:rPr>
              <a:t>iOS widget (February 21, 2025)</a:t>
            </a:r>
          </a:p>
          <a:p>
            <a:pPr>
              <a:defRPr>
                <a:solidFill>
                  <a:srgbClr val="000000"/>
                </a:solidFill>
              </a:defRPr>
            </a:pPr>
            <a:r>
              <a:rPr>
                <a:solidFill>
                  <a:srgbClr val="000000"/>
                </a:solidFill>
                <a:latin typeface="Aptos"/>
                <a:ea typeface="Helvetica Neue"/>
                <a:cs typeface="Aptos"/>
                <a:sym typeface="Helvetica Neue"/>
              </a:rPr>
              <a:t>ChatGPT 4.5 (February 28, 2025) </a:t>
            </a:r>
          </a:p>
          <a:p>
            <a:pPr>
              <a:defRPr>
                <a:solidFill>
                  <a:srgbClr val="000000"/>
                </a:solidFill>
              </a:defRPr>
            </a:pPr>
            <a:r>
              <a:rPr>
                <a:solidFill>
                  <a:srgbClr val="000000"/>
                </a:solidFill>
                <a:latin typeface="Aptos"/>
                <a:ea typeface="Helvetica Neue"/>
                <a:cs typeface="Aptos"/>
                <a:sym typeface="Helvetica Neue"/>
              </a:rPr>
              <a:t>Performance improvements and bug fixes across Web, Android, and iOS (March 18, 2025)</a:t>
            </a:r>
          </a:p>
          <a:p>
            <a:pPr>
              <a:defRPr>
                <a:solidFill>
                  <a:srgbClr val="000000"/>
                </a:solidFill>
              </a:defRPr>
            </a:pPr>
            <a:r>
              <a:rPr>
                <a:solidFill>
                  <a:srgbClr val="000000"/>
                </a:solidFill>
                <a:latin typeface="Aptos"/>
                <a:ea typeface="Helvetica Neue"/>
                <a:cs typeface="Aptos"/>
                <a:sym typeface="Helvetica Neue"/>
              </a:rPr>
              <a:t>Improvements to GPT-4o (March 27, 2025)</a:t>
            </a:r>
          </a:p>
          <a:p>
            <a:pPr>
              <a:defRPr>
                <a:solidFill>
                  <a:srgbClr val="000000"/>
                </a:solidFill>
              </a:defRPr>
            </a:pPr>
            <a:r>
              <a:rPr>
                <a:solidFill>
                  <a:srgbClr val="000000"/>
                </a:solidFill>
                <a:latin typeface="Aptos"/>
                <a:ea typeface="Helvetica Neue"/>
                <a:cs typeface="Aptos"/>
                <a:sym typeface="Helvetica Neue"/>
              </a:rPr>
              <a:t>Sunsetting GPT‑4 in ChatGPT (April 10, 2025) </a:t>
            </a:r>
          </a:p>
          <a:p>
            <a:pPr>
              <a:defRPr>
                <a:solidFill>
                  <a:srgbClr val="000000"/>
                </a:solidFill>
              </a:defRPr>
            </a:pPr>
            <a:r>
              <a:rPr>
                <a:solidFill>
                  <a:srgbClr val="000000"/>
                </a:solidFill>
                <a:latin typeface="Aptos"/>
                <a:ea typeface="Helvetica Neue"/>
                <a:cs typeface="Aptos"/>
                <a:sym typeface="Helvetica Neue"/>
              </a:rPr>
              <a:t>ChatGPT Image Library (April 15, 2025) </a:t>
            </a:r>
          </a:p>
          <a:p>
            <a:pPr>
              <a:defRPr>
                <a:solidFill>
                  <a:srgbClr val="000000"/>
                </a:solidFill>
              </a:defRPr>
            </a:pPr>
            <a:r>
              <a:rPr>
                <a:solidFill>
                  <a:srgbClr val="000000"/>
                </a:solidFill>
                <a:latin typeface="Aptos"/>
                <a:ea typeface="Helvetica Neue"/>
                <a:cs typeface="Aptos"/>
                <a:sym typeface="Helvetica Neue"/>
              </a:rPr>
              <a:t>o3 and o4-mini in ChatGPT (April 16, 2025) </a:t>
            </a:r>
          </a:p>
          <a:p>
            <a:pPr>
              <a:defRPr>
                <a:solidFill>
                  <a:srgbClr val="000000"/>
                </a:solidFill>
              </a:defRPr>
            </a:pPr>
            <a:r>
              <a:rPr>
                <a:solidFill>
                  <a:srgbClr val="000000"/>
                </a:solidFill>
                <a:latin typeface="Aptos"/>
                <a:ea typeface="Helvetica Neue"/>
                <a:cs typeface="Aptos"/>
                <a:sym typeface="Helvetica Neue"/>
              </a:rPr>
              <a:t>Improvements to GPT-4o (April 25, 2025) </a:t>
            </a:r>
          </a:p>
          <a:p>
            <a:pPr>
              <a:defRPr>
                <a:solidFill>
                  <a:srgbClr val="000000"/>
                </a:solidFill>
              </a:defRPr>
            </a:pPr>
            <a:r>
              <a:rPr>
                <a:solidFill>
                  <a:srgbClr val="000000"/>
                </a:solidFill>
                <a:latin typeface="Aptos"/>
                <a:ea typeface="Helvetica Neue"/>
                <a:cs typeface="Aptos"/>
                <a:sym typeface="Helvetica Neue"/>
              </a:rPr>
              <a:t>Updates to GPT-4o (April 29, 2025)</a:t>
            </a:r>
          </a:p>
          <a:p>
            <a:pPr>
              <a:defRPr>
                <a:solidFill>
                  <a:srgbClr val="000000"/>
                </a:solidFill>
              </a:defRPr>
            </a:pPr>
            <a:r>
              <a:rPr>
                <a:solidFill>
                  <a:srgbClr val="000000"/>
                </a:solidFill>
                <a:latin typeface="Aptos"/>
                <a:ea typeface="Helvetica Neue"/>
                <a:cs typeface="Aptos"/>
                <a:sym typeface="Helvetica Neue"/>
              </a:rPr>
              <a:t>Sunsetting Monday GPT (May 1, 2025)</a:t>
            </a:r>
          </a:p>
          <a:p>
            <a:pPr>
              <a:defRPr>
                <a:solidFill>
                  <a:srgbClr val="000000"/>
                </a:solidFill>
              </a:defRPr>
            </a:pPr>
            <a:r>
              <a:rPr>
                <a:solidFill>
                  <a:srgbClr val="000000"/>
                </a:solidFill>
                <a:latin typeface="Aptos"/>
                <a:ea typeface="Helvetica Neue"/>
                <a:cs typeface="Aptos"/>
                <a:sym typeface="Helvetica Neue"/>
              </a:rPr>
              <a:t>Mobile UI (iOS/Android) changing on Free/Plus/Pro plans (May 6, 2025)</a:t>
            </a:r>
          </a:p>
          <a:p>
            <a:pPr>
              <a:defRPr>
                <a:solidFill>
                  <a:srgbClr val="000000"/>
                </a:solidFill>
              </a:defRPr>
            </a:pPr>
            <a:r>
              <a:rPr>
                <a:solidFill>
                  <a:srgbClr val="000000"/>
                </a:solidFill>
                <a:latin typeface="Aptos"/>
                <a:ea typeface="Helvetica Neue"/>
                <a:cs typeface="Aptos"/>
                <a:sym typeface="Helvetica Neue"/>
              </a:rPr>
              <a:t>GitHub connector for deep research for Plus/Pro/Team (May 8, 2025)</a:t>
            </a:r>
          </a:p>
          <a:p>
            <a:pPr>
              <a:defRPr>
                <a:solidFill>
                  <a:srgbClr val="000000"/>
                </a:solidFill>
              </a:defRPr>
            </a:pPr>
            <a:r>
              <a:rPr>
                <a:solidFill>
                  <a:srgbClr val="000000"/>
                </a:solidFill>
                <a:latin typeface="Aptos"/>
                <a:ea typeface="Helvetica Neue"/>
                <a:cs typeface="Aptos"/>
                <a:sym typeface="Helvetica Neue"/>
              </a:rPr>
              <a:t>Microsoft Sharepoint and OneDrive connector for deep research for Plus/Pro/Team (May 12, 2025)</a:t>
            </a:r>
          </a:p>
          <a:p>
            <a:pPr>
              <a:defRPr>
                <a:solidFill>
                  <a:srgbClr val="000000"/>
                </a:solidFill>
              </a:defRPr>
            </a:pPr>
            <a:r>
              <a:rPr>
                <a:solidFill>
                  <a:srgbClr val="000000"/>
                </a:solidFill>
                <a:latin typeface="Aptos"/>
                <a:ea typeface="Helvetica Neue"/>
                <a:cs typeface="Aptos"/>
                <a:sym typeface="Helvetica Neue"/>
              </a:rPr>
              <a:t>Releasing GPT-4.1 in ChatGPT for all paid users (May 14, 2025) </a:t>
            </a:r>
          </a:p>
          <a:p>
            <a:pPr>
              <a:defRPr>
                <a:solidFill>
                  <a:srgbClr val="000000"/>
                </a:solidFill>
              </a:defRPr>
            </a:pPr>
            <a:r>
              <a:rPr>
                <a:solidFill>
                  <a:srgbClr val="000000"/>
                </a:solidFill>
                <a:latin typeface="Aptos"/>
                <a:ea typeface="Helvetica Neue"/>
                <a:cs typeface="Aptos"/>
                <a:sym typeface="Helvetica Neue"/>
              </a:rPr>
              <a:t>Dropbox connector for deep research for Plus/Pro/Team (May 15, 2025)</a:t>
            </a:r>
          </a:p>
          <a:p>
            <a:pPr>
              <a:defRPr>
                <a:solidFill>
                  <a:srgbClr val="000000"/>
                </a:solidFill>
              </a:defRPr>
            </a:pPr>
            <a:r>
              <a:rPr>
                <a:solidFill>
                  <a:srgbClr val="000000"/>
                </a:solidFill>
                <a:latin typeface="Aptos"/>
                <a:ea typeface="Helvetica Neue"/>
                <a:cs typeface="Aptos"/>
                <a:sym typeface="Helvetica Neue"/>
              </a:rPr>
              <a:t>Memory is now more comprehensive for Free users (June 3, 2025)</a:t>
            </a:r>
          </a:p>
          <a:p>
            <a:pPr>
              <a:defRPr>
                <a:solidFill>
                  <a:srgbClr val="000000"/>
                </a:solidFill>
              </a:defRPr>
            </a:pPr>
            <a:r>
              <a:rPr>
                <a:solidFill>
                  <a:srgbClr val="000000"/>
                </a:solidFill>
                <a:latin typeface="Aptos"/>
                <a:ea typeface="Helvetica Neue"/>
                <a:cs typeface="Aptos"/>
                <a:sym typeface="Helvetica Neue"/>
              </a:rPr>
              <a:t>Connectors in beta for deep research (Plus, Pro, Team, Enterprise, Edu) (June 4, 2025)</a:t>
            </a:r>
          </a:p>
          <a:p>
            <a:pPr>
              <a:defRPr>
                <a:solidFill>
                  <a:srgbClr val="000000"/>
                </a:solidFill>
              </a:defRPr>
            </a:pPr>
            <a:r>
              <a:rPr>
                <a:solidFill>
                  <a:srgbClr val="000000"/>
                </a:solidFill>
                <a:latin typeface="Aptos"/>
                <a:ea typeface="Helvetica Neue"/>
                <a:cs typeface="Aptos"/>
                <a:sym typeface="Helvetica Neue"/>
              </a:rPr>
              <a:t>Updates to Advanced Voice Mode for paid users (June 7, 2025)</a:t>
            </a:r>
          </a:p>
          <a:p>
            <a:pPr>
              <a:defRPr>
                <a:solidFill>
                  <a:srgbClr val="000000"/>
                </a:solidFill>
              </a:defRPr>
            </a:pPr>
            <a:r>
              <a:rPr>
                <a:solidFill>
                  <a:srgbClr val="000000"/>
                </a:solidFill>
                <a:latin typeface="Aptos"/>
                <a:ea typeface="Helvetica Neue"/>
                <a:cs typeface="Aptos"/>
                <a:sym typeface="Helvetica Neue"/>
              </a:rPr>
              <a:t>o3-pro—available now for Pro users in ChatGPT and in our API. (June 10, 2025)</a:t>
            </a:r>
          </a:p>
          <a:p>
            <a:pPr>
              <a:defRPr>
                <a:solidFill>
                  <a:srgbClr val="000000"/>
                </a:solidFill>
              </a:defRPr>
            </a:pPr>
            <a:r>
              <a:rPr>
                <a:solidFill>
                  <a:srgbClr val="000000"/>
                </a:solidFill>
                <a:latin typeface="Aptos"/>
                <a:ea typeface="Helvetica Neue"/>
                <a:cs typeface="Aptos"/>
                <a:sym typeface="Helvetica Neue"/>
              </a:rPr>
              <a:t>Expanded Model Support for Custom GPTs (June 12, 2025) </a:t>
            </a:r>
          </a:p>
          <a:p>
            <a:pPr>
              <a:defRPr>
                <a:solidFill>
                  <a:srgbClr val="000000"/>
                </a:solidFill>
              </a:defRPr>
            </a:pPr>
            <a:r>
              <a:rPr>
                <a:solidFill>
                  <a:srgbClr val="000000"/>
                </a:solidFill>
                <a:latin typeface="Aptos"/>
                <a:ea typeface="Helvetica Neue"/>
                <a:cs typeface="Aptos"/>
                <a:sym typeface="Helvetica Neue"/>
              </a:rPr>
              <a:t>Improvements to the ChatGPT search response quality (June 13, 2025) </a:t>
            </a:r>
          </a:p>
          <a:p>
            <a:pPr>
              <a:defRPr>
                <a:solidFill>
                  <a:srgbClr val="000000"/>
                </a:solidFill>
              </a:defRPr>
            </a:pPr>
            <a:r>
              <a:rPr>
                <a:solidFill>
                  <a:srgbClr val="000000"/>
                </a:solidFill>
                <a:latin typeface="Aptos"/>
                <a:ea typeface="Helvetica Neue"/>
                <a:cs typeface="Aptos"/>
                <a:sym typeface="Helvetica Neue"/>
              </a:rPr>
              <a:t>Expanded Model Support for Custom GPTs (June 16, 2025) </a:t>
            </a:r>
          </a:p>
          <a:p>
            <a:pPr>
              <a:defRPr>
                <a:solidFill>
                  <a:srgbClr val="000000"/>
                </a:solidFill>
              </a:defRPr>
            </a:pPr>
            <a:r>
              <a:rPr>
                <a:solidFill>
                  <a:srgbClr val="000000"/>
                </a:solidFill>
                <a:latin typeface="Aptos"/>
                <a:ea typeface="Helvetica Neue"/>
                <a:cs typeface="Aptos"/>
                <a:sym typeface="Helvetica Neue"/>
              </a:rPr>
              <a:t>ChatGPT record mode (June 18, 2025) </a:t>
            </a:r>
          </a:p>
          <a:p>
            <a:pPr>
              <a:defRPr>
                <a:solidFill>
                  <a:srgbClr val="000000"/>
                </a:solidFill>
              </a:defRPr>
            </a:pPr>
            <a:r>
              <a:rPr>
                <a:solidFill>
                  <a:srgbClr val="000000"/>
                </a:solidFill>
                <a:latin typeface="Aptos"/>
                <a:ea typeface="Helvetica Neue"/>
                <a:cs typeface="Aptos"/>
                <a:sym typeface="Helvetica Neue"/>
              </a:rPr>
              <a:t>Chat search connectors (Pro) (June 24, 2025)</a:t>
            </a:r>
          </a:p>
          <a:p>
            <a:pPr>
              <a:defRPr>
                <a:solidFill>
                  <a:srgbClr val="000000"/>
                </a:solidFill>
              </a:defRPr>
            </a:pPr>
            <a:endParaRPr>
              <a:latin typeface="Helvetica Neue"/>
              <a:ea typeface="Helvetica Neue"/>
              <a:cs typeface="Helvetica Neue"/>
              <a:sym typeface="Helvetica Neue"/>
            </a:endParaRPr>
          </a:p>
          <a:p>
            <a:pPr>
              <a:defRPr>
                <a:solidFill>
                  <a:srgbClr val="000000"/>
                </a:solidFill>
              </a:defRPr>
            </a:pPr>
            <a:endParaRPr>
              <a:latin typeface="Helvetica Neue"/>
              <a:ea typeface="Helvetica Neue"/>
              <a:cs typeface="Helvetica Neue"/>
              <a:sym typeface="Helvetica Neue"/>
            </a:endParaRPr>
          </a:p>
          <a:p>
            <a:pPr>
              <a:defRPr>
                <a:solidFill>
                  <a:srgbClr val="000000"/>
                </a:solidFill>
              </a:defRPr>
            </a:pPr>
            <a:endParaRPr>
              <a:latin typeface="Helvetica Neue"/>
              <a:ea typeface="Helvetica Neue"/>
              <a:cs typeface="Helvetica Neue"/>
              <a:sym typeface="Helvetica Neue"/>
            </a:endParaRPr>
          </a:p>
          <a:p>
            <a:pPr>
              <a:defRPr>
                <a:solidFill>
                  <a:srgbClr val="000000"/>
                </a:solidFill>
              </a:defRPr>
            </a:pPr>
            <a:endParaRPr>
              <a:latin typeface="Helvetica Neue"/>
              <a:ea typeface="Helvetica Neue"/>
              <a:cs typeface="Helvetica Neue"/>
              <a:sym typeface="Helvetica Neue"/>
            </a:endParaRPr>
          </a:p>
          <a:p>
            <a:pPr>
              <a:defRPr>
                <a:solidFill>
                  <a:srgbClr val="000000"/>
                </a:solidFill>
              </a:defRPr>
            </a:pPr>
            <a:endParaRPr>
              <a:latin typeface="Helvetica Neue"/>
              <a:ea typeface="Helvetica Neue"/>
              <a:cs typeface="Helvetica Neue"/>
              <a:sym typeface="Helvetica Neue"/>
            </a:endParaRPr>
          </a:p>
          <a:p>
            <a:pPr>
              <a:defRPr>
                <a:solidFill>
                  <a:srgbClr val="000000"/>
                </a:solidFill>
              </a:defRPr>
            </a:pPr>
            <a:endParaRPr>
              <a:latin typeface="Helvetica Neue"/>
              <a:ea typeface="Helvetica Neue"/>
              <a:cs typeface="Helvetica Neue"/>
              <a:sym typeface="Helvetica Neue"/>
            </a:endParaRPr>
          </a:p>
          <a:p>
            <a:pPr>
              <a:defRPr>
                <a:solidFill>
                  <a:srgbClr val="000000"/>
                </a:solidFill>
              </a:defRPr>
            </a:pPr>
            <a:endParaRPr>
              <a:latin typeface="Helvetica Neue"/>
              <a:ea typeface="Helvetica Neue"/>
              <a:cs typeface="Helvetica Neue"/>
              <a:sym typeface="Helvetica Neue"/>
            </a:endParaRPr>
          </a:p>
          <a:p>
            <a:pPr>
              <a:defRPr>
                <a:solidFill>
                  <a:srgbClr val="000000"/>
                </a:solidFill>
              </a:defRPr>
            </a:pPr>
            <a:endParaRPr>
              <a:latin typeface="Helvetica Neue"/>
              <a:ea typeface="Helvetica Neue"/>
              <a:cs typeface="Helvetica Neue"/>
              <a:sym typeface="Helvetica Neue"/>
            </a:endParaRPr>
          </a:p>
          <a:p>
            <a:pPr>
              <a:defRPr>
                <a:solidFill>
                  <a:srgbClr val="000000"/>
                </a:solidFill>
              </a:defRPr>
            </a:pPr>
            <a:endParaRPr>
              <a:latin typeface="Helvetica Neue"/>
              <a:ea typeface="Helvetica Neue"/>
              <a:cs typeface="Helvetica Neue"/>
              <a:sym typeface="Helvetica Neue"/>
            </a:endParaRPr>
          </a:p>
          <a:p>
            <a:pPr>
              <a:defRPr>
                <a:solidFill>
                  <a:srgbClr val="000000"/>
                </a:solidFill>
              </a:defRPr>
            </a:pPr>
            <a:endParaRPr>
              <a:latin typeface="Helvetica Neue"/>
              <a:ea typeface="Helvetica Neue"/>
              <a:cs typeface="Helvetica Neue"/>
              <a:sym typeface="Helvetica Neue"/>
            </a:endParaRPr>
          </a:p>
          <a:p>
            <a:pPr>
              <a:defRPr>
                <a:solidFill>
                  <a:srgbClr val="000000"/>
                </a:solidFill>
              </a:defRPr>
            </a:pPr>
            <a:endParaRPr>
              <a:latin typeface="Helvetica Neue"/>
              <a:ea typeface="Helvetica Neue"/>
              <a:cs typeface="Helvetica Neue"/>
              <a:sym typeface="Helvetica Neue"/>
            </a:endParaRP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5" name="ChatGPT Release Notes 2025"/>
          <p:cNvSpPr txBox="1">
            <a:spLocks noGrp="1"/>
          </p:cNvSpPr>
          <p:nvPr>
            <p:ph type="title"/>
          </p:nvPr>
        </p:nvSpPr>
        <p:spPr>
          <a:xfrm>
            <a:off x="1270000" y="55240"/>
            <a:ext cx="21844000" cy="1557438"/>
          </a:xfrm>
          <a:prstGeom prst="rect">
            <a:avLst/>
          </a:prstGeom>
        </p:spPr>
        <p:txBody>
          <a:bodyPr/>
          <a:lstStyle>
            <a:lvl1pPr defTabSz="1804370">
              <a:defRPr sz="8584" spc="-257"/>
            </a:lvl1pPr>
          </a:lstStyle>
          <a:p>
            <a:r>
              <a:rPr>
                <a:solidFill>
                  <a:srgbClr val="000000"/>
                </a:solidFill>
                <a:latin typeface="Aptos"/>
                <a:cs typeface="Aptos"/>
              </a:rPr>
              <a:t>ChatGPT Release Notes 2025</a:t>
            </a:r>
          </a:p>
        </p:txBody>
      </p:sp>
      <p:sp>
        <p:nvSpPr>
          <p:cNvPr id="336" name="Streg"/>
          <p:cNvSpPr/>
          <p:nvPr/>
        </p:nvSpPr>
        <p:spPr>
          <a:xfrm>
            <a:off x="9295740" y="5806685"/>
            <a:ext cx="3531261" cy="416315"/>
          </a:xfrm>
          <a:prstGeom prst="line">
            <a:avLst/>
          </a:prstGeom>
          <a:ln w="25400">
            <a:solidFill>
              <a:srgbClr val="FFFFFF"/>
            </a:solidFill>
            <a:miter lim="400000"/>
          </a:ln>
        </p:spPr>
        <p:txBody>
          <a:bodyPr lIns="50800" tIns="50800" rIns="50800" bIns="50800" anchor="ctr"/>
          <a:lstStyle/>
          <a:p>
            <a:endParaRPr/>
          </a:p>
        </p:txBody>
      </p:sp>
      <p:sp>
        <p:nvSpPr>
          <p:cNvPr id="337" name="2025…"/>
          <p:cNvSpPr txBox="1"/>
          <p:nvPr/>
        </p:nvSpPr>
        <p:spPr>
          <a:xfrm>
            <a:off x="5411266" y="2784889"/>
            <a:ext cx="13561468" cy="1253906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50800" tIns="50800" rIns="50800" bIns="50800" anchor="ctr">
            <a:spAutoFit/>
          </a:bodyPr>
          <a:lstStyle/>
          <a:p>
            <a:pPr>
              <a:defRPr b="1">
                <a:solidFill>
                  <a:srgbClr val="000000"/>
                </a:solidFill>
              </a:defRPr>
            </a:pPr>
            <a:r>
              <a:rPr>
                <a:solidFill>
                  <a:srgbClr val="000000"/>
                </a:solidFill>
                <a:latin typeface="Aptos"/>
                <a:cs typeface="Aptos"/>
              </a:rPr>
              <a:t>2025</a:t>
            </a:r>
          </a:p>
          <a:p>
            <a:pPr>
              <a:defRPr>
                <a:solidFill>
                  <a:srgbClr val="000000"/>
                </a:solidFill>
              </a:defRPr>
            </a:pPr>
            <a:r>
              <a:rPr>
                <a:solidFill>
                  <a:srgbClr val="000000"/>
                </a:solidFill>
                <a:latin typeface="Aptos"/>
                <a:cs typeface="Aptos"/>
              </a:rPr>
              <a:t>Record mode in ChatGPT macOS desktop app (Plus) (July 16, 2025) </a:t>
            </a:r>
          </a:p>
          <a:p>
            <a:pPr>
              <a:defRPr>
                <a:solidFill>
                  <a:srgbClr val="000000"/>
                </a:solidFill>
              </a:defRPr>
            </a:pPr>
            <a:r>
              <a:rPr>
                <a:solidFill>
                  <a:srgbClr val="000000"/>
                </a:solidFill>
                <a:latin typeface="Aptos"/>
                <a:cs typeface="Aptos"/>
              </a:rPr>
              <a:t>Updates to Advanced Voice Mode for Free tier users (July 17, 2025) </a:t>
            </a:r>
          </a:p>
          <a:p>
            <a:pPr>
              <a:defRPr>
                <a:solidFill>
                  <a:srgbClr val="000000"/>
                </a:solidFill>
              </a:defRPr>
            </a:pPr>
            <a:r>
              <a:rPr>
                <a:solidFill>
                  <a:srgbClr val="000000"/>
                </a:solidFill>
                <a:latin typeface="Aptos"/>
                <a:cs typeface="Aptos"/>
              </a:rPr>
              <a:t>Canva and Notion connectors (Pro) (July 24, 2025)</a:t>
            </a:r>
          </a:p>
          <a:p>
            <a:pPr>
              <a:defRPr>
                <a:solidFill>
                  <a:srgbClr val="000000"/>
                </a:solidFill>
              </a:defRPr>
            </a:pPr>
            <a:r>
              <a:rPr>
                <a:solidFill>
                  <a:srgbClr val="000000"/>
                </a:solidFill>
                <a:latin typeface="Aptos"/>
                <a:cs typeface="Aptos"/>
              </a:rPr>
              <a:t>Chat search for HubSpot and custom connectors (MCP) (Pro) (July 24, 2025) </a:t>
            </a:r>
          </a:p>
          <a:p>
            <a:pPr>
              <a:defRPr>
                <a:solidFill>
                  <a:srgbClr val="000000"/>
                </a:solidFill>
              </a:defRPr>
            </a:pPr>
            <a:r>
              <a:rPr>
                <a:solidFill>
                  <a:srgbClr val="000000"/>
                </a:solidFill>
                <a:latin typeface="Aptos"/>
                <a:cs typeface="Aptos"/>
              </a:rPr>
              <a:t>Study Mode (July 29, 2025) </a:t>
            </a:r>
          </a:p>
          <a:p>
            <a:pPr>
              <a:defRPr>
                <a:solidFill>
                  <a:srgbClr val="000000"/>
                </a:solidFill>
              </a:defRPr>
            </a:pPr>
            <a:r>
              <a:rPr>
                <a:solidFill>
                  <a:srgbClr val="000000"/>
                </a:solidFill>
                <a:latin typeface="Aptos"/>
                <a:cs typeface="Aptos"/>
              </a:rPr>
              <a:t>GPT-5 (August 7, 2025) </a:t>
            </a:r>
          </a:p>
          <a:p>
            <a:pPr>
              <a:defRPr>
                <a:solidFill>
                  <a:srgbClr val="000000"/>
                </a:solidFill>
              </a:defRPr>
            </a:pPr>
            <a:r>
              <a:rPr>
                <a:solidFill>
                  <a:srgbClr val="000000"/>
                </a:solidFill>
                <a:latin typeface="Aptos"/>
                <a:cs typeface="Aptos"/>
              </a:rPr>
              <a:t>Image generation update to ChatGPT Free (August 8, 2025) </a:t>
            </a:r>
          </a:p>
          <a:p>
            <a:pPr>
              <a:defRPr>
                <a:solidFill>
                  <a:srgbClr val="000000"/>
                </a:solidFill>
              </a:defRPr>
            </a:pPr>
            <a:r>
              <a:rPr>
                <a:solidFill>
                  <a:srgbClr val="000000"/>
                </a:solidFill>
                <a:latin typeface="Aptos"/>
                <a:cs typeface="Aptos"/>
              </a:rPr>
              <a:t>Additional connectors for Plus and Pro (August 11, 2025) </a:t>
            </a:r>
          </a:p>
          <a:p>
            <a:pPr>
              <a:defRPr>
                <a:solidFill>
                  <a:srgbClr val="000000"/>
                </a:solidFill>
              </a:defRPr>
            </a:pPr>
            <a:r>
              <a:rPr>
                <a:solidFill>
                  <a:srgbClr val="000000"/>
                </a:solidFill>
                <a:latin typeface="Aptos"/>
                <a:cs typeface="Aptos"/>
              </a:rPr>
              <a:t>GPT-5 Updates (August 12, 2025) </a:t>
            </a:r>
          </a:p>
          <a:p>
            <a:pPr>
              <a:defRPr>
                <a:solidFill>
                  <a:srgbClr val="000000"/>
                </a:solidFill>
              </a:defRPr>
            </a:pPr>
            <a:r>
              <a:rPr>
                <a:solidFill>
                  <a:srgbClr val="000000"/>
                </a:solidFill>
                <a:latin typeface="Aptos"/>
                <a:cs typeface="Aptos"/>
              </a:rPr>
              <a:t>Gmail, Google Calendar, and Google Contacts Connectors in ChatGPT (Plus) (August 13, 2025)</a:t>
            </a:r>
          </a:p>
          <a:p>
            <a:pPr>
              <a:defRPr>
                <a:solidFill>
                  <a:srgbClr val="000000"/>
                </a:solidFill>
              </a:defRPr>
            </a:pPr>
            <a:r>
              <a:rPr>
                <a:solidFill>
                  <a:srgbClr val="000000"/>
                </a:solidFill>
                <a:latin typeface="Aptos"/>
                <a:cs typeface="Aptos"/>
              </a:rPr>
              <a:t>GPT-5 Updates (August 15, 2025) </a:t>
            </a:r>
          </a:p>
          <a:p>
            <a:pPr>
              <a:defRPr>
                <a:solidFill>
                  <a:srgbClr val="000000"/>
                </a:solidFill>
              </a:defRPr>
            </a:pPr>
            <a:r>
              <a:rPr>
                <a:solidFill>
                  <a:srgbClr val="000000"/>
                </a:solidFill>
                <a:latin typeface="Aptos"/>
                <a:cs typeface="Aptos"/>
              </a:rPr>
              <a:t>Introducing ChatGPT Go (August 18, 2025) </a:t>
            </a:r>
          </a:p>
          <a:p>
            <a:pPr>
              <a:defRPr>
                <a:solidFill>
                  <a:srgbClr val="000000"/>
                </a:solidFill>
              </a:defRPr>
            </a:pPr>
            <a:r>
              <a:rPr>
                <a:solidFill>
                  <a:srgbClr val="000000"/>
                </a:solidFill>
                <a:latin typeface="Aptos"/>
                <a:cs typeface="Aptos"/>
              </a:rPr>
              <a:t>Project-only memory (August 22, 2025) </a:t>
            </a:r>
          </a:p>
          <a:p>
            <a:pPr>
              <a:defRPr>
                <a:solidFill>
                  <a:srgbClr val="000000"/>
                </a:solidFill>
              </a:defRPr>
            </a:pPr>
            <a:r>
              <a:rPr>
                <a:solidFill>
                  <a:srgbClr val="000000"/>
                </a:solidFill>
                <a:latin typeface="Aptos"/>
                <a:cs typeface="Aptos"/>
              </a:rPr>
              <a:t>Updates to Codex (Plus/Pro) (August 27, 2025) </a:t>
            </a:r>
          </a:p>
          <a:p>
            <a:pPr>
              <a:defRPr>
                <a:solidFill>
                  <a:srgbClr val="000000"/>
                </a:solidFill>
              </a:defRPr>
            </a:pPr>
            <a:r>
              <a:rPr>
                <a:solidFill>
                  <a:srgbClr val="000000"/>
                </a:solidFill>
                <a:latin typeface="Aptos"/>
                <a:cs typeface="Aptos"/>
              </a:rPr>
              <a:t>Projects Now Available on ChatGPT Free Tier (September 3, 2025)</a:t>
            </a:r>
          </a:p>
          <a:p>
            <a:pPr defTabSz="457200">
              <a:spcBef>
                <a:spcPts val="1600"/>
              </a:spcBef>
              <a:defRPr>
                <a:solidFill>
                  <a:srgbClr val="101828"/>
                </a:solidFill>
                <a:latin typeface="Helvetica Neue"/>
                <a:ea typeface="Helvetica Neue"/>
                <a:cs typeface="Helvetica Neue"/>
                <a:sym typeface="Helvetica Neue"/>
              </a:defRPr>
            </a:pPr>
            <a:r>
              <a:rPr>
                <a:solidFill>
                  <a:srgbClr val="000000"/>
                </a:solidFill>
                <a:latin typeface="Aptos"/>
                <a:cs typeface="Aptos"/>
              </a:rPr>
              <a:t>Branch conversations on web (September 4, 2025)</a:t>
            </a:r>
          </a:p>
          <a:p>
            <a:pPr>
              <a:defRPr>
                <a:solidFill>
                  <a:srgbClr val="000000"/>
                </a:solidFill>
              </a:defRPr>
            </a:pPr>
            <a:endParaRPr/>
          </a:p>
          <a:p>
            <a:pPr>
              <a:defRPr>
                <a:solidFill>
                  <a:srgbClr val="000000"/>
                </a:solidFill>
              </a:defRPr>
            </a:pPr>
            <a:endParaRPr/>
          </a:p>
          <a:p>
            <a:pPr>
              <a:defRPr>
                <a:solidFill>
                  <a:srgbClr val="000000"/>
                </a:solidFill>
              </a:defRPr>
            </a:pPr>
            <a:endParaRPr>
              <a:latin typeface="Helvetica Neue"/>
              <a:ea typeface="Helvetica Neue"/>
              <a:cs typeface="Helvetica Neue"/>
              <a:sym typeface="Helvetica Neue"/>
            </a:endParaRPr>
          </a:p>
          <a:p>
            <a:pPr>
              <a:defRPr>
                <a:solidFill>
                  <a:srgbClr val="000000"/>
                </a:solidFill>
              </a:defRPr>
            </a:pPr>
            <a:endParaRPr>
              <a:latin typeface="Helvetica Neue"/>
              <a:ea typeface="Helvetica Neue"/>
              <a:cs typeface="Helvetica Neue"/>
              <a:sym typeface="Helvetica Neue"/>
            </a:endParaRPr>
          </a:p>
          <a:p>
            <a:pPr>
              <a:defRPr>
                <a:solidFill>
                  <a:srgbClr val="000000"/>
                </a:solidFill>
              </a:defRPr>
            </a:pPr>
            <a:endParaRPr>
              <a:latin typeface="Helvetica Neue"/>
              <a:ea typeface="Helvetica Neue"/>
              <a:cs typeface="Helvetica Neue"/>
              <a:sym typeface="Helvetica Neue"/>
            </a:endParaRPr>
          </a:p>
          <a:p>
            <a:pPr>
              <a:defRPr>
                <a:solidFill>
                  <a:srgbClr val="000000"/>
                </a:solidFill>
              </a:defRPr>
            </a:pPr>
            <a:endParaRPr>
              <a:latin typeface="Helvetica Neue"/>
              <a:ea typeface="Helvetica Neue"/>
              <a:cs typeface="Helvetica Neue"/>
              <a:sym typeface="Helvetica Neue"/>
            </a:endParaRPr>
          </a:p>
          <a:p>
            <a:pPr>
              <a:defRPr>
                <a:solidFill>
                  <a:srgbClr val="000000"/>
                </a:solidFill>
              </a:defRPr>
            </a:pPr>
            <a:endParaRPr>
              <a:latin typeface="Helvetica Neue"/>
              <a:ea typeface="Helvetica Neue"/>
              <a:cs typeface="Helvetica Neue"/>
              <a:sym typeface="Helvetica Neue"/>
            </a:endParaRPr>
          </a:p>
          <a:p>
            <a:pPr>
              <a:defRPr>
                <a:solidFill>
                  <a:srgbClr val="000000"/>
                </a:solidFill>
              </a:defRPr>
            </a:pPr>
            <a:endParaRPr>
              <a:latin typeface="Helvetica Neue"/>
              <a:ea typeface="Helvetica Neue"/>
              <a:cs typeface="Helvetica Neue"/>
              <a:sym typeface="Helvetica Neue"/>
            </a:endParaRPr>
          </a:p>
          <a:p>
            <a:pPr>
              <a:defRPr>
                <a:solidFill>
                  <a:srgbClr val="000000"/>
                </a:solidFill>
              </a:defRPr>
            </a:pPr>
            <a:endParaRPr>
              <a:latin typeface="Helvetica Neue"/>
              <a:ea typeface="Helvetica Neue"/>
              <a:cs typeface="Helvetica Neue"/>
              <a:sym typeface="Helvetica Neue"/>
            </a:endParaRPr>
          </a:p>
          <a:p>
            <a:pPr>
              <a:defRPr>
                <a:solidFill>
                  <a:srgbClr val="000000"/>
                </a:solidFill>
              </a:defRPr>
            </a:pPr>
            <a:endParaRPr>
              <a:latin typeface="Helvetica Neue"/>
              <a:ea typeface="Helvetica Neue"/>
              <a:cs typeface="Helvetica Neue"/>
              <a:sym typeface="Helvetica Neue"/>
            </a:endParaRPr>
          </a:p>
          <a:p>
            <a:pPr>
              <a:defRPr>
                <a:solidFill>
                  <a:srgbClr val="000000"/>
                </a:solidFill>
              </a:defRPr>
            </a:pPr>
            <a:endParaRPr>
              <a:latin typeface="Helvetica Neue"/>
              <a:ea typeface="Helvetica Neue"/>
              <a:cs typeface="Helvetica Neue"/>
              <a:sym typeface="Helvetica Neue"/>
            </a:endParaRPr>
          </a:p>
          <a:p>
            <a:pPr>
              <a:defRPr>
                <a:solidFill>
                  <a:srgbClr val="000000"/>
                </a:solidFill>
              </a:defRPr>
            </a:pPr>
            <a:endParaRPr>
              <a:latin typeface="Helvetica Neue"/>
              <a:ea typeface="Helvetica Neue"/>
              <a:cs typeface="Helvetica Neue"/>
              <a:sym typeface="Helvetica Neue"/>
            </a:endParaRPr>
          </a:p>
          <a:p>
            <a:pPr>
              <a:defRPr>
                <a:solidFill>
                  <a:srgbClr val="000000"/>
                </a:solidFill>
              </a:defRPr>
            </a:pPr>
            <a:endParaRPr>
              <a:latin typeface="Helvetica Neue"/>
              <a:ea typeface="Helvetica Neue"/>
              <a:cs typeface="Helvetica Neue"/>
              <a:sym typeface="Helvetica Neue"/>
            </a:endParaRPr>
          </a:p>
          <a:p>
            <a:pPr>
              <a:defRPr>
                <a:solidFill>
                  <a:srgbClr val="000000"/>
                </a:solidFill>
              </a:defRPr>
            </a:pPr>
            <a:endParaRPr>
              <a:latin typeface="Helvetica Neue"/>
              <a:ea typeface="Helvetica Neue"/>
              <a:cs typeface="Helvetica Neue"/>
              <a:sym typeface="Helvetica Neue"/>
            </a:endParaRP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9" name="ChatGPT"/>
          <p:cNvSpPr txBox="1">
            <a:spLocks noGrp="1"/>
          </p:cNvSpPr>
          <p:nvPr>
            <p:ph type="title"/>
          </p:nvPr>
        </p:nvSpPr>
        <p:spPr>
          <a:xfrm>
            <a:off x="1270000" y="792774"/>
            <a:ext cx="21844000" cy="1557438"/>
          </a:xfrm>
          <a:prstGeom prst="rect">
            <a:avLst/>
          </a:prstGeom>
        </p:spPr>
        <p:txBody>
          <a:bodyPr/>
          <a:lstStyle>
            <a:lvl1pPr defTabSz="1804370">
              <a:defRPr sz="8584" spc="-257"/>
            </a:lvl1pPr>
          </a:lstStyle>
          <a:p>
            <a:r>
              <a:rPr>
                <a:solidFill>
                  <a:srgbClr val="000000"/>
                </a:solidFill>
                <a:latin typeface="Aptos"/>
                <a:cs typeface="Aptos"/>
              </a:rPr>
              <a:t>ChatGPT</a:t>
            </a:r>
          </a:p>
        </p:txBody>
      </p:sp>
      <p:pic>
        <p:nvPicPr>
          <p:cNvPr id="340" name="Oval Oval" descr="Oval Oval"/>
          <p:cNvPicPr>
            <a:picLocks/>
          </p:cNvPicPr>
          <p:nvPr/>
        </p:nvPicPr>
        <p:blipFill>
          <a:blip r:embed="rId3"/>
          <a:stretch>
            <a:fillRect/>
          </a:stretch>
        </p:blipFill>
        <p:spPr>
          <a:xfrm>
            <a:off x="7285735" y="2712892"/>
            <a:ext cx="9812530" cy="10182040"/>
          </a:xfrm>
          <a:prstGeom prst="rect">
            <a:avLst/>
          </a:prstGeom>
        </p:spPr>
      </p:pic>
      <p:pic>
        <p:nvPicPr>
          <p:cNvPr id="342" name="Oval Oval" descr="Oval Oval"/>
          <p:cNvPicPr>
            <a:picLocks/>
          </p:cNvPicPr>
          <p:nvPr/>
        </p:nvPicPr>
        <p:blipFill>
          <a:blip r:embed="rId4"/>
          <a:stretch>
            <a:fillRect/>
          </a:stretch>
        </p:blipFill>
        <p:spPr>
          <a:xfrm>
            <a:off x="11068717" y="6640197"/>
            <a:ext cx="2246566" cy="2327430"/>
          </a:xfrm>
          <a:prstGeom prst="rect">
            <a:avLst/>
          </a:prstGeom>
        </p:spPr>
      </p:pic>
      <p:sp>
        <p:nvSpPr>
          <p:cNvPr id="344" name="2022"/>
          <p:cNvSpPr txBox="1"/>
          <p:nvPr/>
        </p:nvSpPr>
        <p:spPr>
          <a:xfrm>
            <a:off x="11683174" y="7501017"/>
            <a:ext cx="1017652" cy="60579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50800" tIns="50800" rIns="50800" bIns="50800" anchor="ctr">
            <a:spAutoFit/>
          </a:bodyPr>
          <a:lstStyle>
            <a:lvl1pPr defTabSz="2438338">
              <a:lnSpc>
                <a:spcPct val="90000"/>
              </a:lnSpc>
              <a:defRPr sz="3000" spc="-90">
                <a:gradFill flip="none" rotWithShape="1">
                  <a:gsLst>
                    <a:gs pos="0">
                      <a:srgbClr val="00E8FF"/>
                    </a:gs>
                    <a:gs pos="100000">
                      <a:srgbClr val="FF00F7"/>
                    </a:gs>
                  </a:gsLst>
                  <a:lin ang="3967761" scaled="0"/>
                </a:gradFill>
                <a:latin typeface="+mn-lt"/>
                <a:ea typeface="+mn-ea"/>
                <a:cs typeface="+mn-cs"/>
                <a:sym typeface="Graphik Semibold"/>
              </a:defRPr>
            </a:lvl1pPr>
          </a:lstStyle>
          <a:p>
            <a:r>
              <a:rPr>
                <a:solidFill>
                  <a:srgbClr val="000000"/>
                </a:solidFill>
                <a:latin typeface="Aptos"/>
                <a:cs typeface="Aptos"/>
              </a:rPr>
              <a:t>2022</a:t>
            </a:r>
          </a:p>
        </p:txBody>
      </p:sp>
      <p:sp>
        <p:nvSpPr>
          <p:cNvPr id="345" name="2025"/>
          <p:cNvSpPr txBox="1"/>
          <p:nvPr/>
        </p:nvSpPr>
        <p:spPr>
          <a:xfrm>
            <a:off x="11679745" y="4622719"/>
            <a:ext cx="1024510" cy="60579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50800" tIns="50800" rIns="50800" bIns="50800" anchor="ctr">
            <a:spAutoFit/>
          </a:bodyPr>
          <a:lstStyle>
            <a:lvl1pPr defTabSz="2438338">
              <a:lnSpc>
                <a:spcPct val="90000"/>
              </a:lnSpc>
              <a:defRPr sz="3000" spc="-90">
                <a:gradFill flip="none" rotWithShape="1">
                  <a:gsLst>
                    <a:gs pos="0">
                      <a:srgbClr val="00E8FF"/>
                    </a:gs>
                    <a:gs pos="100000">
                      <a:srgbClr val="FF00F7"/>
                    </a:gs>
                  </a:gsLst>
                  <a:lin ang="3967761" scaled="0"/>
                </a:gradFill>
                <a:latin typeface="+mn-lt"/>
                <a:ea typeface="+mn-ea"/>
                <a:cs typeface="+mn-cs"/>
                <a:sym typeface="Graphik Semibold"/>
              </a:defRPr>
            </a:lvl1pPr>
          </a:lstStyle>
          <a:p>
            <a:r>
              <a:rPr>
                <a:solidFill>
                  <a:srgbClr val="000000"/>
                </a:solidFill>
                <a:latin typeface="Aptos"/>
                <a:cs typeface="Aptos"/>
              </a:rPr>
              <a:t>2025</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type="lt">
                                    <p:tmAbs val="0"/>
                                  </p:iterate>
                                  <p:childTnLst>
                                    <p:set>
                                      <p:cBhvr>
                                        <p:cTn id="6" fill="hold"/>
                                        <p:tgtEl>
                                          <p:spTgt spid="342"/>
                                        </p:tgtEl>
                                        <p:attrNameLst>
                                          <p:attrName>style.visibility</p:attrName>
                                        </p:attrNameLst>
                                      </p:cBhvr>
                                      <p:to>
                                        <p:strVal val="visible"/>
                                      </p:to>
                                    </p:set>
                                    <p:animEffect transition="in" filter="fade">
                                      <p:cBhvr>
                                        <p:cTn id="7" dur="1000"/>
                                        <p:tgtEl>
                                          <p:spTgt spid="3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0" nodeType="clickEffect">
                                  <p:stCondLst>
                                    <p:cond delay="0"/>
                                  </p:stCondLst>
                                  <p:iterate type="lt">
                                    <p:tmAbs val="0"/>
                                  </p:iterate>
                                  <p:childTnLst>
                                    <p:set>
                                      <p:cBhvr>
                                        <p:cTn id="11" fill="hold"/>
                                        <p:tgtEl>
                                          <p:spTgt spid="340"/>
                                        </p:tgtEl>
                                        <p:attrNameLst>
                                          <p:attrName>style.visibility</p:attrName>
                                        </p:attrNameLst>
                                      </p:cBhvr>
                                      <p:to>
                                        <p:strVal val="visible"/>
                                      </p:to>
                                    </p:set>
                                    <p:animEffect transition="in" filter="fade">
                                      <p:cBhvr>
                                        <p:cTn id="12" dur="1000"/>
                                        <p:tgtEl>
                                          <p:spTgt spid="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0" grpId="0" animBg="1" advAuto="0"/>
      <p:bldP spid="342" grpId="0" animBg="1" advAuto="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47" name="DALL·E 2024-01-10 21.23.24 - Create a vertical image that conceptualizes 'Deep Fake'. Depict a digital art scene showing a split-screen effect. On one side, there's a realistic po.png" descr="DALL·E 2024-01-10 21.23.24 - Create a vertical image that conceptualizes 'Deep Fake'. Depict a digital art scene showing a split-screen effect. On one side, there's a realistic po.png"/>
          <p:cNvPicPr>
            <a:picLocks noGrp="1" noChangeAspect="1"/>
          </p:cNvPicPr>
          <p:nvPr>
            <p:ph type="pic" idx="21"/>
          </p:nvPr>
        </p:nvPicPr>
        <p:blipFill>
          <a:blip r:embed="rId3"/>
          <a:srcRect t="15221" b="20254"/>
          <a:stretch>
            <a:fillRect/>
          </a:stretch>
        </p:blipFill>
        <p:spPr>
          <a:xfrm>
            <a:off x="12389339" y="-25400"/>
            <a:ext cx="12192001" cy="13766801"/>
          </a:xfrm>
          <a:prstGeom prst="rect">
            <a:avLst/>
          </a:prstGeom>
        </p:spPr>
      </p:pic>
      <p:sp>
        <p:nvSpPr>
          <p:cNvPr id="348" name="🧑🏻💻Arbejdsfunktioner"/>
          <p:cNvSpPr txBox="1">
            <a:spLocks noGrp="1"/>
          </p:cNvSpPr>
          <p:nvPr>
            <p:ph type="title"/>
          </p:nvPr>
        </p:nvSpPr>
        <p:spPr>
          <a:prstGeom prst="rect">
            <a:avLst/>
          </a:prstGeom>
        </p:spPr>
        <p:txBody>
          <a:bodyPr/>
          <a:lstStyle>
            <a:lvl1pPr defTabSz="1877520">
              <a:lnSpc>
                <a:spcPct val="90000"/>
              </a:lnSpc>
              <a:defRPr sz="8932" spc="-267">
                <a:gradFill flip="none" rotWithShape="1">
                  <a:gsLst>
                    <a:gs pos="0">
                      <a:srgbClr val="00E8FF"/>
                    </a:gs>
                    <a:gs pos="100000">
                      <a:srgbClr val="FF00F7"/>
                    </a:gs>
                  </a:gsLst>
                  <a:lin ang="3967761" scaled="0"/>
                </a:gradFill>
              </a:defRPr>
            </a:lvl1pPr>
          </a:lstStyle>
          <a:p>
            <a:r>
              <a:rPr>
                <a:solidFill>
                  <a:srgbClr val="000000"/>
                </a:solidFill>
                <a:latin typeface="Aptos"/>
                <a:cs typeface="Aptos"/>
              </a:rPr>
              <a:t>🧑🏻‍💻Arbejdsfunktioner</a:t>
            </a:r>
          </a:p>
        </p:txBody>
      </p:sp>
      <p:sp>
        <p:nvSpPr>
          <p:cNvPr id="349" name="Slide Subtitle"/>
          <p:cNvSpPr txBox="1">
            <a:spLocks noGrp="1"/>
          </p:cNvSpPr>
          <p:nvPr>
            <p:ph type="body" sz="quarter" idx="1"/>
          </p:nvPr>
        </p:nvSpPr>
        <p:spPr>
          <a:prstGeom prst="rect">
            <a:avLst/>
          </a:prstGeom>
        </p:spPr>
        <p:txBody>
          <a:bodyPr/>
          <a:lstStyle/>
          <a:p>
            <a:pPr algn="l" defTabSz="2438338">
              <a:lnSpc>
                <a:spcPct val="90000"/>
              </a:lnSpc>
              <a:defRPr sz="4000" spc="-119">
                <a:gradFill flip="none" rotWithShape="1">
                  <a:gsLst>
                    <a:gs pos="0">
                      <a:srgbClr val="00E8FF"/>
                    </a:gs>
                    <a:gs pos="100000">
                      <a:srgbClr val="FF00F7"/>
                    </a:gs>
                  </a:gsLst>
                  <a:lin ang="3967761" scaled="0"/>
                </a:gradFill>
                <a:latin typeface="+mn-lt"/>
                <a:ea typeface="+mn-ea"/>
                <a:cs typeface="+mn-cs"/>
                <a:sym typeface="Graphik Semibold"/>
              </a:defRPr>
            </a:pPr>
            <a:endParaRPr/>
          </a:p>
          <a:p>
            <a:pPr algn="l" defTabSz="2438338">
              <a:lnSpc>
                <a:spcPct val="90000"/>
              </a:lnSpc>
              <a:defRPr sz="4000" spc="-119">
                <a:gradFill flip="none" rotWithShape="1">
                  <a:gsLst>
                    <a:gs pos="0">
                      <a:srgbClr val="00E8FF"/>
                    </a:gs>
                    <a:gs pos="100000">
                      <a:srgbClr val="FF00F7"/>
                    </a:gs>
                  </a:gsLst>
                  <a:lin ang="3967761" scaled="0"/>
                </a:gradFill>
                <a:latin typeface="+mn-lt"/>
                <a:ea typeface="+mn-ea"/>
                <a:cs typeface="+mn-cs"/>
                <a:sym typeface="Graphik Semibold"/>
              </a:defRPr>
            </a:pPr>
            <a:endParaRP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1" name="Er der nogle af jer der kan mærke, at jeres arbejde er ved at ændre sig?"/>
          <p:cNvSpPr txBox="1">
            <a:spLocks noGrp="1"/>
          </p:cNvSpPr>
          <p:nvPr>
            <p:ph type="title"/>
          </p:nvPr>
        </p:nvSpPr>
        <p:spPr>
          <a:xfrm>
            <a:off x="1270000" y="4921250"/>
            <a:ext cx="21844000" cy="3873500"/>
          </a:xfrm>
          <a:prstGeom prst="rect">
            <a:avLst/>
          </a:prstGeom>
        </p:spPr>
        <p:txBody>
          <a:bodyPr/>
          <a:lstStyle>
            <a:lvl1pPr defTabSz="2218888">
              <a:defRPr sz="10556" spc="-316"/>
            </a:lvl1pPr>
          </a:lstStyle>
          <a:p>
            <a:r>
              <a:rPr dirty="0">
                <a:solidFill>
                  <a:srgbClr val="000000"/>
                </a:solidFill>
                <a:latin typeface="Aptos"/>
                <a:cs typeface="Aptos"/>
              </a:rPr>
              <a:t>Er der </a:t>
            </a:r>
            <a:r>
              <a:rPr dirty="0" err="1">
                <a:solidFill>
                  <a:srgbClr val="000000"/>
                </a:solidFill>
                <a:latin typeface="Aptos"/>
                <a:cs typeface="Aptos"/>
              </a:rPr>
              <a:t>nogle</a:t>
            </a:r>
            <a:r>
              <a:rPr dirty="0">
                <a:solidFill>
                  <a:srgbClr val="000000"/>
                </a:solidFill>
                <a:latin typeface="Aptos"/>
                <a:cs typeface="Aptos"/>
              </a:rPr>
              <a:t> </a:t>
            </a:r>
            <a:r>
              <a:rPr dirty="0" err="1">
                <a:solidFill>
                  <a:srgbClr val="000000"/>
                </a:solidFill>
                <a:latin typeface="Aptos"/>
                <a:cs typeface="Aptos"/>
              </a:rPr>
              <a:t>af</a:t>
            </a:r>
            <a:r>
              <a:rPr dirty="0">
                <a:solidFill>
                  <a:srgbClr val="000000"/>
                </a:solidFill>
                <a:latin typeface="Aptos"/>
                <a:cs typeface="Aptos"/>
              </a:rPr>
              <a:t> </a:t>
            </a:r>
            <a:r>
              <a:rPr dirty="0" err="1">
                <a:solidFill>
                  <a:srgbClr val="000000"/>
                </a:solidFill>
                <a:latin typeface="Aptos"/>
                <a:cs typeface="Aptos"/>
              </a:rPr>
              <a:t>jer</a:t>
            </a:r>
            <a:r>
              <a:rPr dirty="0">
                <a:solidFill>
                  <a:srgbClr val="000000"/>
                </a:solidFill>
                <a:latin typeface="Aptos"/>
                <a:cs typeface="Aptos"/>
              </a:rPr>
              <a:t> der </a:t>
            </a:r>
            <a:r>
              <a:rPr dirty="0" err="1">
                <a:solidFill>
                  <a:srgbClr val="000000"/>
                </a:solidFill>
                <a:latin typeface="Aptos"/>
                <a:cs typeface="Aptos"/>
              </a:rPr>
              <a:t>kan</a:t>
            </a:r>
            <a:r>
              <a:rPr dirty="0">
                <a:solidFill>
                  <a:srgbClr val="000000"/>
                </a:solidFill>
                <a:latin typeface="Aptos"/>
                <a:cs typeface="Aptos"/>
              </a:rPr>
              <a:t> </a:t>
            </a:r>
            <a:r>
              <a:rPr dirty="0" err="1">
                <a:solidFill>
                  <a:srgbClr val="000000"/>
                </a:solidFill>
                <a:latin typeface="Aptos"/>
                <a:cs typeface="Aptos"/>
              </a:rPr>
              <a:t>mærke</a:t>
            </a:r>
            <a:r>
              <a:rPr dirty="0">
                <a:solidFill>
                  <a:srgbClr val="000000"/>
                </a:solidFill>
                <a:latin typeface="Aptos"/>
                <a:cs typeface="Aptos"/>
              </a:rPr>
              <a:t>, at </a:t>
            </a:r>
            <a:r>
              <a:rPr dirty="0" err="1">
                <a:solidFill>
                  <a:srgbClr val="000000"/>
                </a:solidFill>
                <a:latin typeface="Aptos"/>
                <a:cs typeface="Aptos"/>
              </a:rPr>
              <a:t>jeres</a:t>
            </a:r>
            <a:r>
              <a:rPr dirty="0">
                <a:solidFill>
                  <a:srgbClr val="000000"/>
                </a:solidFill>
                <a:latin typeface="Aptos"/>
                <a:cs typeface="Aptos"/>
              </a:rPr>
              <a:t> </a:t>
            </a:r>
            <a:r>
              <a:rPr dirty="0" err="1">
                <a:solidFill>
                  <a:srgbClr val="000000"/>
                </a:solidFill>
                <a:latin typeface="Aptos"/>
                <a:cs typeface="Aptos"/>
              </a:rPr>
              <a:t>arbejde</a:t>
            </a:r>
            <a:r>
              <a:rPr dirty="0">
                <a:solidFill>
                  <a:srgbClr val="000000"/>
                </a:solidFill>
                <a:latin typeface="Aptos"/>
                <a:cs typeface="Aptos"/>
              </a:rPr>
              <a:t> er </a:t>
            </a:r>
            <a:r>
              <a:rPr dirty="0" err="1">
                <a:solidFill>
                  <a:srgbClr val="000000"/>
                </a:solidFill>
                <a:latin typeface="Aptos"/>
                <a:cs typeface="Aptos"/>
              </a:rPr>
              <a:t>ved</a:t>
            </a:r>
            <a:r>
              <a:rPr dirty="0">
                <a:solidFill>
                  <a:srgbClr val="000000"/>
                </a:solidFill>
                <a:latin typeface="Aptos"/>
                <a:cs typeface="Aptos"/>
              </a:rPr>
              <a:t> at </a:t>
            </a:r>
            <a:r>
              <a:rPr dirty="0" err="1">
                <a:solidFill>
                  <a:srgbClr val="000000"/>
                </a:solidFill>
                <a:latin typeface="Aptos"/>
                <a:cs typeface="Aptos"/>
              </a:rPr>
              <a:t>ændre</a:t>
            </a:r>
            <a:r>
              <a:rPr dirty="0">
                <a:solidFill>
                  <a:srgbClr val="000000"/>
                </a:solidFill>
                <a:latin typeface="Aptos"/>
                <a:cs typeface="Aptos"/>
              </a:rPr>
              <a:t> sig?</a:t>
            </a: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3" name="Arbejdsfunktioner, der overvejende består af kognitive rutineopgaver, har mest potentiale for at ændre sig i kraft af store sprogmodeller."/>
          <p:cNvSpPr txBox="1">
            <a:spLocks noGrp="1"/>
          </p:cNvSpPr>
          <p:nvPr>
            <p:ph type="title"/>
          </p:nvPr>
        </p:nvSpPr>
        <p:spPr>
          <a:xfrm>
            <a:off x="1396435" y="4252947"/>
            <a:ext cx="21844001" cy="3873501"/>
          </a:xfrm>
          <a:prstGeom prst="rect">
            <a:avLst/>
          </a:prstGeom>
        </p:spPr>
        <p:txBody>
          <a:bodyPr/>
          <a:lstStyle>
            <a:lvl1pPr defTabSz="1658070">
              <a:defRPr sz="7887" spc="-236"/>
            </a:lvl1pPr>
          </a:lstStyle>
          <a:p>
            <a:r>
              <a:rPr>
                <a:solidFill>
                  <a:srgbClr val="000000"/>
                </a:solidFill>
                <a:latin typeface="Aptos"/>
                <a:cs typeface="Aptos"/>
              </a:rPr>
              <a:t>Arbejdsfunktioner, der overvejende består af kognitive rutineopgaver, har mest potentiale for at ændre sig i kraft af store sprogmodeller.</a:t>
            </a:r>
          </a:p>
        </p:txBody>
      </p:sp>
      <p:sp>
        <p:nvSpPr>
          <p:cNvPr id="354" name="Kilde: https://www.dst.dk/Site/Dst/Udgivelser/nyt/GetAnalyse.aspx?cid=53013"/>
          <p:cNvSpPr txBox="1"/>
          <p:nvPr/>
        </p:nvSpPr>
        <p:spPr>
          <a:xfrm>
            <a:off x="14994542" y="13262806"/>
            <a:ext cx="9367521" cy="42926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50800" tIns="50800" rIns="50800" bIns="50800" anchor="ctr">
            <a:spAutoFit/>
          </a:bodyPr>
          <a:lstStyle/>
          <a:p>
            <a:pPr>
              <a:defRPr sz="2000"/>
            </a:pPr>
            <a:r>
              <a:rPr>
                <a:solidFill>
                  <a:srgbClr val="000000"/>
                </a:solidFill>
                <a:latin typeface="Aptos"/>
                <a:cs typeface="Aptos"/>
              </a:rPr>
              <a:t>Kilde: </a:t>
            </a:r>
            <a:r>
              <a:rPr u="sng">
                <a:solidFill>
                  <a:srgbClr val="000000"/>
                </a:solidFill>
                <a:latin typeface="Aptos"/>
                <a:hlinkClick r:id="rId3"/>
              </a:rPr>
              <a:t>https://www.dst.dk/Site/Dst/Udgivelser/nyt/GetAnalyse.aspx?cid=53013</a:t>
            </a: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6" name="Eksempel:…"/>
          <p:cNvSpPr txBox="1">
            <a:spLocks noGrp="1"/>
          </p:cNvSpPr>
          <p:nvPr>
            <p:ph type="title"/>
          </p:nvPr>
        </p:nvSpPr>
        <p:spPr>
          <a:xfrm>
            <a:off x="590967" y="3700993"/>
            <a:ext cx="23202066" cy="6314014"/>
          </a:xfrm>
          <a:prstGeom prst="rect">
            <a:avLst/>
          </a:prstGeom>
        </p:spPr>
        <p:txBody>
          <a:bodyPr/>
          <a:lstStyle/>
          <a:p>
            <a:r>
              <a:rPr>
                <a:solidFill>
                  <a:srgbClr val="000000"/>
                </a:solidFill>
                <a:latin typeface="Aptos"/>
                <a:cs typeface="Aptos"/>
              </a:rPr>
              <a:t>Eksempel: </a:t>
            </a:r>
          </a:p>
          <a:p>
            <a:r>
              <a:rPr>
                <a:solidFill>
                  <a:srgbClr val="000000"/>
                </a:solidFill>
                <a:latin typeface="Aptos"/>
                <a:cs typeface="Aptos"/>
              </a:rPr>
              <a:t>studieplaner, øvelser, feedback,</a:t>
            </a:r>
          </a:p>
          <a:p>
            <a:r>
              <a:rPr>
                <a:solidFill>
                  <a:srgbClr val="000000"/>
                </a:solidFill>
                <a:latin typeface="Aptos"/>
                <a:cs typeface="Aptos"/>
              </a:rPr>
              <a:t>problemformuleringer etc.</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1E6BF68D-9859-3F3C-99D6-07CF35F24E70}"/>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BF7E5515-467D-13BA-CC65-163D5B9AD30C}"/>
              </a:ext>
            </a:extLst>
          </p:cNvPr>
          <p:cNvSpPr>
            <a:spLocks noGrp="1"/>
          </p:cNvSpPr>
          <p:nvPr>
            <p:ph type="title"/>
          </p:nvPr>
        </p:nvSpPr>
        <p:spPr>
          <a:xfrm>
            <a:off x="1676400" y="730251"/>
            <a:ext cx="10363200" cy="2651126"/>
          </a:xfrm>
        </p:spPr>
        <p:txBody>
          <a:bodyPr/>
          <a:lstStyle/>
          <a:p>
            <a:r>
              <a:rPr lang="da-DK" dirty="0">
                <a:solidFill>
                  <a:schemeClr val="tx2">
                    <a:lumMod val="10000"/>
                  </a:schemeClr>
                </a:solidFill>
              </a:rPr>
              <a:t>Underviser 1</a:t>
            </a:r>
          </a:p>
        </p:txBody>
      </p:sp>
      <p:sp>
        <p:nvSpPr>
          <p:cNvPr id="5" name="Pladsholder til indhold 4">
            <a:extLst>
              <a:ext uri="{FF2B5EF4-FFF2-40B4-BE49-F238E27FC236}">
                <a16:creationId xmlns:a16="http://schemas.microsoft.com/office/drawing/2014/main" id="{00B48786-D1C7-C1E5-F04E-F61ED91E12BD}"/>
              </a:ext>
            </a:extLst>
          </p:cNvPr>
          <p:cNvSpPr>
            <a:spLocks noGrp="1"/>
          </p:cNvSpPr>
          <p:nvPr>
            <p:ph sz="half" idx="1"/>
          </p:nvPr>
        </p:nvSpPr>
        <p:spPr>
          <a:xfrm>
            <a:off x="1676400" y="3651250"/>
            <a:ext cx="9841832" cy="8702676"/>
          </a:xfrm>
        </p:spPr>
        <p:txBody>
          <a:bodyPr/>
          <a:lstStyle/>
          <a:p>
            <a:r>
              <a:rPr lang="da-DK" dirty="0">
                <a:solidFill>
                  <a:schemeClr val="tx2">
                    <a:lumMod val="10000"/>
                  </a:schemeClr>
                </a:solidFill>
              </a:rPr>
              <a:t>Hvem er jeg…</a:t>
            </a:r>
          </a:p>
        </p:txBody>
      </p:sp>
      <p:pic>
        <p:nvPicPr>
          <p:cNvPr id="3" name="Billede 2" descr="Et billede, der indeholder Ansigt, person, tøj, smil&#10;&#10;AI-genereret indhold kan være ukorrekt.">
            <a:extLst>
              <a:ext uri="{FF2B5EF4-FFF2-40B4-BE49-F238E27FC236}">
                <a16:creationId xmlns:a16="http://schemas.microsoft.com/office/drawing/2014/main" id="{629037A4-4B63-4854-5B2D-44C9045C59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65770" y="-1"/>
            <a:ext cx="11518230" cy="13756755"/>
          </a:xfrm>
          <a:prstGeom prst="rect">
            <a:avLst/>
          </a:prstGeom>
        </p:spPr>
      </p:pic>
    </p:spTree>
    <p:extLst>
      <p:ext uri="{BB962C8B-B14F-4D97-AF65-F5344CB8AC3E}">
        <p14:creationId xmlns:p14="http://schemas.microsoft.com/office/powerpoint/2010/main" val="33936508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 name="Screenshot 2024-02-23 at 10.12.47.png" descr="Screenshot 2024-02-23 at 10.12.47.png"/>
          <p:cNvPicPr>
            <a:picLocks noChangeAspect="1"/>
          </p:cNvPicPr>
          <p:nvPr/>
        </p:nvPicPr>
        <p:blipFill>
          <a:blip r:embed="rId3"/>
          <a:stretch>
            <a:fillRect/>
          </a:stretch>
        </p:blipFill>
        <p:spPr>
          <a:xfrm>
            <a:off x="2694969" y="1320546"/>
            <a:ext cx="18994062" cy="11074908"/>
          </a:xfrm>
          <a:prstGeom prst="rect">
            <a:avLst/>
          </a:prstGeom>
          <a:ln w="12700">
            <a:miter lim="400000"/>
          </a:ln>
        </p:spPr>
      </p:pic>
      <p:sp>
        <p:nvSpPr>
          <p:cNvPr id="359" name="Kilde: https://www.dst.dk/Site/Dst/Udgivelser/nyt/GetAnalyse.aspx?cid=53013"/>
          <p:cNvSpPr txBox="1"/>
          <p:nvPr/>
        </p:nvSpPr>
        <p:spPr>
          <a:xfrm>
            <a:off x="14994542" y="13262806"/>
            <a:ext cx="9367521" cy="42926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50800" tIns="50800" rIns="50800" bIns="50800" anchor="ctr">
            <a:spAutoFit/>
          </a:bodyPr>
          <a:lstStyle/>
          <a:p>
            <a:pPr>
              <a:defRPr sz="2000"/>
            </a:pPr>
            <a:r>
              <a:rPr>
                <a:solidFill>
                  <a:srgbClr val="000000"/>
                </a:solidFill>
                <a:latin typeface="Aptos"/>
                <a:cs typeface="Aptos"/>
              </a:rPr>
              <a:t>Kilde: </a:t>
            </a:r>
            <a:r>
              <a:rPr u="sng">
                <a:solidFill>
                  <a:srgbClr val="000000"/>
                </a:solidFill>
                <a:latin typeface="Aptos"/>
                <a:hlinkClick r:id="rId4"/>
              </a:rPr>
              <a:t>https://www.dst.dk/Site/Dst/Udgivelser/nyt/GetAnalyse.aspx?cid=53013</a:t>
            </a: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1" name="Screenshot 2024-04-19 at 14.10.04.png" descr="Screenshot 2024-04-19 at 14.10.04.png"/>
          <p:cNvPicPr>
            <a:picLocks noChangeAspect="1"/>
          </p:cNvPicPr>
          <p:nvPr/>
        </p:nvPicPr>
        <p:blipFill>
          <a:blip r:embed="rId3"/>
          <a:stretch>
            <a:fillRect/>
          </a:stretch>
        </p:blipFill>
        <p:spPr>
          <a:xfrm>
            <a:off x="1176535" y="1452472"/>
            <a:ext cx="22030930" cy="10811056"/>
          </a:xfrm>
          <a:prstGeom prst="rect">
            <a:avLst/>
          </a:prstGeom>
          <a:ln w="12700">
            <a:miter lim="400000"/>
          </a:ln>
        </p:spPr>
      </p:pic>
      <p:sp>
        <p:nvSpPr>
          <p:cNvPr id="362" name="Kilde: https://www.dst.dk/Site/Dst/Udgivelser/nyt/GetAnalyse.aspx?cid=53013"/>
          <p:cNvSpPr txBox="1"/>
          <p:nvPr/>
        </p:nvSpPr>
        <p:spPr>
          <a:xfrm>
            <a:off x="14994542" y="13262806"/>
            <a:ext cx="9367521" cy="42926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50800" tIns="50800" rIns="50800" bIns="50800" anchor="ctr">
            <a:spAutoFit/>
          </a:bodyPr>
          <a:lstStyle/>
          <a:p>
            <a:pPr>
              <a:defRPr sz="2000"/>
            </a:pPr>
            <a:r>
              <a:rPr>
                <a:solidFill>
                  <a:srgbClr val="000000"/>
                </a:solidFill>
                <a:latin typeface="Aptos"/>
                <a:cs typeface="Aptos"/>
              </a:rPr>
              <a:t>Kilde: </a:t>
            </a:r>
            <a:r>
              <a:rPr u="sng">
                <a:solidFill>
                  <a:srgbClr val="000000"/>
                </a:solidFill>
                <a:latin typeface="Aptos"/>
                <a:hlinkClick r:id="rId4"/>
              </a:rPr>
              <a:t>https://www.dst.dk/Site/Dst/Udgivelser/nyt/GetAnalyse.aspx?cid=53013</a:t>
            </a: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4" name="Eksempler på arbejdsopgaver ChatGPT kan assistere med"/>
          <p:cNvSpPr txBox="1">
            <a:spLocks noGrp="1"/>
          </p:cNvSpPr>
          <p:nvPr>
            <p:ph type="title"/>
          </p:nvPr>
        </p:nvSpPr>
        <p:spPr>
          <a:prstGeom prst="rect">
            <a:avLst/>
          </a:prstGeom>
        </p:spPr>
        <p:txBody>
          <a:bodyPr/>
          <a:lstStyle>
            <a:lvl1pPr defTabSz="1365469">
              <a:defRPr sz="6496" spc="-194"/>
            </a:lvl1pPr>
          </a:lstStyle>
          <a:p>
            <a:r>
              <a:rPr>
                <a:solidFill>
                  <a:srgbClr val="000000"/>
                </a:solidFill>
                <a:latin typeface="Aptos"/>
                <a:cs typeface="Aptos"/>
              </a:rPr>
              <a:t>Eksempler på arbejdsopgaver ChatGPT kan assistere med</a:t>
            </a:r>
          </a:p>
        </p:txBody>
      </p:sp>
      <p:sp>
        <p:nvSpPr>
          <p:cNvPr id="365" name="Se den som en praktikant"/>
          <p:cNvSpPr txBox="1">
            <a:spLocks noGrp="1"/>
          </p:cNvSpPr>
          <p:nvPr>
            <p:ph type="body" idx="21"/>
          </p:nvPr>
        </p:nvSpPr>
        <p:spPr>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r>
              <a:rPr>
                <a:solidFill>
                  <a:srgbClr val="000000"/>
                </a:solidFill>
                <a:latin typeface="Aptos"/>
                <a:cs typeface="Aptos"/>
              </a:rPr>
              <a:t>Se den som en praktikant</a:t>
            </a:r>
          </a:p>
        </p:txBody>
      </p:sp>
      <p:sp>
        <p:nvSpPr>
          <p:cNvPr id="366" name="Idégenerering…"/>
          <p:cNvSpPr txBox="1">
            <a:spLocks noGrp="1"/>
          </p:cNvSpPr>
          <p:nvPr>
            <p:ph type="body" idx="1"/>
          </p:nvPr>
        </p:nvSpPr>
        <p:spPr>
          <a:prstGeom prst="rect">
            <a:avLst/>
          </a:prstGeom>
        </p:spPr>
        <p:txBody>
          <a:bodyPr/>
          <a:lstStyle/>
          <a:p>
            <a:pPr defTabSz="1706837">
              <a:defRPr sz="3850" spc="-115"/>
            </a:pPr>
            <a:r>
              <a:rPr>
                <a:solidFill>
                  <a:srgbClr val="000000"/>
                </a:solidFill>
                <a:latin typeface="Aptos"/>
                <a:cs typeface="Aptos"/>
              </a:rPr>
              <a:t>Idégenerering</a:t>
            </a:r>
            <a:endParaRPr sz="839" spc="-25"/>
          </a:p>
          <a:p>
            <a:pPr defTabSz="1706837">
              <a:defRPr sz="3850" spc="-115"/>
            </a:pPr>
            <a:endParaRPr sz="839" spc="-25"/>
          </a:p>
          <a:p>
            <a:pPr defTabSz="1706837">
              <a:defRPr sz="3850" spc="-115"/>
            </a:pPr>
            <a:r>
              <a:rPr>
                <a:solidFill>
                  <a:srgbClr val="000000"/>
                </a:solidFill>
                <a:latin typeface="Aptos"/>
                <a:cs typeface="Aptos"/>
              </a:rPr>
              <a:t>Skrive resuméer af tekster</a:t>
            </a:r>
            <a:endParaRPr sz="839" spc="-25"/>
          </a:p>
          <a:p>
            <a:pPr defTabSz="1706837">
              <a:defRPr sz="3850" spc="-115"/>
            </a:pPr>
            <a:endParaRPr sz="839" spc="-25"/>
          </a:p>
          <a:p>
            <a:pPr defTabSz="1706837">
              <a:defRPr sz="3850" spc="-115"/>
            </a:pPr>
            <a:r>
              <a:rPr>
                <a:solidFill>
                  <a:srgbClr val="000000"/>
                </a:solidFill>
                <a:latin typeface="Aptos"/>
                <a:cs typeface="Aptos"/>
              </a:rPr>
              <a:t>Komme med udkast til nyhedsbreve og opslag på sociale medier</a:t>
            </a:r>
            <a:endParaRPr sz="839" spc="-25"/>
          </a:p>
          <a:p>
            <a:pPr defTabSz="1706837">
              <a:defRPr sz="3850" spc="-115"/>
            </a:pPr>
            <a:endParaRPr sz="839" spc="-25"/>
          </a:p>
          <a:p>
            <a:pPr defTabSz="1706837">
              <a:defRPr sz="3850" spc="-115"/>
            </a:pPr>
            <a:r>
              <a:rPr>
                <a:solidFill>
                  <a:srgbClr val="000000"/>
                </a:solidFill>
                <a:latin typeface="Aptos"/>
                <a:cs typeface="Aptos"/>
              </a:rPr>
              <a:t>Agere e-mail assistent </a:t>
            </a:r>
            <a:endParaRPr sz="839" spc="-25"/>
          </a:p>
          <a:p>
            <a:pPr defTabSz="1706837">
              <a:defRPr sz="3850" spc="-115"/>
            </a:pPr>
            <a:endParaRPr sz="839" spc="-25"/>
          </a:p>
          <a:p>
            <a:pPr defTabSz="1706837">
              <a:defRPr sz="3850" spc="-115"/>
            </a:pPr>
            <a:r>
              <a:rPr>
                <a:solidFill>
                  <a:srgbClr val="000000"/>
                </a:solidFill>
                <a:latin typeface="Aptos"/>
                <a:cs typeface="Aptos"/>
              </a:rPr>
              <a:t>Skrive produkttekster </a:t>
            </a:r>
            <a:endParaRPr sz="839" spc="-25"/>
          </a:p>
          <a:p>
            <a:pPr defTabSz="1706837">
              <a:defRPr sz="3850" spc="-115"/>
            </a:pPr>
            <a:endParaRPr sz="839" spc="-25"/>
          </a:p>
          <a:p>
            <a:pPr defTabSz="1706837">
              <a:defRPr sz="3850" spc="-115"/>
            </a:pPr>
            <a:r>
              <a:rPr>
                <a:solidFill>
                  <a:srgbClr val="000000"/>
                </a:solidFill>
                <a:latin typeface="Aptos"/>
                <a:cs typeface="Aptos"/>
              </a:rPr>
              <a:t>Kundesupport</a:t>
            </a:r>
            <a:endParaRPr sz="839" spc="-25"/>
          </a:p>
          <a:p>
            <a:pPr defTabSz="1706837">
              <a:defRPr sz="3850" spc="-115"/>
            </a:pPr>
            <a:endParaRPr sz="839" spc="-25"/>
          </a:p>
          <a:p>
            <a:pPr defTabSz="1706837">
              <a:defRPr sz="3850" spc="-115"/>
            </a:pPr>
            <a:r>
              <a:rPr>
                <a:solidFill>
                  <a:srgbClr val="000000"/>
                </a:solidFill>
                <a:latin typeface="Aptos"/>
                <a:cs typeface="Aptos"/>
              </a:rPr>
              <a:t>Oversætte </a:t>
            </a:r>
            <a:endParaRPr sz="839" spc="-25"/>
          </a:p>
          <a:p>
            <a:pPr defTabSz="1706837">
              <a:defRPr sz="3850" spc="-115"/>
            </a:pPr>
            <a:endParaRPr sz="839" spc="-25"/>
          </a:p>
          <a:p>
            <a:pPr defTabSz="1706837">
              <a:defRPr sz="3850" spc="-115"/>
            </a:pPr>
            <a:r>
              <a:rPr>
                <a:solidFill>
                  <a:srgbClr val="000000"/>
                </a:solidFill>
                <a:latin typeface="Aptos"/>
                <a:cs typeface="Aptos"/>
              </a:rPr>
              <a:t>Analysere data og fx lave det til grafer </a:t>
            </a:r>
            <a:endParaRPr sz="839" spc="-25"/>
          </a:p>
          <a:p>
            <a:pPr defTabSz="1706837">
              <a:defRPr sz="3850" spc="-115"/>
            </a:pPr>
            <a:endParaRPr sz="839" spc="-25"/>
          </a:p>
          <a:p>
            <a:pPr defTabSz="1706837">
              <a:defRPr sz="3850" spc="-115"/>
            </a:pPr>
            <a:r>
              <a:rPr>
                <a:solidFill>
                  <a:srgbClr val="000000"/>
                </a:solidFill>
                <a:latin typeface="Aptos"/>
                <a:cs typeface="Aptos"/>
              </a:rPr>
              <a:t>Generere billeder eller præsentationer </a:t>
            </a:r>
            <a:endParaRPr sz="839" spc="-25"/>
          </a:p>
          <a:p>
            <a:pPr defTabSz="1706837">
              <a:defRPr sz="3850" spc="-115"/>
            </a:pPr>
            <a:endParaRPr sz="839" spc="-25"/>
          </a:p>
          <a:p>
            <a:pPr defTabSz="1706837">
              <a:defRPr sz="3850" spc="-115"/>
            </a:pPr>
            <a:r>
              <a:rPr>
                <a:solidFill>
                  <a:srgbClr val="000000"/>
                </a:solidFill>
                <a:latin typeface="Aptos"/>
                <a:cs typeface="Aptos"/>
              </a:rPr>
              <a:t>Lave mødereferater eller transskribere interviews</a:t>
            </a:r>
            <a:endParaRPr sz="839" spc="-25"/>
          </a:p>
          <a:p>
            <a:pPr defTabSz="1706837">
              <a:defRPr sz="3850" spc="-115"/>
            </a:pPr>
            <a:endParaRPr sz="839" spc="-25"/>
          </a:p>
          <a:p>
            <a:pPr defTabSz="1706837">
              <a:defRPr sz="3850" spc="-115"/>
            </a:pPr>
            <a:r>
              <a:rPr>
                <a:solidFill>
                  <a:srgbClr val="000000"/>
                </a:solidFill>
                <a:latin typeface="Aptos"/>
                <a:cs typeface="Aptos"/>
              </a:rPr>
              <a:t>Udarbejde marketingsplaner </a:t>
            </a:r>
            <a:endParaRPr sz="839" spc="-25"/>
          </a:p>
          <a:p>
            <a:pPr defTabSz="1706837">
              <a:defRPr sz="3850" spc="-115"/>
            </a:pPr>
            <a:endParaRPr sz="839" spc="-25"/>
          </a:p>
          <a:p>
            <a:pPr defTabSz="1706837">
              <a:defRPr sz="3850" spc="-115"/>
            </a:pPr>
            <a:r>
              <a:rPr>
                <a:solidFill>
                  <a:srgbClr val="000000"/>
                </a:solidFill>
                <a:latin typeface="Aptos"/>
                <a:cs typeface="Aptos"/>
              </a:rPr>
              <a:t>Sparring i udvikling af nye koncepter eller produkter</a:t>
            </a:r>
            <a:r>
              <a:rPr sz="839" spc="-25">
                <a:solidFill>
                  <a:srgbClr val="000000"/>
                </a:solidFill>
                <a:latin typeface="Aptos"/>
                <a:cs typeface="Aptos"/>
              </a:rPr>
              <a:t> </a:t>
            </a: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 name="ØVELSE"/>
          <p:cNvSpPr txBox="1">
            <a:spLocks noGrp="1"/>
          </p:cNvSpPr>
          <p:nvPr>
            <p:ph type="body" sz="half" idx="1"/>
          </p:nvPr>
        </p:nvSpPr>
        <p:spPr>
          <a:xfrm>
            <a:off x="879254" y="4543652"/>
            <a:ext cx="22625492" cy="4628695"/>
          </a:xfrm>
          <a:prstGeom prst="rect">
            <a:avLst/>
          </a:prstGeom>
        </p:spPr>
        <p:txBody>
          <a:bodyPr/>
          <a:lstStyle>
            <a:lvl1pPr defTabSz="1633687">
              <a:defRPr sz="26800" spc="-535"/>
            </a:lvl1pPr>
          </a:lstStyle>
          <a:p>
            <a:r>
              <a:rPr>
                <a:solidFill>
                  <a:srgbClr val="000000"/>
                </a:solidFill>
                <a:latin typeface="Aptos"/>
                <a:cs typeface="Aptos"/>
              </a:rPr>
              <a:t>ØVELSE</a:t>
            </a: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0" name="Skriv følgende i ChatGPT:…"/>
          <p:cNvSpPr txBox="1">
            <a:spLocks noGrp="1"/>
          </p:cNvSpPr>
          <p:nvPr>
            <p:ph type="title"/>
          </p:nvPr>
        </p:nvSpPr>
        <p:spPr>
          <a:xfrm>
            <a:off x="969306" y="4143788"/>
            <a:ext cx="22445388" cy="5428423"/>
          </a:xfrm>
          <a:prstGeom prst="rect">
            <a:avLst/>
          </a:prstGeom>
        </p:spPr>
        <p:txBody>
          <a:bodyPr/>
          <a:lstStyle/>
          <a:p>
            <a:pPr defTabSz="1292319">
              <a:defRPr sz="6147" spc="-184"/>
            </a:pPr>
            <a:r>
              <a:rPr>
                <a:solidFill>
                  <a:srgbClr val="000000"/>
                </a:solidFill>
                <a:latin typeface="Aptos"/>
                <a:cs typeface="Aptos"/>
              </a:rPr>
              <a:t>Skriv følgende i ChatGPT:</a:t>
            </a:r>
          </a:p>
          <a:p>
            <a:pPr defTabSz="1292319">
              <a:defRPr sz="6147" spc="-184"/>
            </a:pPr>
            <a:endParaRPr/>
          </a:p>
          <a:p>
            <a:pPr defTabSz="1292319">
              <a:defRPr sz="6147" spc="-184"/>
            </a:pPr>
            <a:r>
              <a:rPr>
                <a:solidFill>
                  <a:srgbClr val="000000"/>
                </a:solidFill>
                <a:latin typeface="Aptos"/>
                <a:cs typeface="Aptos"/>
              </a:rPr>
              <a:t>Hvilke arbejdsfunktioner, der overvejende består af kognitive rutineopgaver, har mest potentiale for at ændre sig i kraft af store sprogmodeller inden for (indsæt jeres branche/faglighed)</a:t>
            </a:r>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2" name="Skriv efterfølgende i ChatGPT:…"/>
          <p:cNvSpPr txBox="1">
            <a:spLocks noGrp="1"/>
          </p:cNvSpPr>
          <p:nvPr>
            <p:ph type="title"/>
          </p:nvPr>
        </p:nvSpPr>
        <p:spPr>
          <a:xfrm>
            <a:off x="969306" y="4143788"/>
            <a:ext cx="22445388" cy="5428423"/>
          </a:xfrm>
          <a:prstGeom prst="rect">
            <a:avLst/>
          </a:prstGeom>
        </p:spPr>
        <p:txBody>
          <a:bodyPr/>
          <a:lstStyle/>
          <a:p>
            <a:pPr defTabSz="1755604">
              <a:defRPr sz="8352" spc="-250"/>
            </a:pPr>
            <a:r>
              <a:rPr>
                <a:solidFill>
                  <a:srgbClr val="000000"/>
                </a:solidFill>
                <a:latin typeface="Aptos"/>
                <a:cs typeface="Aptos"/>
              </a:rPr>
              <a:t>Skriv efterfølgende i ChatGPT:</a:t>
            </a:r>
          </a:p>
          <a:p>
            <a:pPr defTabSz="1755604">
              <a:defRPr sz="8352" spc="-250"/>
            </a:pPr>
            <a:endParaRPr/>
          </a:p>
          <a:p>
            <a:pPr defTabSz="1755604">
              <a:defRPr sz="8352" spc="-250"/>
            </a:pPr>
            <a:r>
              <a:rPr>
                <a:solidFill>
                  <a:srgbClr val="000000"/>
                </a:solidFill>
                <a:latin typeface="Aptos"/>
                <a:cs typeface="Aptos"/>
              </a:rPr>
              <a:t>Hvad skal du vide mere om, for at kunne hjælpe mig videre med ændringerne ovenfor?</a:t>
            </a: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4" name="REFLEKSION"/>
          <p:cNvSpPr txBox="1">
            <a:spLocks noGrp="1"/>
          </p:cNvSpPr>
          <p:nvPr>
            <p:ph type="body" idx="1"/>
          </p:nvPr>
        </p:nvSpPr>
        <p:spPr>
          <a:xfrm>
            <a:off x="-410337" y="3366241"/>
            <a:ext cx="25204674" cy="5556885"/>
          </a:xfrm>
          <a:prstGeom prst="rect">
            <a:avLst/>
          </a:prstGeom>
        </p:spPr>
        <p:txBody>
          <a:bodyPr/>
          <a:lstStyle>
            <a:lvl1pPr defTabSz="975335">
              <a:defRPr sz="32000" spc="-639"/>
            </a:lvl1pPr>
          </a:lstStyle>
          <a:p>
            <a:r>
              <a:rPr>
                <a:solidFill>
                  <a:srgbClr val="000000"/>
                </a:solidFill>
                <a:latin typeface="Aptos"/>
                <a:cs typeface="Aptos"/>
              </a:rPr>
              <a:t>REFLEKSION</a:t>
            </a:r>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6" name="Tænk over nogle af dine arbejdsopgaver"/>
          <p:cNvSpPr txBox="1">
            <a:spLocks noGrp="1"/>
          </p:cNvSpPr>
          <p:nvPr>
            <p:ph type="title"/>
          </p:nvPr>
        </p:nvSpPr>
        <p:spPr>
          <a:prstGeom prst="rect">
            <a:avLst/>
          </a:prstGeom>
        </p:spPr>
        <p:txBody>
          <a:bodyPr/>
          <a:lstStyle>
            <a:lvl1pPr defTabSz="1804370">
              <a:defRPr sz="8584" spc="-257"/>
            </a:lvl1pPr>
          </a:lstStyle>
          <a:p>
            <a:r>
              <a:rPr b="1" dirty="0" err="1">
                <a:solidFill>
                  <a:srgbClr val="000000"/>
                </a:solidFill>
                <a:latin typeface="Aptos"/>
                <a:cs typeface="Aptos"/>
              </a:rPr>
              <a:t>Tænk</a:t>
            </a:r>
            <a:r>
              <a:rPr b="1" dirty="0">
                <a:solidFill>
                  <a:srgbClr val="000000"/>
                </a:solidFill>
                <a:latin typeface="Aptos"/>
                <a:cs typeface="Aptos"/>
              </a:rPr>
              <a:t> over </a:t>
            </a:r>
            <a:r>
              <a:rPr b="1" dirty="0" err="1">
                <a:solidFill>
                  <a:srgbClr val="000000"/>
                </a:solidFill>
                <a:latin typeface="Aptos"/>
                <a:cs typeface="Aptos"/>
              </a:rPr>
              <a:t>nogle</a:t>
            </a:r>
            <a:r>
              <a:rPr b="1" dirty="0">
                <a:solidFill>
                  <a:srgbClr val="000000"/>
                </a:solidFill>
                <a:latin typeface="Aptos"/>
                <a:cs typeface="Aptos"/>
              </a:rPr>
              <a:t> </a:t>
            </a:r>
            <a:r>
              <a:rPr b="1" dirty="0" err="1">
                <a:solidFill>
                  <a:srgbClr val="000000"/>
                </a:solidFill>
                <a:latin typeface="Aptos"/>
                <a:cs typeface="Aptos"/>
              </a:rPr>
              <a:t>af</a:t>
            </a:r>
            <a:r>
              <a:rPr b="1" dirty="0">
                <a:solidFill>
                  <a:srgbClr val="000000"/>
                </a:solidFill>
                <a:latin typeface="Aptos"/>
                <a:cs typeface="Aptos"/>
              </a:rPr>
              <a:t> dine </a:t>
            </a:r>
            <a:r>
              <a:rPr b="1" dirty="0" err="1">
                <a:solidFill>
                  <a:srgbClr val="000000"/>
                </a:solidFill>
                <a:latin typeface="Aptos"/>
                <a:cs typeface="Aptos"/>
              </a:rPr>
              <a:t>arbejdsopgaver</a:t>
            </a:r>
            <a:endParaRPr b="1" dirty="0">
              <a:solidFill>
                <a:srgbClr val="000000"/>
              </a:solidFill>
              <a:latin typeface="Aptos"/>
              <a:cs typeface="Aptos"/>
            </a:endParaRPr>
          </a:p>
        </p:txBody>
      </p:sp>
      <p:sp>
        <p:nvSpPr>
          <p:cNvPr id="3" name="Tekstfelt 2">
            <a:extLst>
              <a:ext uri="{FF2B5EF4-FFF2-40B4-BE49-F238E27FC236}">
                <a16:creationId xmlns:a16="http://schemas.microsoft.com/office/drawing/2014/main" id="{36F26B97-7435-054B-5CA2-2E415FE0D9B9}"/>
              </a:ext>
            </a:extLst>
          </p:cNvPr>
          <p:cNvSpPr txBox="1"/>
          <p:nvPr/>
        </p:nvSpPr>
        <p:spPr>
          <a:xfrm>
            <a:off x="3387892" y="2774773"/>
            <a:ext cx="17608216" cy="92141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1779987">
              <a:defRPr sz="8468" spc="-254"/>
            </a:pPr>
            <a:r>
              <a:rPr lang="da-DK" dirty="0">
                <a:solidFill>
                  <a:srgbClr val="000000"/>
                </a:solidFill>
                <a:latin typeface="Aptos"/>
                <a:cs typeface="Aptos"/>
              </a:rPr>
              <a:t>Hvilke af dine arbejdsopgaver:</a:t>
            </a:r>
          </a:p>
          <a:p>
            <a:pPr defTabSz="1779987">
              <a:defRPr sz="8468" spc="-254"/>
            </a:pPr>
            <a:endParaRPr lang="da-DK" dirty="0">
              <a:solidFill>
                <a:srgbClr val="000000"/>
              </a:solidFill>
              <a:latin typeface="Aptos"/>
              <a:cs typeface="Aptos"/>
            </a:endParaRPr>
          </a:p>
          <a:p>
            <a:pPr defTabSz="1779987">
              <a:defRPr sz="8468" spc="-254"/>
            </a:pPr>
            <a:r>
              <a:rPr lang="da-DK" dirty="0">
                <a:solidFill>
                  <a:srgbClr val="000000"/>
                </a:solidFill>
                <a:latin typeface="Aptos"/>
                <a:cs typeface="Aptos"/>
              </a:rPr>
              <a:t>Kan kun udføres af dig?</a:t>
            </a:r>
          </a:p>
          <a:p>
            <a:pPr defTabSz="1779987">
              <a:defRPr sz="8468" spc="-254"/>
            </a:pPr>
            <a:endParaRPr lang="da-DK" dirty="0">
              <a:solidFill>
                <a:srgbClr val="000000"/>
              </a:solidFill>
              <a:latin typeface="Aptos"/>
              <a:cs typeface="Aptos"/>
            </a:endParaRPr>
          </a:p>
          <a:p>
            <a:pPr defTabSz="1779987">
              <a:defRPr sz="8468" spc="-254"/>
            </a:pPr>
            <a:r>
              <a:rPr lang="da-DK" dirty="0">
                <a:solidFill>
                  <a:srgbClr val="000000"/>
                </a:solidFill>
                <a:latin typeface="Aptos"/>
                <a:cs typeface="Aptos"/>
              </a:rPr>
              <a:t>Kan suppleres med </a:t>
            </a:r>
            <a:r>
              <a:rPr lang="da-DK" dirty="0" err="1">
                <a:solidFill>
                  <a:srgbClr val="000000"/>
                </a:solidFill>
                <a:latin typeface="Aptos"/>
                <a:cs typeface="Aptos"/>
              </a:rPr>
              <a:t>ChatGPT</a:t>
            </a:r>
            <a:r>
              <a:rPr lang="da-DK" dirty="0">
                <a:solidFill>
                  <a:srgbClr val="000000"/>
                </a:solidFill>
                <a:latin typeface="Aptos"/>
                <a:cs typeface="Aptos"/>
              </a:rPr>
              <a:t>?</a:t>
            </a:r>
          </a:p>
          <a:p>
            <a:pPr defTabSz="1779987">
              <a:defRPr sz="8468" spc="-254"/>
            </a:pPr>
            <a:endParaRPr lang="da-DK" dirty="0"/>
          </a:p>
          <a:p>
            <a:pPr defTabSz="1779987">
              <a:defRPr sz="8468" spc="-254"/>
            </a:pPr>
            <a:r>
              <a:rPr lang="da-DK" dirty="0">
                <a:solidFill>
                  <a:srgbClr val="000000"/>
                </a:solidFill>
                <a:latin typeface="Aptos"/>
                <a:cs typeface="Aptos"/>
              </a:rPr>
              <a:t>Kan udføres af </a:t>
            </a:r>
            <a:r>
              <a:rPr lang="da-DK" dirty="0" err="1">
                <a:solidFill>
                  <a:srgbClr val="000000"/>
                </a:solidFill>
                <a:latin typeface="Aptos"/>
                <a:cs typeface="Aptos"/>
              </a:rPr>
              <a:t>ChatGPT</a:t>
            </a:r>
            <a:r>
              <a:rPr lang="da-DK" dirty="0">
                <a:solidFill>
                  <a:srgbClr val="000000"/>
                </a:solidFill>
                <a:latin typeface="Aptos"/>
                <a:cs typeface="Aptos"/>
              </a:rPr>
              <a:t> uden dig?</a:t>
            </a:r>
            <a:endParaRPr lang="da-DK" dirty="0"/>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82" name="DALL·E 2024-10-09 17.28.34 - A vertical illustration showing human-like representations of different ChatGPT models, without any text. Each model appears as a person with distinct.jpeg" descr="DALL·E 2024-10-09 17.28.34 - A vertical illustration showing human-like representations of different ChatGPT models, without any text. Each model appears as a person with distinct.jpeg"/>
          <p:cNvPicPr>
            <a:picLocks noGrp="1" noChangeAspect="1"/>
          </p:cNvPicPr>
          <p:nvPr>
            <p:ph type="pic" idx="21"/>
          </p:nvPr>
        </p:nvPicPr>
        <p:blipFill>
          <a:blip r:embed="rId3"/>
          <a:srcRect t="878" b="34597"/>
          <a:stretch>
            <a:fillRect/>
          </a:stretch>
        </p:blipFill>
        <p:spPr>
          <a:xfrm>
            <a:off x="12192000" y="-25400"/>
            <a:ext cx="12192000" cy="13766800"/>
          </a:xfrm>
          <a:prstGeom prst="rect">
            <a:avLst/>
          </a:prstGeom>
        </p:spPr>
      </p:pic>
      <p:sp>
        <p:nvSpPr>
          <p:cNvPr id="383" name="👩🏻🎤 Mød ChatGPT modellerne"/>
          <p:cNvSpPr txBox="1">
            <a:spLocks noGrp="1"/>
          </p:cNvSpPr>
          <p:nvPr>
            <p:ph type="title"/>
          </p:nvPr>
        </p:nvSpPr>
        <p:spPr>
          <a:prstGeom prst="rect">
            <a:avLst/>
          </a:prstGeom>
        </p:spPr>
        <p:txBody>
          <a:bodyPr/>
          <a:lstStyle>
            <a:lvl1pPr defTabSz="1950671">
              <a:lnSpc>
                <a:spcPct val="90000"/>
              </a:lnSpc>
              <a:defRPr sz="9280" spc="-278">
                <a:gradFill flip="none" rotWithShape="1">
                  <a:gsLst>
                    <a:gs pos="0">
                      <a:srgbClr val="00E8FF"/>
                    </a:gs>
                    <a:gs pos="100000">
                      <a:srgbClr val="FF00F7"/>
                    </a:gs>
                  </a:gsLst>
                  <a:lin ang="3967761" scaled="0"/>
                </a:gradFill>
              </a:defRPr>
            </a:lvl1pPr>
          </a:lstStyle>
          <a:p>
            <a:r>
              <a:rPr>
                <a:solidFill>
                  <a:srgbClr val="000000"/>
                </a:solidFill>
                <a:latin typeface="Aptos"/>
                <a:cs typeface="Aptos"/>
              </a:rPr>
              <a:t>👩🏻‍🎤 Mød ChatGPT modellerne</a:t>
            </a:r>
          </a:p>
        </p:txBody>
      </p:sp>
      <p:sp>
        <p:nvSpPr>
          <p:cNvPr id="384" name="Slide Subtitle"/>
          <p:cNvSpPr txBox="1">
            <a:spLocks noGrp="1"/>
          </p:cNvSpPr>
          <p:nvPr>
            <p:ph type="body" sz="quarter" idx="1"/>
          </p:nvPr>
        </p:nvSpPr>
        <p:spPr>
          <a:prstGeom prst="rect">
            <a:avLst/>
          </a:prstGeom>
        </p:spPr>
        <p:txBody>
          <a:bodyPr/>
          <a:lstStyle/>
          <a:p>
            <a:pPr algn="l" defTabSz="2438338">
              <a:lnSpc>
                <a:spcPct val="90000"/>
              </a:lnSpc>
              <a:defRPr sz="4000" spc="-119">
                <a:gradFill flip="none" rotWithShape="1">
                  <a:gsLst>
                    <a:gs pos="0">
                      <a:srgbClr val="00E8FF"/>
                    </a:gs>
                    <a:gs pos="100000">
                      <a:srgbClr val="FF00F7"/>
                    </a:gs>
                  </a:gsLst>
                  <a:lin ang="3967761" scaled="0"/>
                </a:gradFill>
                <a:latin typeface="+mn-lt"/>
                <a:ea typeface="+mn-ea"/>
                <a:cs typeface="+mn-cs"/>
                <a:sym typeface="Graphik Semibold"/>
              </a:defRPr>
            </a:pPr>
            <a:endParaRPr/>
          </a:p>
          <a:p>
            <a:pPr algn="l" defTabSz="2438338">
              <a:lnSpc>
                <a:spcPct val="90000"/>
              </a:lnSpc>
              <a:defRPr sz="4000" spc="-119">
                <a:gradFill flip="none" rotWithShape="1">
                  <a:gsLst>
                    <a:gs pos="0">
                      <a:srgbClr val="00E8FF"/>
                    </a:gs>
                    <a:gs pos="100000">
                      <a:srgbClr val="FF00F7"/>
                    </a:gs>
                  </a:gsLst>
                  <a:lin ang="3967761" scaled="0"/>
                </a:gradFill>
                <a:latin typeface="+mn-lt"/>
                <a:ea typeface="+mn-ea"/>
                <a:cs typeface="+mn-cs"/>
                <a:sym typeface="Graphik Semibold"/>
              </a:defRPr>
            </a:pPr>
            <a:endParaRPr/>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6" name="OpenAIs sprogmodeller læser tekst ved at dele den op i små bidder, kaldet tokens.…"/>
          <p:cNvSpPr txBox="1">
            <a:spLocks noGrp="1"/>
          </p:cNvSpPr>
          <p:nvPr>
            <p:ph type="title"/>
          </p:nvPr>
        </p:nvSpPr>
        <p:spPr>
          <a:xfrm>
            <a:off x="1270000" y="2990304"/>
            <a:ext cx="21844000" cy="7735392"/>
          </a:xfrm>
          <a:prstGeom prst="rect">
            <a:avLst/>
          </a:prstGeom>
        </p:spPr>
        <p:txBody>
          <a:bodyPr/>
          <a:lstStyle/>
          <a:p>
            <a:pPr defTabSz="1146019">
              <a:defRPr sz="5452" spc="-163"/>
            </a:pPr>
            <a:r>
              <a:rPr>
                <a:solidFill>
                  <a:srgbClr val="000000"/>
                </a:solidFill>
                <a:latin typeface="Aptos"/>
                <a:cs typeface="Aptos"/>
              </a:rPr>
              <a:t>OpenAIs sprogmodeller læser tekst ved at dele den op i små bidder, kaldet </a:t>
            </a:r>
            <a:r>
              <a:rPr b="1" i="1">
                <a:solidFill>
                  <a:srgbClr val="000000"/>
                </a:solidFill>
                <a:latin typeface="Aptos"/>
                <a:ea typeface="Graphik"/>
                <a:cs typeface="Aptos"/>
                <a:sym typeface="Graphik"/>
              </a:rPr>
              <a:t>tokens</a:t>
            </a:r>
            <a:r>
              <a:rPr>
                <a:solidFill>
                  <a:srgbClr val="000000"/>
                </a:solidFill>
                <a:latin typeface="Aptos"/>
                <a:cs typeface="Aptos"/>
              </a:rPr>
              <a:t>. </a:t>
            </a:r>
          </a:p>
          <a:p>
            <a:pPr defTabSz="1146019">
              <a:defRPr sz="5452" spc="-163"/>
            </a:pPr>
            <a:endParaRPr/>
          </a:p>
          <a:p>
            <a:pPr defTabSz="1146019">
              <a:defRPr sz="5452" spc="-163"/>
            </a:pPr>
            <a:r>
              <a:rPr>
                <a:solidFill>
                  <a:srgbClr val="000000"/>
                </a:solidFill>
                <a:latin typeface="Aptos"/>
                <a:cs typeface="Aptos"/>
              </a:rPr>
              <a:t>Et token kan være et ord, en del af et ord eller tegn som punktum og komma. </a:t>
            </a:r>
          </a:p>
          <a:p>
            <a:pPr defTabSz="1146019">
              <a:defRPr sz="5452" spc="-163"/>
            </a:pPr>
            <a:endParaRPr/>
          </a:p>
          <a:p>
            <a:pPr defTabSz="1146019">
              <a:defRPr sz="5452" spc="-163"/>
            </a:pPr>
            <a:r>
              <a:rPr>
                <a:solidFill>
                  <a:srgbClr val="000000"/>
                </a:solidFill>
                <a:latin typeface="Aptos"/>
                <a:cs typeface="Aptos"/>
              </a:rPr>
              <a:t>Modellen lærer at se mønstre i, hvordan disse tokens hænger sammen, og bruger det til at gætte, hvilket token der sandsynligvis kommer næste gang i en tekst.</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3" name="Hvem er I?"/>
          <p:cNvSpPr txBox="1">
            <a:spLocks noGrp="1"/>
          </p:cNvSpPr>
          <p:nvPr>
            <p:ph type="body" idx="1"/>
          </p:nvPr>
        </p:nvSpPr>
        <p:spPr>
          <a:xfrm>
            <a:off x="879254" y="5286084"/>
            <a:ext cx="22625492" cy="3143831"/>
          </a:xfrm>
          <a:prstGeom prst="rect">
            <a:avLst/>
          </a:prstGeom>
        </p:spPr>
        <p:txBody>
          <a:bodyPr>
            <a:normAutofit/>
          </a:bodyPr>
          <a:lstStyle>
            <a:lvl1pPr defTabSz="2170121">
              <a:defRPr sz="35600" spc="-712"/>
            </a:lvl1pPr>
          </a:lstStyle>
          <a:p>
            <a:r>
              <a:rPr sz="20700" dirty="0" err="1">
                <a:solidFill>
                  <a:srgbClr val="000000"/>
                </a:solidFill>
                <a:latin typeface="Aptos"/>
                <a:cs typeface="Aptos"/>
              </a:rPr>
              <a:t>Hvem</a:t>
            </a:r>
            <a:r>
              <a:rPr sz="20700" dirty="0">
                <a:solidFill>
                  <a:srgbClr val="000000"/>
                </a:solidFill>
                <a:latin typeface="Aptos"/>
                <a:cs typeface="Aptos"/>
              </a:rPr>
              <a:t> er I?</a:t>
            </a:r>
          </a:p>
        </p:txBody>
      </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88" name="Screenshot 2025-08-28 at 10.33.26.png" descr="Screenshot 2025-08-28 at 10.33.26.png"/>
          <p:cNvPicPr>
            <a:picLocks noChangeAspect="1"/>
          </p:cNvPicPr>
          <p:nvPr/>
        </p:nvPicPr>
        <p:blipFill>
          <a:blip r:embed="rId3"/>
          <a:stretch>
            <a:fillRect/>
          </a:stretch>
        </p:blipFill>
        <p:spPr>
          <a:xfrm>
            <a:off x="4871426" y="1718274"/>
            <a:ext cx="14641148" cy="10279452"/>
          </a:xfrm>
          <a:prstGeom prst="rect">
            <a:avLst/>
          </a:prstGeom>
          <a:ln w="12700">
            <a:miter lim="400000"/>
          </a:ln>
        </p:spPr>
      </p:pic>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0" name="En tommelfingerregel for dansk er, at én token typisk svarer til ca. 3-4 tegn, men da danske ord ofte er længere, vil antallet af ord pr. 100 tokens sandsynligvis være mindre end 75 – måske nærmere 60-70 ord pr. 100 tokens, afhængigt af teksten.…"/>
          <p:cNvSpPr txBox="1">
            <a:spLocks noGrp="1"/>
          </p:cNvSpPr>
          <p:nvPr>
            <p:ph type="title"/>
          </p:nvPr>
        </p:nvSpPr>
        <p:spPr>
          <a:xfrm>
            <a:off x="1270000" y="4072016"/>
            <a:ext cx="21844000" cy="5571968"/>
          </a:xfrm>
          <a:prstGeom prst="rect">
            <a:avLst/>
          </a:prstGeom>
        </p:spPr>
        <p:txBody>
          <a:bodyPr/>
          <a:lstStyle/>
          <a:p>
            <a:pPr defTabSz="975335">
              <a:defRPr sz="4640" spc="-139"/>
            </a:pPr>
            <a:r>
              <a:rPr>
                <a:solidFill>
                  <a:srgbClr val="000000"/>
                </a:solidFill>
                <a:latin typeface="Aptos"/>
                <a:cs typeface="Aptos"/>
              </a:rPr>
              <a:t>En tommelfingerregel for dansk er, at én token typisk svarer til ca. 3-4 tegn, men da danske ord ofte er længere, vil antallet af ord pr. 100 tokens sandsynligvis være mindre end 75 – måske nærmere 60-70 ord pr. 100 tokens, afhængigt af teksten.</a:t>
            </a:r>
          </a:p>
          <a:p>
            <a:pPr defTabSz="975335">
              <a:defRPr sz="4640" spc="-139"/>
            </a:pPr>
            <a:endParaRPr/>
          </a:p>
          <a:p>
            <a:pPr defTabSz="975335">
              <a:defRPr sz="4640" spc="-139"/>
            </a:pPr>
            <a:r>
              <a:rPr>
                <a:solidFill>
                  <a:srgbClr val="000000"/>
                </a:solidFill>
                <a:latin typeface="Aptos"/>
                <a:cs typeface="Aptos"/>
              </a:rPr>
              <a:t>For eksempel vil sammensatte ord i dansk ofte blive opdelt i flere tokens, hvilket kan påvirke den præcise omregning.</a:t>
            </a:r>
          </a:p>
        </p:txBody>
      </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2" name="ChatGPT’s modeller"/>
          <p:cNvSpPr txBox="1">
            <a:spLocks noGrp="1"/>
          </p:cNvSpPr>
          <p:nvPr>
            <p:ph type="body" sz="half" idx="1"/>
          </p:nvPr>
        </p:nvSpPr>
        <p:spPr>
          <a:xfrm>
            <a:off x="879254" y="3830336"/>
            <a:ext cx="22625492" cy="4628695"/>
          </a:xfrm>
          <a:prstGeom prst="rect">
            <a:avLst/>
          </a:prstGeom>
        </p:spPr>
        <p:txBody>
          <a:bodyPr/>
          <a:lstStyle>
            <a:lvl1pPr defTabSz="1170402">
              <a:defRPr sz="19200" spc="-384"/>
            </a:lvl1pPr>
          </a:lstStyle>
          <a:p>
            <a:r>
              <a:rPr>
                <a:solidFill>
                  <a:srgbClr val="000000"/>
                </a:solidFill>
                <a:latin typeface="Aptos"/>
                <a:cs typeface="Aptos"/>
              </a:rPr>
              <a:t>ChatGPT’s modeller</a:t>
            </a:r>
          </a:p>
        </p:txBody>
      </p:sp>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4" name="Screenshot 2025-03-18 at 16.10.16.png" descr="Screenshot 2025-03-18 at 16.10.16.png"/>
          <p:cNvPicPr>
            <a:picLocks noChangeAspect="1"/>
          </p:cNvPicPr>
          <p:nvPr/>
        </p:nvPicPr>
        <p:blipFill>
          <a:blip r:embed="rId3"/>
          <a:stretch>
            <a:fillRect/>
          </a:stretch>
        </p:blipFill>
        <p:spPr>
          <a:xfrm>
            <a:off x="6779305" y="1170083"/>
            <a:ext cx="10825391" cy="11375834"/>
          </a:xfrm>
          <a:prstGeom prst="rect">
            <a:avLst/>
          </a:prstGeom>
          <a:ln w="12700">
            <a:miter lim="400000"/>
          </a:ln>
        </p:spPr>
      </p:pic>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6" name="CHATGPT 5"/>
          <p:cNvSpPr txBox="1">
            <a:spLocks noGrp="1"/>
          </p:cNvSpPr>
          <p:nvPr>
            <p:ph type="body" sz="half" idx="1"/>
          </p:nvPr>
        </p:nvSpPr>
        <p:spPr>
          <a:xfrm>
            <a:off x="879254" y="4543652"/>
            <a:ext cx="22625492" cy="4628695"/>
          </a:xfrm>
          <a:prstGeom prst="rect">
            <a:avLst/>
          </a:prstGeom>
        </p:spPr>
        <p:txBody>
          <a:bodyPr/>
          <a:lstStyle>
            <a:lvl1pPr defTabSz="1633687">
              <a:defRPr sz="26800" spc="-535"/>
            </a:lvl1pPr>
          </a:lstStyle>
          <a:p>
            <a:r>
              <a:rPr>
                <a:solidFill>
                  <a:srgbClr val="000000"/>
                </a:solidFill>
                <a:latin typeface="Aptos"/>
                <a:cs typeface="Aptos"/>
              </a:rPr>
              <a:t>CHATGPT 5</a:t>
            </a:r>
          </a:p>
        </p:txBody>
      </p:sp>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8" name="Supermuskel forklædt i simplificering"/>
          <p:cNvSpPr txBox="1">
            <a:spLocks noGrp="1"/>
          </p:cNvSpPr>
          <p:nvPr>
            <p:ph type="body" idx="1"/>
          </p:nvPr>
        </p:nvSpPr>
        <p:spPr>
          <a:xfrm>
            <a:off x="879254" y="2867486"/>
            <a:ext cx="22625492" cy="6554395"/>
          </a:xfrm>
          <a:prstGeom prst="rect">
            <a:avLst/>
          </a:prstGeom>
        </p:spPr>
        <p:txBody>
          <a:bodyPr/>
          <a:lstStyle>
            <a:lvl1pPr defTabSz="1048485">
              <a:defRPr sz="17200" spc="-343"/>
            </a:lvl1pPr>
          </a:lstStyle>
          <a:p>
            <a:r>
              <a:rPr>
                <a:solidFill>
                  <a:srgbClr val="000000"/>
                </a:solidFill>
                <a:latin typeface="Aptos"/>
                <a:cs typeface="Aptos"/>
              </a:rPr>
              <a:t>Supermuskel forklædt i simplificering</a:t>
            </a:r>
          </a:p>
        </p:txBody>
      </p:sp>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402" name="Modelrouter"/>
          <p:cNvGrpSpPr/>
          <p:nvPr/>
        </p:nvGrpSpPr>
        <p:grpSpPr>
          <a:xfrm>
            <a:off x="5432551" y="3144620"/>
            <a:ext cx="6683591" cy="6933731"/>
            <a:chOff x="0" y="0"/>
            <a:chExt cx="6683589" cy="6933729"/>
          </a:xfrm>
        </p:grpSpPr>
        <p:sp>
          <p:nvSpPr>
            <p:cNvPr id="401" name="Modelrouter"/>
            <p:cNvSpPr/>
            <p:nvPr/>
          </p:nvSpPr>
          <p:spPr>
            <a:xfrm>
              <a:off x="63500" y="63500"/>
              <a:ext cx="6556590" cy="6806730"/>
            </a:xfrm>
            <a:prstGeom prst="ellipse">
              <a:avLst/>
            </a:prstGeom>
            <a:noFill/>
            <a:ln>
              <a:noFill/>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numCol="1" anchor="ctr">
              <a:noAutofit/>
            </a:bodyPr>
            <a:lstStyle>
              <a:lvl1pPr defTabSz="2438338">
                <a:lnSpc>
                  <a:spcPct val="90000"/>
                </a:lnSpc>
                <a:defRPr sz="8000" spc="-239">
                  <a:gradFill flip="none" rotWithShape="1">
                    <a:gsLst>
                      <a:gs pos="0">
                        <a:srgbClr val="00E8FF"/>
                      </a:gs>
                      <a:gs pos="100000">
                        <a:srgbClr val="FF00F7"/>
                      </a:gs>
                    </a:gsLst>
                    <a:lin ang="3967761" scaled="0"/>
                  </a:gradFill>
                  <a:latin typeface="+mn-lt"/>
                  <a:ea typeface="+mn-ea"/>
                  <a:cs typeface="+mn-cs"/>
                  <a:sym typeface="Graphik Semibold"/>
                </a:defRPr>
              </a:lvl1pPr>
            </a:lstStyle>
            <a:p>
              <a:r>
                <a:rPr>
                  <a:solidFill>
                    <a:srgbClr val="000000"/>
                  </a:solidFill>
                  <a:latin typeface="Aptos"/>
                  <a:cs typeface="Aptos"/>
                </a:rPr>
                <a:t>Modelrouter</a:t>
              </a:r>
            </a:p>
          </p:txBody>
        </p:sp>
        <p:pic>
          <p:nvPicPr>
            <p:cNvPr id="400" name="Modelrouter Modelrouter" descr="Modelrouter Modelrouter"/>
            <p:cNvPicPr>
              <a:picLocks/>
            </p:cNvPicPr>
            <p:nvPr/>
          </p:nvPicPr>
          <p:blipFill>
            <a:blip r:embed="rId3"/>
            <a:stretch>
              <a:fillRect/>
            </a:stretch>
          </p:blipFill>
          <p:spPr>
            <a:xfrm>
              <a:off x="-1" y="-1"/>
              <a:ext cx="6683591" cy="6933731"/>
            </a:xfrm>
            <a:prstGeom prst="rect">
              <a:avLst/>
            </a:prstGeom>
            <a:effectLst/>
          </p:spPr>
        </p:pic>
      </p:grpSp>
      <p:pic>
        <p:nvPicPr>
          <p:cNvPr id="403" name="Streg Streg" descr="Streg Streg"/>
          <p:cNvPicPr>
            <a:picLocks/>
          </p:cNvPicPr>
          <p:nvPr/>
        </p:nvPicPr>
        <p:blipFill>
          <a:blip r:embed="rId4"/>
          <a:stretch>
            <a:fillRect/>
          </a:stretch>
        </p:blipFill>
        <p:spPr>
          <a:xfrm rot="10032193">
            <a:off x="13062210" y="5916101"/>
            <a:ext cx="3318077" cy="405592"/>
          </a:xfrm>
          <a:prstGeom prst="rect">
            <a:avLst/>
          </a:prstGeom>
        </p:spPr>
      </p:pic>
      <p:sp>
        <p:nvSpPr>
          <p:cNvPr id="405" name="Input"/>
          <p:cNvSpPr txBox="1"/>
          <p:nvPr/>
        </p:nvSpPr>
        <p:spPr>
          <a:xfrm>
            <a:off x="1877730" y="5886315"/>
            <a:ext cx="2568957" cy="145034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50800" tIns="50800" rIns="50800" bIns="50800" anchor="ctr">
            <a:spAutoFit/>
          </a:bodyPr>
          <a:lstStyle>
            <a:lvl1pPr defTabSz="2438338">
              <a:lnSpc>
                <a:spcPct val="90000"/>
              </a:lnSpc>
              <a:defRPr sz="8000" spc="-239">
                <a:gradFill flip="none" rotWithShape="1">
                  <a:gsLst>
                    <a:gs pos="0">
                      <a:srgbClr val="00E8FF"/>
                    </a:gs>
                    <a:gs pos="100000">
                      <a:srgbClr val="FF00F7"/>
                    </a:gs>
                  </a:gsLst>
                  <a:lin ang="3967761" scaled="0"/>
                </a:gradFill>
                <a:latin typeface="+mn-lt"/>
                <a:ea typeface="+mn-ea"/>
                <a:cs typeface="+mn-cs"/>
                <a:sym typeface="Graphik Semibold"/>
              </a:defRPr>
            </a:lvl1pPr>
          </a:lstStyle>
          <a:p>
            <a:r>
              <a:rPr>
                <a:solidFill>
                  <a:srgbClr val="000000"/>
                </a:solidFill>
                <a:latin typeface="Aptos"/>
                <a:cs typeface="Aptos"/>
              </a:rPr>
              <a:t>Input</a:t>
            </a:r>
          </a:p>
        </p:txBody>
      </p:sp>
      <p:sp>
        <p:nvSpPr>
          <p:cNvPr id="406" name="GPT-5…"/>
          <p:cNvSpPr txBox="1"/>
          <p:nvPr/>
        </p:nvSpPr>
        <p:spPr>
          <a:xfrm>
            <a:off x="14371123" y="4908803"/>
            <a:ext cx="10488929" cy="389839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chor="ctr">
            <a:spAutoFit/>
          </a:bodyPr>
          <a:lstStyle/>
          <a:p>
            <a:pPr defTabSz="2438338">
              <a:lnSpc>
                <a:spcPct val="90000"/>
              </a:lnSpc>
              <a:defRPr sz="8000" spc="-239">
                <a:gradFill flip="none" rotWithShape="1">
                  <a:gsLst>
                    <a:gs pos="0">
                      <a:srgbClr val="00E8FF"/>
                    </a:gs>
                    <a:gs pos="100000">
                      <a:srgbClr val="FF00F7"/>
                    </a:gs>
                  </a:gsLst>
                  <a:lin ang="3967761" scaled="0"/>
                </a:gradFill>
                <a:latin typeface="+mn-lt"/>
                <a:ea typeface="+mn-ea"/>
                <a:cs typeface="+mn-cs"/>
                <a:sym typeface="Graphik Semibold"/>
              </a:defRPr>
            </a:pPr>
            <a:r>
              <a:rPr dirty="0">
                <a:solidFill>
                  <a:srgbClr val="000000"/>
                </a:solidFill>
                <a:latin typeface="Aptos"/>
                <a:cs typeface="Aptos"/>
              </a:rPr>
              <a:t>GPT-5</a:t>
            </a:r>
          </a:p>
          <a:p>
            <a:pPr defTabSz="2438338">
              <a:lnSpc>
                <a:spcPct val="90000"/>
              </a:lnSpc>
              <a:defRPr sz="8000" spc="-239">
                <a:gradFill flip="none" rotWithShape="1">
                  <a:gsLst>
                    <a:gs pos="0">
                      <a:srgbClr val="00E8FF"/>
                    </a:gs>
                    <a:gs pos="100000">
                      <a:srgbClr val="FF00F7"/>
                    </a:gs>
                  </a:gsLst>
                  <a:lin ang="3967761" scaled="0"/>
                </a:gradFill>
                <a:latin typeface="+mn-lt"/>
                <a:ea typeface="+mn-ea"/>
                <a:cs typeface="+mn-cs"/>
                <a:sym typeface="Graphik Semibold"/>
              </a:defRPr>
            </a:pPr>
            <a:r>
              <a:rPr dirty="0">
                <a:solidFill>
                  <a:srgbClr val="000000"/>
                </a:solidFill>
                <a:latin typeface="Aptos"/>
                <a:cs typeface="Aptos"/>
              </a:rPr>
              <a:t>GPT-5 Thinking</a:t>
            </a:r>
          </a:p>
          <a:p>
            <a:pPr defTabSz="2438338">
              <a:lnSpc>
                <a:spcPct val="90000"/>
              </a:lnSpc>
              <a:defRPr sz="8000" spc="-239">
                <a:gradFill flip="none" rotWithShape="1">
                  <a:gsLst>
                    <a:gs pos="0">
                      <a:srgbClr val="00E8FF"/>
                    </a:gs>
                    <a:gs pos="100000">
                      <a:srgbClr val="FF00F7"/>
                    </a:gs>
                  </a:gsLst>
                  <a:lin ang="3967761" scaled="0"/>
                </a:gradFill>
                <a:latin typeface="+mn-lt"/>
                <a:ea typeface="+mn-ea"/>
                <a:cs typeface="+mn-cs"/>
                <a:sym typeface="Graphik Semibold"/>
              </a:defRPr>
            </a:pPr>
            <a:r>
              <a:rPr dirty="0">
                <a:solidFill>
                  <a:srgbClr val="000000"/>
                </a:solidFill>
                <a:latin typeface="Aptos"/>
                <a:cs typeface="Aptos"/>
              </a:rPr>
              <a:t>GPT-5 PRO</a:t>
            </a:r>
          </a:p>
        </p:txBody>
      </p:sp>
      <p:pic>
        <p:nvPicPr>
          <p:cNvPr id="407" name="Streg Streg" descr="Streg Streg"/>
          <p:cNvPicPr>
            <a:picLocks/>
          </p:cNvPicPr>
          <p:nvPr/>
        </p:nvPicPr>
        <p:blipFill>
          <a:blip r:embed="rId5"/>
          <a:stretch>
            <a:fillRect/>
          </a:stretch>
        </p:blipFill>
        <p:spPr>
          <a:xfrm rot="11214854">
            <a:off x="13090428" y="7589657"/>
            <a:ext cx="3261965" cy="405592"/>
          </a:xfrm>
          <a:prstGeom prst="rect">
            <a:avLst/>
          </a:prstGeom>
        </p:spPr>
      </p:pic>
      <p:pic>
        <p:nvPicPr>
          <p:cNvPr id="409" name="Streg Streg" descr="Streg Streg"/>
          <p:cNvPicPr>
            <a:picLocks/>
          </p:cNvPicPr>
          <p:nvPr/>
        </p:nvPicPr>
        <p:blipFill>
          <a:blip r:embed="rId6"/>
          <a:stretch>
            <a:fillRect/>
          </a:stretch>
        </p:blipFill>
        <p:spPr>
          <a:xfrm rot="10800000">
            <a:off x="13102006" y="6655205"/>
            <a:ext cx="3239456" cy="405591"/>
          </a:xfrm>
          <a:prstGeom prst="rect">
            <a:avLst/>
          </a:prstGeom>
        </p:spPr>
      </p:pic>
      <p:pic>
        <p:nvPicPr>
          <p:cNvPr id="411" name="Streg Streg" descr="Streg Streg"/>
          <p:cNvPicPr>
            <a:picLocks/>
          </p:cNvPicPr>
          <p:nvPr/>
        </p:nvPicPr>
        <p:blipFill>
          <a:blip r:embed="rId6"/>
          <a:stretch>
            <a:fillRect/>
          </a:stretch>
        </p:blipFill>
        <p:spPr>
          <a:xfrm rot="10800000">
            <a:off x="1569934" y="7240401"/>
            <a:ext cx="3239456" cy="405591"/>
          </a:xfrm>
          <a:prstGeom prst="rect">
            <a:avLst/>
          </a:prstGeom>
        </p:spPr>
      </p:pic>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14" name="Screenshot 2025-08-28 at 11.29.47.png" descr="Screenshot 2025-08-28 at 11.29.47.png"/>
          <p:cNvPicPr>
            <a:picLocks noChangeAspect="1"/>
          </p:cNvPicPr>
          <p:nvPr/>
        </p:nvPicPr>
        <p:blipFill>
          <a:blip r:embed="rId3"/>
          <a:stretch>
            <a:fillRect/>
          </a:stretch>
        </p:blipFill>
        <p:spPr>
          <a:xfrm>
            <a:off x="7978175" y="1287181"/>
            <a:ext cx="8427650" cy="11141638"/>
          </a:xfrm>
          <a:prstGeom prst="rect">
            <a:avLst/>
          </a:prstGeom>
          <a:ln w="12700">
            <a:miter lim="400000"/>
          </a:ln>
        </p:spPr>
      </p:pic>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16" name="Screenshot 2025-08-12 at 09.05.47.png" descr="Screenshot 2025-08-12 at 09.05.47.png"/>
          <p:cNvPicPr>
            <a:picLocks noChangeAspect="1"/>
          </p:cNvPicPr>
          <p:nvPr/>
        </p:nvPicPr>
        <p:blipFill>
          <a:blip r:embed="rId3"/>
          <a:stretch>
            <a:fillRect/>
          </a:stretch>
        </p:blipFill>
        <p:spPr>
          <a:xfrm>
            <a:off x="4931571" y="3374956"/>
            <a:ext cx="14520858" cy="6966088"/>
          </a:xfrm>
          <a:prstGeom prst="rect">
            <a:avLst/>
          </a:prstGeom>
          <a:ln w="12700">
            <a:miter lim="400000"/>
          </a:ln>
        </p:spPr>
      </p:pic>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8" name="GPT-5"/>
          <p:cNvSpPr txBox="1">
            <a:spLocks noGrp="1"/>
          </p:cNvSpPr>
          <p:nvPr>
            <p:ph type="title"/>
          </p:nvPr>
        </p:nvSpPr>
        <p:spPr>
          <a:prstGeom prst="rect">
            <a:avLst/>
          </a:prstGeom>
        </p:spPr>
        <p:txBody>
          <a:bodyPr/>
          <a:lstStyle>
            <a:lvl1pPr defTabSz="1804370">
              <a:defRPr sz="8584" spc="-257"/>
            </a:lvl1pPr>
          </a:lstStyle>
          <a:p>
            <a:r>
              <a:rPr>
                <a:solidFill>
                  <a:srgbClr val="000000"/>
                </a:solidFill>
                <a:latin typeface="Aptos"/>
                <a:cs typeface="Aptos"/>
              </a:rPr>
              <a:t>GPT-5</a:t>
            </a:r>
          </a:p>
        </p:txBody>
      </p:sp>
      <p:sp>
        <p:nvSpPr>
          <p:cNvPr id="419" name="GPT-5 er vores flagskibsmodel til kodning, ræsonnering og agentopgaver på tværs af domæne.…"/>
          <p:cNvSpPr txBox="1">
            <a:spLocks noGrp="1"/>
          </p:cNvSpPr>
          <p:nvPr>
            <p:ph type="body" sz="half" idx="1"/>
          </p:nvPr>
        </p:nvSpPr>
        <p:spPr>
          <a:prstGeom prst="rect">
            <a:avLst/>
          </a:prstGeom>
        </p:spPr>
        <p:txBody>
          <a:bodyPr/>
          <a:lstStyle/>
          <a:p>
            <a:r>
              <a:rPr>
                <a:solidFill>
                  <a:srgbClr val="000000"/>
                </a:solidFill>
                <a:latin typeface="Aptos"/>
                <a:cs typeface="Aptos"/>
              </a:rPr>
              <a:t>GPT-5 er vores flagskibsmodel til kodning, ræsonnering og agentopgaver på tværs af domæne.</a:t>
            </a:r>
          </a:p>
          <a:p>
            <a:endParaRPr/>
          </a:p>
          <a:p>
            <a:r>
              <a:rPr>
                <a:solidFill>
                  <a:srgbClr val="000000"/>
                </a:solidFill>
                <a:latin typeface="Aptos"/>
                <a:cs typeface="Aptos"/>
              </a:rPr>
              <a:t>Modellen har en vidensgrænse per 30/9 2024 (hvilket betyder, at dens forudindlærte viden stopper der). Den stadig svare på nyere spørgsmål ved at bruge internetsøgning.</a:t>
            </a:r>
          </a:p>
        </p:txBody>
      </p:sp>
      <p:sp>
        <p:nvSpPr>
          <p:cNvPr id="420" name="Slide Subtitle"/>
          <p:cNvSpPr txBox="1">
            <a:spLocks noGrp="1"/>
          </p:cNvSpPr>
          <p:nvPr>
            <p:ph type="body" idx="22"/>
          </p:nvPr>
        </p:nvSpPr>
        <p:spPr>
          <a:prstGeom prst="rect">
            <a:avLst/>
          </a:prstGeom>
        </p:spPr>
        <p:txBody>
          <a:bodyPr/>
          <a:lstStyle/>
          <a:p>
            <a:endParaRPr/>
          </a:p>
        </p:txBody>
      </p:sp>
      <p:sp>
        <p:nvSpPr>
          <p:cNvPr id="421" name="Rektangel"/>
          <p:cNvSpPr txBox="1"/>
          <p:nvPr/>
        </p:nvSpPr>
        <p:spPr>
          <a:xfrm>
            <a:off x="13468562" y="2222500"/>
            <a:ext cx="9652001" cy="1016000"/>
          </a:xfrm>
          <a:prstGeom prst="rect">
            <a:avLst/>
          </a:prstGeom>
          <a:ln w="12700">
            <a:miter lim="400000"/>
          </a:ln>
        </p:spPr>
        <p:txBody>
          <a:bodyPr lIns="50800" tIns="50800" rIns="50800" bIns="50800">
            <a:normAutofit/>
          </a:bodyPr>
          <a:lstStyle/>
          <a:p>
            <a:pPr defTabSz="2438338">
              <a:lnSpc>
                <a:spcPct val="90000"/>
              </a:lnSpc>
              <a:defRPr sz="5400" spc="-162">
                <a:gradFill flip="none" rotWithShape="1">
                  <a:gsLst>
                    <a:gs pos="0">
                      <a:srgbClr val="00E8FF"/>
                    </a:gs>
                    <a:gs pos="100000">
                      <a:srgbClr val="FF00F7"/>
                    </a:gs>
                  </a:gsLst>
                  <a:lin ang="3967761" scaled="0"/>
                </a:gradFill>
                <a:latin typeface="+mn-lt"/>
                <a:ea typeface="+mn-ea"/>
                <a:cs typeface="+mn-cs"/>
                <a:sym typeface="Graphik Semibold"/>
              </a:defRPr>
            </a:pPr>
            <a:endParaRPr/>
          </a:p>
        </p:txBody>
      </p:sp>
      <p:sp>
        <p:nvSpPr>
          <p:cNvPr id="422" name="GPT-5"/>
          <p:cNvSpPr txBox="1"/>
          <p:nvPr/>
        </p:nvSpPr>
        <p:spPr>
          <a:xfrm>
            <a:off x="13468562" y="838200"/>
            <a:ext cx="9652001" cy="15494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chor="b">
            <a:normAutofit/>
          </a:bodyPr>
          <a:lstStyle>
            <a:lvl1pPr defTabSz="1804370">
              <a:lnSpc>
                <a:spcPct val="90000"/>
              </a:lnSpc>
              <a:defRPr sz="8584" spc="-257">
                <a:gradFill flip="none" rotWithShape="1">
                  <a:gsLst>
                    <a:gs pos="0">
                      <a:srgbClr val="00E8FF"/>
                    </a:gs>
                    <a:gs pos="100000">
                      <a:srgbClr val="FF00F7"/>
                    </a:gs>
                  </a:gsLst>
                  <a:lin ang="3967761" scaled="0"/>
                </a:gradFill>
                <a:latin typeface="+mn-lt"/>
                <a:ea typeface="+mn-ea"/>
                <a:cs typeface="+mn-cs"/>
                <a:sym typeface="Graphik Semibold"/>
              </a:defRPr>
            </a:lvl1pPr>
          </a:lstStyle>
          <a:p>
            <a:r>
              <a:rPr>
                <a:solidFill>
                  <a:srgbClr val="000000"/>
                </a:solidFill>
                <a:latin typeface="Aptos"/>
                <a:cs typeface="Aptos"/>
              </a:rPr>
              <a:t>GPT-5</a:t>
            </a:r>
          </a:p>
        </p:txBody>
      </p:sp>
      <p:sp>
        <p:nvSpPr>
          <p:cNvPr id="423" name="Kontekstvindue: Ca. 268.000 danske ord…"/>
          <p:cNvSpPr txBox="1"/>
          <p:nvPr/>
        </p:nvSpPr>
        <p:spPr>
          <a:xfrm>
            <a:off x="13468562" y="4267200"/>
            <a:ext cx="9652001" cy="84328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ormAutofit/>
          </a:bodyPr>
          <a:lstStyle/>
          <a:p>
            <a:pPr algn="l" defTabSz="2438338">
              <a:lnSpc>
                <a:spcPct val="90000"/>
              </a:lnSpc>
              <a:defRPr sz="4800" spc="-144">
                <a:gradFill flip="none" rotWithShape="1">
                  <a:gsLst>
                    <a:gs pos="0">
                      <a:srgbClr val="00E8FF"/>
                    </a:gs>
                    <a:gs pos="100000">
                      <a:srgbClr val="FF00F7"/>
                    </a:gs>
                  </a:gsLst>
                  <a:lin ang="3967761" scaled="0"/>
                </a:gradFill>
                <a:latin typeface="+mn-lt"/>
                <a:ea typeface="+mn-ea"/>
                <a:cs typeface="+mn-cs"/>
                <a:sym typeface="Graphik Semibold"/>
              </a:defRPr>
            </a:pPr>
            <a:r>
              <a:rPr>
                <a:solidFill>
                  <a:srgbClr val="000000"/>
                </a:solidFill>
                <a:latin typeface="Aptos"/>
                <a:cs typeface="Aptos"/>
              </a:rPr>
              <a:t>Kontekstvindue:</a:t>
            </a:r>
            <a:br/>
            <a:r>
              <a:rPr>
                <a:solidFill>
                  <a:srgbClr val="000000"/>
                </a:solidFill>
                <a:latin typeface="Aptos"/>
                <a:cs typeface="Aptos"/>
              </a:rPr>
              <a:t>Ca. 268.000 danske ord</a:t>
            </a:r>
          </a:p>
          <a:p>
            <a:pPr algn="l" defTabSz="2438338">
              <a:lnSpc>
                <a:spcPct val="90000"/>
              </a:lnSpc>
              <a:defRPr sz="4800" spc="-144">
                <a:gradFill flip="none" rotWithShape="1">
                  <a:gsLst>
                    <a:gs pos="0">
                      <a:srgbClr val="00E8FF"/>
                    </a:gs>
                    <a:gs pos="100000">
                      <a:srgbClr val="FF00F7"/>
                    </a:gs>
                  </a:gsLst>
                  <a:lin ang="3967761" scaled="0"/>
                </a:gradFill>
                <a:latin typeface="+mn-lt"/>
                <a:ea typeface="+mn-ea"/>
                <a:cs typeface="+mn-cs"/>
                <a:sym typeface="Graphik Semibold"/>
              </a:defRPr>
            </a:pPr>
            <a:endParaRPr/>
          </a:p>
          <a:p>
            <a:pPr algn="l" defTabSz="2438338">
              <a:lnSpc>
                <a:spcPct val="90000"/>
              </a:lnSpc>
              <a:defRPr sz="4800" spc="-144">
                <a:gradFill flip="none" rotWithShape="1">
                  <a:gsLst>
                    <a:gs pos="0">
                      <a:srgbClr val="00E8FF"/>
                    </a:gs>
                    <a:gs pos="100000">
                      <a:srgbClr val="FF00F7"/>
                    </a:gs>
                  </a:gsLst>
                  <a:lin ang="3967761" scaled="0"/>
                </a:gradFill>
                <a:latin typeface="+mn-lt"/>
                <a:ea typeface="+mn-ea"/>
                <a:cs typeface="+mn-cs"/>
                <a:sym typeface="Graphik Semibold"/>
              </a:defRPr>
            </a:pPr>
            <a:r>
              <a:rPr>
                <a:solidFill>
                  <a:srgbClr val="000000"/>
                </a:solidFill>
                <a:latin typeface="Aptos"/>
                <a:cs typeface="Aptos"/>
              </a:rPr>
              <a:t>Maks output pr. svar:</a:t>
            </a:r>
            <a:br/>
            <a:r>
              <a:rPr>
                <a:solidFill>
                  <a:srgbClr val="000000"/>
                </a:solidFill>
                <a:latin typeface="Aptos"/>
                <a:cs typeface="Aptos"/>
              </a:rPr>
              <a:t>Ca. 85.800 danske ord</a:t>
            </a:r>
            <a:br/>
            <a:br/>
            <a:endParaRP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6" name="📊 Helt nye indsigter fra Danmarks Statistik"/>
          <p:cNvSpPr txBox="1">
            <a:spLocks noGrp="1"/>
          </p:cNvSpPr>
          <p:nvPr>
            <p:ph type="title"/>
          </p:nvPr>
        </p:nvSpPr>
        <p:spPr>
          <a:prstGeom prst="rect">
            <a:avLst/>
          </a:prstGeom>
        </p:spPr>
        <p:txBody>
          <a:bodyPr/>
          <a:lstStyle>
            <a:lvl1pPr defTabSz="1584920">
              <a:lnSpc>
                <a:spcPct val="90000"/>
              </a:lnSpc>
              <a:defRPr sz="7539" spc="-226">
                <a:gradFill flip="none" rotWithShape="1">
                  <a:gsLst>
                    <a:gs pos="0">
                      <a:srgbClr val="00E8FF"/>
                    </a:gs>
                    <a:gs pos="100000">
                      <a:srgbClr val="FF00F7"/>
                    </a:gs>
                  </a:gsLst>
                  <a:lin ang="3967761" scaled="0"/>
                </a:gradFill>
              </a:defRPr>
            </a:lvl1pPr>
          </a:lstStyle>
          <a:p>
            <a:r>
              <a:rPr lang="da-DK" dirty="0">
                <a:solidFill>
                  <a:srgbClr val="000000"/>
                </a:solidFill>
                <a:latin typeface="Aptos"/>
                <a:cs typeface="Aptos"/>
              </a:rPr>
              <a:t>I</a:t>
            </a:r>
            <a:r>
              <a:rPr dirty="0" err="1">
                <a:solidFill>
                  <a:srgbClr val="000000"/>
                </a:solidFill>
                <a:latin typeface="Aptos"/>
                <a:cs typeface="Aptos"/>
              </a:rPr>
              <a:t>ndsigter</a:t>
            </a:r>
            <a:r>
              <a:rPr dirty="0">
                <a:solidFill>
                  <a:srgbClr val="000000"/>
                </a:solidFill>
                <a:latin typeface="Aptos"/>
                <a:cs typeface="Aptos"/>
              </a:rPr>
              <a:t> </a:t>
            </a:r>
            <a:r>
              <a:rPr dirty="0" err="1">
                <a:solidFill>
                  <a:srgbClr val="000000"/>
                </a:solidFill>
                <a:latin typeface="Aptos"/>
                <a:cs typeface="Aptos"/>
              </a:rPr>
              <a:t>fra</a:t>
            </a:r>
            <a:r>
              <a:rPr dirty="0">
                <a:solidFill>
                  <a:srgbClr val="000000"/>
                </a:solidFill>
                <a:latin typeface="Aptos"/>
                <a:cs typeface="Aptos"/>
              </a:rPr>
              <a:t> </a:t>
            </a:r>
            <a:r>
              <a:rPr dirty="0" err="1">
                <a:solidFill>
                  <a:srgbClr val="000000"/>
                </a:solidFill>
                <a:latin typeface="Aptos"/>
                <a:cs typeface="Aptos"/>
              </a:rPr>
              <a:t>Danmarks</a:t>
            </a:r>
            <a:r>
              <a:rPr dirty="0">
                <a:solidFill>
                  <a:srgbClr val="000000"/>
                </a:solidFill>
                <a:latin typeface="Aptos"/>
                <a:cs typeface="Aptos"/>
              </a:rPr>
              <a:t> </a:t>
            </a:r>
            <a:r>
              <a:rPr dirty="0" err="1">
                <a:solidFill>
                  <a:srgbClr val="000000"/>
                </a:solidFill>
                <a:latin typeface="Aptos"/>
                <a:cs typeface="Aptos"/>
              </a:rPr>
              <a:t>Statistik</a:t>
            </a:r>
            <a:endParaRPr dirty="0">
              <a:solidFill>
                <a:srgbClr val="000000"/>
              </a:solidFill>
              <a:latin typeface="Aptos"/>
              <a:cs typeface="Aptos"/>
            </a:endParaRPr>
          </a:p>
        </p:txBody>
      </p:sp>
      <p:sp>
        <p:nvSpPr>
          <p:cNvPr id="247" name="Slide Subtitle"/>
          <p:cNvSpPr txBox="1">
            <a:spLocks noGrp="1"/>
          </p:cNvSpPr>
          <p:nvPr>
            <p:ph type="body" sz="quarter" idx="1"/>
          </p:nvPr>
        </p:nvSpPr>
        <p:spPr>
          <a:prstGeom prst="rect">
            <a:avLst/>
          </a:prstGeom>
        </p:spPr>
        <p:txBody>
          <a:bodyPr/>
          <a:lstStyle/>
          <a:p>
            <a:endParaRPr dirty="0"/>
          </a:p>
        </p:txBody>
      </p:sp>
      <p:pic>
        <p:nvPicPr>
          <p:cNvPr id="5" name="Billede 4" descr="Et billede, der indeholder person, indendørs, computer, bærbar&#10;&#10;AI-genereret indhold kan være ukorrekt.">
            <a:extLst>
              <a:ext uri="{FF2B5EF4-FFF2-40B4-BE49-F238E27FC236}">
                <a16:creationId xmlns:a16="http://schemas.microsoft.com/office/drawing/2014/main" id="{12F62DD7-4317-BC8B-4566-F143E7AD24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0" y="0"/>
            <a:ext cx="12192000" cy="13769788"/>
          </a:xfrm>
          <a:prstGeom prst="rect">
            <a:avLst/>
          </a:prstGeom>
        </p:spPr>
      </p:pic>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25" name="Screenshot 2025-08-28 at 13.47.29.png" descr="Screenshot 2025-08-28 at 13.47.29.png"/>
          <p:cNvPicPr>
            <a:picLocks noChangeAspect="1"/>
          </p:cNvPicPr>
          <p:nvPr/>
        </p:nvPicPr>
        <p:blipFill>
          <a:blip r:embed="rId3"/>
          <a:stretch>
            <a:fillRect/>
          </a:stretch>
        </p:blipFill>
        <p:spPr>
          <a:xfrm>
            <a:off x="8095836" y="1475220"/>
            <a:ext cx="8192328" cy="10765560"/>
          </a:xfrm>
          <a:prstGeom prst="rect">
            <a:avLst/>
          </a:prstGeom>
          <a:ln w="12700">
            <a:miter lim="400000"/>
          </a:ln>
        </p:spPr>
      </p:pic>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27" name="Modeller til ræsonnering vs. GPT-modeller"/>
          <p:cNvSpPr txBox="1">
            <a:spLocks noGrp="1"/>
          </p:cNvSpPr>
          <p:nvPr>
            <p:ph type="title"/>
          </p:nvPr>
        </p:nvSpPr>
        <p:spPr>
          <a:prstGeom prst="rect">
            <a:avLst/>
          </a:prstGeom>
        </p:spPr>
        <p:txBody>
          <a:bodyPr/>
          <a:lstStyle>
            <a:lvl1pPr defTabSz="1804370">
              <a:defRPr sz="8584" spc="-257"/>
            </a:lvl1pPr>
          </a:lstStyle>
          <a:p>
            <a:r>
              <a:rPr dirty="0" err="1">
                <a:solidFill>
                  <a:srgbClr val="000000"/>
                </a:solidFill>
                <a:latin typeface="Aptos"/>
                <a:cs typeface="Aptos"/>
              </a:rPr>
              <a:t>Modeller</a:t>
            </a:r>
            <a:r>
              <a:rPr dirty="0">
                <a:solidFill>
                  <a:srgbClr val="000000"/>
                </a:solidFill>
                <a:latin typeface="Aptos"/>
                <a:cs typeface="Aptos"/>
              </a:rPr>
              <a:t> </a:t>
            </a:r>
            <a:r>
              <a:rPr dirty="0" err="1">
                <a:solidFill>
                  <a:srgbClr val="000000"/>
                </a:solidFill>
                <a:latin typeface="Aptos"/>
                <a:cs typeface="Aptos"/>
              </a:rPr>
              <a:t>til</a:t>
            </a:r>
            <a:r>
              <a:rPr dirty="0">
                <a:solidFill>
                  <a:srgbClr val="000000"/>
                </a:solidFill>
                <a:latin typeface="Aptos"/>
                <a:cs typeface="Aptos"/>
              </a:rPr>
              <a:t> </a:t>
            </a:r>
            <a:r>
              <a:rPr dirty="0" err="1">
                <a:solidFill>
                  <a:srgbClr val="000000"/>
                </a:solidFill>
                <a:latin typeface="Aptos"/>
                <a:cs typeface="Aptos"/>
              </a:rPr>
              <a:t>ræsonnering</a:t>
            </a:r>
            <a:r>
              <a:rPr dirty="0">
                <a:solidFill>
                  <a:srgbClr val="000000"/>
                </a:solidFill>
                <a:latin typeface="Aptos"/>
                <a:cs typeface="Aptos"/>
              </a:rPr>
              <a:t> vs. GPT-</a:t>
            </a:r>
            <a:r>
              <a:rPr dirty="0" err="1">
                <a:solidFill>
                  <a:srgbClr val="000000"/>
                </a:solidFill>
                <a:latin typeface="Aptos"/>
                <a:cs typeface="Aptos"/>
              </a:rPr>
              <a:t>modeller</a:t>
            </a:r>
            <a:endParaRPr dirty="0">
              <a:solidFill>
                <a:srgbClr val="000000"/>
              </a:solidFill>
              <a:latin typeface="Aptos"/>
              <a:cs typeface="Aptos"/>
            </a:endParaRPr>
          </a:p>
        </p:txBody>
      </p:sp>
      <p:sp>
        <p:nvSpPr>
          <p:cNvPr id="8" name="Pladsholder til tekst 7">
            <a:extLst>
              <a:ext uri="{FF2B5EF4-FFF2-40B4-BE49-F238E27FC236}">
                <a16:creationId xmlns:a16="http://schemas.microsoft.com/office/drawing/2014/main" id="{81655882-8447-63DB-5EB0-69720EC4C70B}"/>
              </a:ext>
            </a:extLst>
          </p:cNvPr>
          <p:cNvSpPr>
            <a:spLocks noGrp="1"/>
          </p:cNvSpPr>
          <p:nvPr>
            <p:ph type="body" idx="1"/>
          </p:nvPr>
        </p:nvSpPr>
        <p:spPr/>
        <p:txBody>
          <a:bodyPr>
            <a:normAutofit fontScale="77500" lnSpcReduction="20000"/>
          </a:bodyPr>
          <a:lstStyle/>
          <a:p>
            <a:r>
              <a:rPr lang="da-DK" dirty="0">
                <a:latin typeface="Aptos" panose="020B0004020202020204" pitchFamily="34" charset="0"/>
              </a:rPr>
              <a:t>Sammenlignet med GPT-modellerne excellerer vores o-serie-modeller på forskellige opgaver og kræver forskellige typer prompt. Den ene modelserie er ikke bedre end den anden – de er blot forskellige.</a:t>
            </a:r>
          </a:p>
          <a:p>
            <a:endParaRPr lang="da-DK" dirty="0">
              <a:latin typeface="Aptos" panose="020B0004020202020204" pitchFamily="34" charset="0"/>
            </a:endParaRPr>
          </a:p>
          <a:p>
            <a:r>
              <a:rPr lang="da-DK" dirty="0">
                <a:latin typeface="Aptos" panose="020B0004020202020204" pitchFamily="34" charset="0"/>
              </a:rPr>
              <a:t>Vi har trænet vores o-serie-modeller til at tænke længere og dybere over komplekse opgaver, hvilket gør dem effektive til strategisk tænkning, planlægning af løsninger på komplekse problemer og beslutningstagning baseret på store mængder tvetydig information. Disse modeller kan også udføre opgaver med høj præcision og nøjagtighed, hvilket gør dem ideelle til områder, der normalt kræver en menneskelig ekspert – såsom matematik, naturvidenskab, ingeniørfag, finansielle tjenester og juridiske tjenester.</a:t>
            </a:r>
          </a:p>
          <a:p>
            <a:endParaRPr lang="da-DK" dirty="0">
              <a:latin typeface="Aptos" panose="020B0004020202020204" pitchFamily="34" charset="0"/>
            </a:endParaRPr>
          </a:p>
          <a:p>
            <a:r>
              <a:rPr lang="da-DK" dirty="0">
                <a:latin typeface="Aptos" panose="020B0004020202020204" pitchFamily="34" charset="0"/>
              </a:rPr>
              <a:t>På den anden side er vores GPT-modeller med lavere latenstid og større omkostningseffektivitet ("arbejdshestene") designet til mere direkte udførelse af opgaver. En applikation kan f.eks. bruge o-serie-modellerne til at planlægge en strategi for at løse et problem og derefter bruge GPT-modellerne til at udføre specifikke opgaver – især når hastighed og omkostninger er vigtigere end perfekt præcision.</a:t>
            </a:r>
          </a:p>
          <a:p>
            <a:endParaRPr lang="da-DK" dirty="0">
              <a:latin typeface="Aptos" panose="020B0004020202020204" pitchFamily="34" charset="0"/>
            </a:endParaRPr>
          </a:p>
          <a:p>
            <a:endParaRPr lang="da-DK" dirty="0">
              <a:latin typeface="Aptos" panose="020B0004020202020204" pitchFamily="34" charset="0"/>
            </a:endParaRPr>
          </a:p>
        </p:txBody>
      </p:sp>
      <p:sp>
        <p:nvSpPr>
          <p:cNvPr id="428" name="Sammenlignet med GPT-modellerne excellerer vores o-serie-modeller på forskellige opgaver og kræver forskellige typer prompt. Den ene modelserie er ikke bedre end den anden – de er blot forskellige.…"/>
          <p:cNvSpPr txBox="1"/>
          <p:nvPr/>
        </p:nvSpPr>
        <p:spPr>
          <a:xfrm>
            <a:off x="12140671" y="7090109"/>
            <a:ext cx="102656" cy="66011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50800" tIns="50800" rIns="50800" bIns="50800" anchor="ctr">
            <a:spAutoFit/>
          </a:bodyPr>
          <a:lstStyle/>
          <a:p>
            <a:pPr defTabSz="2438338">
              <a:lnSpc>
                <a:spcPct val="90000"/>
              </a:lnSpc>
              <a:defRPr sz="4000" spc="-119">
                <a:gradFill flip="none" rotWithShape="1">
                  <a:gsLst>
                    <a:gs pos="0">
                      <a:srgbClr val="00E8FF"/>
                    </a:gs>
                    <a:gs pos="100000">
                      <a:srgbClr val="FF00F7"/>
                    </a:gs>
                  </a:gsLst>
                  <a:lin ang="3967761" scaled="0"/>
                </a:gradFill>
                <a:latin typeface="+mn-lt"/>
                <a:ea typeface="+mn-ea"/>
                <a:cs typeface="+mn-cs"/>
                <a:sym typeface="Graphik Semibold"/>
              </a:defRPr>
            </a:pPr>
            <a:endParaRPr dirty="0">
              <a:solidFill>
                <a:srgbClr val="000000"/>
              </a:solidFill>
              <a:latin typeface="Aptos"/>
              <a:cs typeface="Aptos"/>
            </a:endParaRPr>
          </a:p>
        </p:txBody>
      </p:sp>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 name="Sådan vælger du mellem GPT og ræsonnering"/>
          <p:cNvSpPr txBox="1">
            <a:spLocks noGrp="1"/>
          </p:cNvSpPr>
          <p:nvPr>
            <p:ph type="title"/>
          </p:nvPr>
        </p:nvSpPr>
        <p:spPr>
          <a:xfrm>
            <a:off x="1270000" y="1655011"/>
            <a:ext cx="21844000" cy="1557437"/>
          </a:xfrm>
          <a:prstGeom prst="rect">
            <a:avLst/>
          </a:prstGeom>
        </p:spPr>
        <p:txBody>
          <a:bodyPr/>
          <a:lstStyle>
            <a:lvl1pPr defTabSz="1731220">
              <a:defRPr sz="8236" spc="-247"/>
            </a:lvl1pPr>
          </a:lstStyle>
          <a:p>
            <a:r>
              <a:rPr>
                <a:solidFill>
                  <a:srgbClr val="000000"/>
                </a:solidFill>
                <a:latin typeface="Aptos"/>
                <a:cs typeface="Aptos"/>
              </a:rPr>
              <a:t>Sådan vælger du mellem GPT og ræsonnering</a:t>
            </a:r>
          </a:p>
        </p:txBody>
      </p:sp>
      <p:sp>
        <p:nvSpPr>
          <p:cNvPr id="431" name="Hvad er det vigtigste for din brugssituation?…"/>
          <p:cNvSpPr txBox="1"/>
          <p:nvPr/>
        </p:nvSpPr>
        <p:spPr>
          <a:xfrm>
            <a:off x="1270000" y="4541883"/>
            <a:ext cx="22095326" cy="841608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nchor="ctr">
            <a:spAutoFit/>
          </a:bodyPr>
          <a:lstStyle/>
          <a:p>
            <a:pPr algn="l" defTabSz="2438338">
              <a:lnSpc>
                <a:spcPct val="90000"/>
              </a:lnSpc>
              <a:defRPr sz="4000" spc="-119">
                <a:gradFill flip="none" rotWithShape="1">
                  <a:gsLst>
                    <a:gs pos="0">
                      <a:srgbClr val="00E8FF"/>
                    </a:gs>
                    <a:gs pos="100000">
                      <a:srgbClr val="FF00F7"/>
                    </a:gs>
                  </a:gsLst>
                  <a:lin ang="3967761" scaled="0"/>
                </a:gradFill>
                <a:latin typeface="+mn-lt"/>
                <a:ea typeface="+mn-ea"/>
                <a:cs typeface="+mn-cs"/>
                <a:sym typeface="Graphik Semibold"/>
              </a:defRPr>
            </a:pPr>
            <a:r>
              <a:rPr dirty="0" err="1">
                <a:solidFill>
                  <a:srgbClr val="000000"/>
                </a:solidFill>
                <a:latin typeface="Aptos"/>
                <a:cs typeface="Aptos"/>
              </a:rPr>
              <a:t>Hvad</a:t>
            </a:r>
            <a:r>
              <a:rPr dirty="0">
                <a:solidFill>
                  <a:srgbClr val="000000"/>
                </a:solidFill>
                <a:latin typeface="Aptos"/>
                <a:cs typeface="Aptos"/>
              </a:rPr>
              <a:t> er det </a:t>
            </a:r>
            <a:r>
              <a:rPr dirty="0" err="1">
                <a:solidFill>
                  <a:srgbClr val="000000"/>
                </a:solidFill>
                <a:latin typeface="Aptos"/>
                <a:cs typeface="Aptos"/>
              </a:rPr>
              <a:t>vigtigste</a:t>
            </a:r>
            <a:r>
              <a:rPr dirty="0">
                <a:solidFill>
                  <a:srgbClr val="000000"/>
                </a:solidFill>
                <a:latin typeface="Aptos"/>
                <a:cs typeface="Aptos"/>
              </a:rPr>
              <a:t> for din </a:t>
            </a:r>
            <a:r>
              <a:rPr dirty="0" err="1">
                <a:solidFill>
                  <a:srgbClr val="000000"/>
                </a:solidFill>
                <a:latin typeface="Aptos"/>
                <a:cs typeface="Aptos"/>
              </a:rPr>
              <a:t>brugssituation</a:t>
            </a:r>
            <a:r>
              <a:rPr dirty="0">
                <a:solidFill>
                  <a:srgbClr val="000000"/>
                </a:solidFill>
                <a:latin typeface="Aptos"/>
                <a:cs typeface="Aptos"/>
              </a:rPr>
              <a:t>?</a:t>
            </a:r>
          </a:p>
          <a:p>
            <a:pPr algn="l" defTabSz="2438338">
              <a:lnSpc>
                <a:spcPct val="90000"/>
              </a:lnSpc>
              <a:defRPr sz="4000" spc="-119">
                <a:gradFill flip="none" rotWithShape="1">
                  <a:gsLst>
                    <a:gs pos="0">
                      <a:srgbClr val="00E8FF"/>
                    </a:gs>
                    <a:gs pos="100000">
                      <a:srgbClr val="FF00F7"/>
                    </a:gs>
                  </a:gsLst>
                  <a:lin ang="3967761" scaled="0"/>
                </a:gradFill>
                <a:latin typeface="+mn-lt"/>
                <a:ea typeface="+mn-ea"/>
                <a:cs typeface="+mn-cs"/>
                <a:sym typeface="Graphik Semibold"/>
              </a:defRPr>
            </a:pPr>
            <a:endParaRPr dirty="0"/>
          </a:p>
          <a:p>
            <a:pPr algn="l" defTabSz="2438338">
              <a:lnSpc>
                <a:spcPct val="90000"/>
              </a:lnSpc>
              <a:defRPr sz="4000" spc="-119">
                <a:gradFill flip="none" rotWithShape="1">
                  <a:gsLst>
                    <a:gs pos="0">
                      <a:srgbClr val="00E8FF"/>
                    </a:gs>
                    <a:gs pos="100000">
                      <a:srgbClr val="FF00F7"/>
                    </a:gs>
                  </a:gsLst>
                  <a:lin ang="3967761" scaled="0"/>
                </a:gradFill>
                <a:latin typeface="+mn-lt"/>
                <a:ea typeface="+mn-ea"/>
                <a:cs typeface="+mn-cs"/>
                <a:sym typeface="Graphik Semibold"/>
              </a:defRPr>
            </a:pPr>
            <a:r>
              <a:rPr dirty="0" err="1">
                <a:solidFill>
                  <a:srgbClr val="000000"/>
                </a:solidFill>
                <a:latin typeface="Aptos"/>
                <a:cs typeface="Aptos"/>
              </a:rPr>
              <a:t>Hastighed</a:t>
            </a:r>
            <a:r>
              <a:rPr dirty="0">
                <a:solidFill>
                  <a:srgbClr val="000000"/>
                </a:solidFill>
                <a:latin typeface="Aptos"/>
                <a:cs typeface="Aptos"/>
              </a:rPr>
              <a:t> </a:t>
            </a:r>
            <a:r>
              <a:rPr dirty="0" err="1">
                <a:solidFill>
                  <a:srgbClr val="000000"/>
                </a:solidFill>
                <a:latin typeface="Aptos"/>
                <a:cs typeface="Aptos"/>
              </a:rPr>
              <a:t>og</a:t>
            </a:r>
            <a:r>
              <a:rPr dirty="0">
                <a:solidFill>
                  <a:srgbClr val="000000"/>
                </a:solidFill>
                <a:latin typeface="Aptos"/>
                <a:cs typeface="Aptos"/>
              </a:rPr>
              <a:t> </a:t>
            </a:r>
            <a:r>
              <a:rPr dirty="0" err="1">
                <a:solidFill>
                  <a:srgbClr val="000000"/>
                </a:solidFill>
                <a:latin typeface="Aptos"/>
                <a:cs typeface="Aptos"/>
              </a:rPr>
              <a:t>omkostninger</a:t>
            </a:r>
            <a:r>
              <a:rPr dirty="0">
                <a:solidFill>
                  <a:srgbClr val="000000"/>
                </a:solidFill>
                <a:latin typeface="Aptos"/>
                <a:cs typeface="Aptos"/>
              </a:rPr>
              <a:t> → GPT-</a:t>
            </a:r>
            <a:r>
              <a:rPr dirty="0" err="1">
                <a:solidFill>
                  <a:srgbClr val="000000"/>
                </a:solidFill>
                <a:latin typeface="Aptos"/>
                <a:cs typeface="Aptos"/>
              </a:rPr>
              <a:t>modeller</a:t>
            </a:r>
            <a:r>
              <a:rPr dirty="0">
                <a:solidFill>
                  <a:srgbClr val="000000"/>
                </a:solidFill>
                <a:latin typeface="Aptos"/>
                <a:cs typeface="Aptos"/>
              </a:rPr>
              <a:t> er </a:t>
            </a:r>
            <a:r>
              <a:rPr dirty="0" err="1">
                <a:solidFill>
                  <a:srgbClr val="000000"/>
                </a:solidFill>
                <a:latin typeface="Aptos"/>
                <a:cs typeface="Aptos"/>
              </a:rPr>
              <a:t>hurtigere</a:t>
            </a:r>
            <a:r>
              <a:rPr dirty="0">
                <a:solidFill>
                  <a:srgbClr val="000000"/>
                </a:solidFill>
                <a:latin typeface="Aptos"/>
                <a:cs typeface="Aptos"/>
              </a:rPr>
              <a:t> </a:t>
            </a:r>
            <a:r>
              <a:rPr dirty="0" err="1">
                <a:solidFill>
                  <a:srgbClr val="000000"/>
                </a:solidFill>
                <a:latin typeface="Aptos"/>
                <a:cs typeface="Aptos"/>
              </a:rPr>
              <a:t>og</a:t>
            </a:r>
            <a:r>
              <a:rPr dirty="0">
                <a:solidFill>
                  <a:srgbClr val="000000"/>
                </a:solidFill>
                <a:latin typeface="Aptos"/>
                <a:cs typeface="Aptos"/>
              </a:rPr>
              <a:t> </a:t>
            </a:r>
            <a:r>
              <a:rPr dirty="0" err="1">
                <a:solidFill>
                  <a:srgbClr val="000000"/>
                </a:solidFill>
                <a:latin typeface="Aptos"/>
                <a:cs typeface="Aptos"/>
              </a:rPr>
              <a:t>har</a:t>
            </a:r>
            <a:r>
              <a:rPr dirty="0">
                <a:solidFill>
                  <a:srgbClr val="000000"/>
                </a:solidFill>
                <a:latin typeface="Aptos"/>
                <a:cs typeface="Aptos"/>
              </a:rPr>
              <a:t> </a:t>
            </a:r>
            <a:r>
              <a:rPr dirty="0" err="1">
                <a:solidFill>
                  <a:srgbClr val="000000"/>
                </a:solidFill>
                <a:latin typeface="Aptos"/>
                <a:cs typeface="Aptos"/>
              </a:rPr>
              <a:t>ofte</a:t>
            </a:r>
            <a:r>
              <a:rPr dirty="0">
                <a:solidFill>
                  <a:srgbClr val="000000"/>
                </a:solidFill>
                <a:latin typeface="Aptos"/>
                <a:cs typeface="Aptos"/>
              </a:rPr>
              <a:t> </a:t>
            </a:r>
            <a:r>
              <a:rPr dirty="0" err="1">
                <a:solidFill>
                  <a:srgbClr val="000000"/>
                </a:solidFill>
                <a:latin typeface="Aptos"/>
                <a:cs typeface="Aptos"/>
              </a:rPr>
              <a:t>lavere</a:t>
            </a:r>
            <a:r>
              <a:rPr dirty="0">
                <a:solidFill>
                  <a:srgbClr val="000000"/>
                </a:solidFill>
                <a:latin typeface="Aptos"/>
                <a:cs typeface="Aptos"/>
              </a:rPr>
              <a:t> </a:t>
            </a:r>
            <a:r>
              <a:rPr dirty="0" err="1">
                <a:solidFill>
                  <a:srgbClr val="000000"/>
                </a:solidFill>
                <a:latin typeface="Aptos"/>
                <a:cs typeface="Aptos"/>
              </a:rPr>
              <a:t>omkostninger</a:t>
            </a:r>
            <a:endParaRPr dirty="0">
              <a:solidFill>
                <a:srgbClr val="000000"/>
              </a:solidFill>
              <a:latin typeface="Aptos"/>
              <a:cs typeface="Aptos"/>
            </a:endParaRPr>
          </a:p>
          <a:p>
            <a:pPr algn="l" defTabSz="2438338">
              <a:lnSpc>
                <a:spcPct val="90000"/>
              </a:lnSpc>
              <a:defRPr sz="4000" spc="-119">
                <a:gradFill flip="none" rotWithShape="1">
                  <a:gsLst>
                    <a:gs pos="0">
                      <a:srgbClr val="00E8FF"/>
                    </a:gs>
                    <a:gs pos="100000">
                      <a:srgbClr val="FF00F7"/>
                    </a:gs>
                  </a:gsLst>
                  <a:lin ang="3967761" scaled="0"/>
                </a:gradFill>
                <a:latin typeface="+mn-lt"/>
                <a:ea typeface="+mn-ea"/>
                <a:cs typeface="+mn-cs"/>
                <a:sym typeface="Graphik Semibold"/>
              </a:defRPr>
            </a:pPr>
            <a:r>
              <a:rPr dirty="0" err="1">
                <a:solidFill>
                  <a:srgbClr val="000000"/>
                </a:solidFill>
                <a:latin typeface="Aptos"/>
                <a:cs typeface="Aptos"/>
              </a:rPr>
              <a:t>Udførelse</a:t>
            </a:r>
            <a:r>
              <a:rPr dirty="0">
                <a:solidFill>
                  <a:srgbClr val="000000"/>
                </a:solidFill>
                <a:latin typeface="Aptos"/>
                <a:cs typeface="Aptos"/>
              </a:rPr>
              <a:t> </a:t>
            </a:r>
            <a:r>
              <a:rPr dirty="0" err="1">
                <a:solidFill>
                  <a:srgbClr val="000000"/>
                </a:solidFill>
                <a:latin typeface="Aptos"/>
                <a:cs typeface="Aptos"/>
              </a:rPr>
              <a:t>af</a:t>
            </a:r>
            <a:r>
              <a:rPr dirty="0">
                <a:solidFill>
                  <a:srgbClr val="000000"/>
                </a:solidFill>
                <a:latin typeface="Aptos"/>
                <a:cs typeface="Aptos"/>
              </a:rPr>
              <a:t> </a:t>
            </a:r>
            <a:r>
              <a:rPr dirty="0" err="1">
                <a:solidFill>
                  <a:srgbClr val="000000"/>
                </a:solidFill>
                <a:latin typeface="Aptos"/>
                <a:cs typeface="Aptos"/>
              </a:rPr>
              <a:t>veldefinerede</a:t>
            </a:r>
            <a:r>
              <a:rPr dirty="0">
                <a:solidFill>
                  <a:srgbClr val="000000"/>
                </a:solidFill>
                <a:latin typeface="Aptos"/>
                <a:cs typeface="Aptos"/>
              </a:rPr>
              <a:t> </a:t>
            </a:r>
            <a:r>
              <a:rPr dirty="0" err="1">
                <a:solidFill>
                  <a:srgbClr val="000000"/>
                </a:solidFill>
                <a:latin typeface="Aptos"/>
                <a:cs typeface="Aptos"/>
              </a:rPr>
              <a:t>opgaver</a:t>
            </a:r>
            <a:r>
              <a:rPr dirty="0">
                <a:solidFill>
                  <a:srgbClr val="000000"/>
                </a:solidFill>
                <a:latin typeface="Aptos"/>
                <a:cs typeface="Aptos"/>
              </a:rPr>
              <a:t> → GPT-</a:t>
            </a:r>
            <a:r>
              <a:rPr dirty="0" err="1">
                <a:solidFill>
                  <a:srgbClr val="000000"/>
                </a:solidFill>
                <a:latin typeface="Aptos"/>
                <a:cs typeface="Aptos"/>
              </a:rPr>
              <a:t>modeller</a:t>
            </a:r>
            <a:r>
              <a:rPr dirty="0">
                <a:solidFill>
                  <a:srgbClr val="000000"/>
                </a:solidFill>
                <a:latin typeface="Aptos"/>
                <a:cs typeface="Aptos"/>
              </a:rPr>
              <a:t> </a:t>
            </a:r>
            <a:r>
              <a:rPr dirty="0" err="1">
                <a:solidFill>
                  <a:srgbClr val="000000"/>
                </a:solidFill>
                <a:latin typeface="Aptos"/>
                <a:cs typeface="Aptos"/>
              </a:rPr>
              <a:t>håndterer</a:t>
            </a:r>
            <a:r>
              <a:rPr dirty="0">
                <a:solidFill>
                  <a:srgbClr val="000000"/>
                </a:solidFill>
                <a:latin typeface="Aptos"/>
                <a:cs typeface="Aptos"/>
              </a:rPr>
              <a:t> </a:t>
            </a:r>
            <a:r>
              <a:rPr dirty="0" err="1">
                <a:solidFill>
                  <a:srgbClr val="000000"/>
                </a:solidFill>
                <a:latin typeface="Aptos"/>
                <a:cs typeface="Aptos"/>
              </a:rPr>
              <a:t>eksplicit</a:t>
            </a:r>
            <a:r>
              <a:rPr dirty="0">
                <a:solidFill>
                  <a:srgbClr val="000000"/>
                </a:solidFill>
                <a:latin typeface="Aptos"/>
                <a:cs typeface="Aptos"/>
              </a:rPr>
              <a:t> </a:t>
            </a:r>
            <a:r>
              <a:rPr dirty="0" err="1">
                <a:solidFill>
                  <a:srgbClr val="000000"/>
                </a:solidFill>
                <a:latin typeface="Aptos"/>
                <a:cs typeface="Aptos"/>
              </a:rPr>
              <a:t>definerede</a:t>
            </a:r>
            <a:r>
              <a:rPr dirty="0">
                <a:solidFill>
                  <a:srgbClr val="000000"/>
                </a:solidFill>
                <a:latin typeface="Aptos"/>
                <a:cs typeface="Aptos"/>
              </a:rPr>
              <a:t> </a:t>
            </a:r>
            <a:r>
              <a:rPr dirty="0" err="1">
                <a:solidFill>
                  <a:srgbClr val="000000"/>
                </a:solidFill>
                <a:latin typeface="Aptos"/>
                <a:cs typeface="Aptos"/>
              </a:rPr>
              <a:t>opgaver</a:t>
            </a:r>
            <a:r>
              <a:rPr dirty="0">
                <a:solidFill>
                  <a:srgbClr val="000000"/>
                </a:solidFill>
                <a:latin typeface="Aptos"/>
                <a:cs typeface="Aptos"/>
              </a:rPr>
              <a:t> </a:t>
            </a:r>
            <a:r>
              <a:rPr dirty="0" err="1">
                <a:solidFill>
                  <a:srgbClr val="000000"/>
                </a:solidFill>
                <a:latin typeface="Aptos"/>
                <a:cs typeface="Aptos"/>
              </a:rPr>
              <a:t>godt</a:t>
            </a:r>
            <a:endParaRPr dirty="0">
              <a:solidFill>
                <a:srgbClr val="000000"/>
              </a:solidFill>
              <a:latin typeface="Aptos"/>
              <a:cs typeface="Aptos"/>
            </a:endParaRPr>
          </a:p>
          <a:p>
            <a:pPr algn="l" defTabSz="2438338">
              <a:lnSpc>
                <a:spcPct val="90000"/>
              </a:lnSpc>
              <a:defRPr sz="4000" spc="-119">
                <a:gradFill flip="none" rotWithShape="1">
                  <a:gsLst>
                    <a:gs pos="0">
                      <a:srgbClr val="00E8FF"/>
                    </a:gs>
                    <a:gs pos="100000">
                      <a:srgbClr val="FF00F7"/>
                    </a:gs>
                  </a:gsLst>
                  <a:lin ang="3967761" scaled="0"/>
                </a:gradFill>
                <a:latin typeface="+mn-lt"/>
                <a:ea typeface="+mn-ea"/>
                <a:cs typeface="+mn-cs"/>
                <a:sym typeface="Graphik Semibold"/>
              </a:defRPr>
            </a:pPr>
            <a:r>
              <a:rPr dirty="0" err="1">
                <a:solidFill>
                  <a:srgbClr val="000000"/>
                </a:solidFill>
                <a:latin typeface="Aptos"/>
                <a:cs typeface="Aptos"/>
              </a:rPr>
              <a:t>Nøjagtighed</a:t>
            </a:r>
            <a:r>
              <a:rPr dirty="0">
                <a:solidFill>
                  <a:srgbClr val="000000"/>
                </a:solidFill>
                <a:latin typeface="Aptos"/>
                <a:cs typeface="Aptos"/>
              </a:rPr>
              <a:t> </a:t>
            </a:r>
            <a:r>
              <a:rPr dirty="0" err="1">
                <a:solidFill>
                  <a:srgbClr val="000000"/>
                </a:solidFill>
                <a:latin typeface="Aptos"/>
                <a:cs typeface="Aptos"/>
              </a:rPr>
              <a:t>og</a:t>
            </a:r>
            <a:r>
              <a:rPr dirty="0">
                <a:solidFill>
                  <a:srgbClr val="000000"/>
                </a:solidFill>
                <a:latin typeface="Aptos"/>
                <a:cs typeface="Aptos"/>
              </a:rPr>
              <a:t> </a:t>
            </a:r>
            <a:r>
              <a:rPr dirty="0" err="1">
                <a:solidFill>
                  <a:srgbClr val="000000"/>
                </a:solidFill>
                <a:latin typeface="Aptos"/>
                <a:cs typeface="Aptos"/>
              </a:rPr>
              <a:t>pålidelighed</a:t>
            </a:r>
            <a:r>
              <a:rPr dirty="0">
                <a:solidFill>
                  <a:srgbClr val="000000"/>
                </a:solidFill>
                <a:latin typeface="Aptos"/>
                <a:cs typeface="Aptos"/>
              </a:rPr>
              <a:t> → o-</a:t>
            </a:r>
            <a:r>
              <a:rPr dirty="0" err="1">
                <a:solidFill>
                  <a:srgbClr val="000000"/>
                </a:solidFill>
                <a:latin typeface="Aptos"/>
                <a:cs typeface="Aptos"/>
              </a:rPr>
              <a:t>serie</a:t>
            </a:r>
            <a:r>
              <a:rPr dirty="0">
                <a:solidFill>
                  <a:srgbClr val="000000"/>
                </a:solidFill>
                <a:latin typeface="Aptos"/>
                <a:cs typeface="Aptos"/>
              </a:rPr>
              <a:t>-</a:t>
            </a:r>
            <a:r>
              <a:rPr dirty="0" err="1">
                <a:solidFill>
                  <a:srgbClr val="000000"/>
                </a:solidFill>
                <a:latin typeface="Aptos"/>
                <a:cs typeface="Aptos"/>
              </a:rPr>
              <a:t>modeller</a:t>
            </a:r>
            <a:r>
              <a:rPr dirty="0">
                <a:solidFill>
                  <a:srgbClr val="000000"/>
                </a:solidFill>
                <a:latin typeface="Aptos"/>
                <a:cs typeface="Aptos"/>
              </a:rPr>
              <a:t> er </a:t>
            </a:r>
            <a:r>
              <a:rPr dirty="0" err="1">
                <a:solidFill>
                  <a:srgbClr val="000000"/>
                </a:solidFill>
                <a:latin typeface="Aptos"/>
                <a:cs typeface="Aptos"/>
              </a:rPr>
              <a:t>pålidelige</a:t>
            </a:r>
            <a:r>
              <a:rPr dirty="0">
                <a:solidFill>
                  <a:srgbClr val="000000"/>
                </a:solidFill>
                <a:latin typeface="Aptos"/>
                <a:cs typeface="Aptos"/>
              </a:rPr>
              <a:t> </a:t>
            </a:r>
            <a:r>
              <a:rPr dirty="0" err="1">
                <a:solidFill>
                  <a:srgbClr val="000000"/>
                </a:solidFill>
                <a:latin typeface="Aptos"/>
                <a:cs typeface="Aptos"/>
              </a:rPr>
              <a:t>beslutningstagere</a:t>
            </a:r>
            <a:endParaRPr dirty="0">
              <a:solidFill>
                <a:srgbClr val="000000"/>
              </a:solidFill>
              <a:latin typeface="Aptos"/>
              <a:cs typeface="Aptos"/>
            </a:endParaRPr>
          </a:p>
          <a:p>
            <a:pPr algn="l" defTabSz="2438338">
              <a:lnSpc>
                <a:spcPct val="90000"/>
              </a:lnSpc>
              <a:defRPr sz="4000" spc="-119">
                <a:gradFill flip="none" rotWithShape="1">
                  <a:gsLst>
                    <a:gs pos="0">
                      <a:srgbClr val="00E8FF"/>
                    </a:gs>
                    <a:gs pos="100000">
                      <a:srgbClr val="FF00F7"/>
                    </a:gs>
                  </a:gsLst>
                  <a:lin ang="3967761" scaled="0"/>
                </a:gradFill>
                <a:latin typeface="+mn-lt"/>
                <a:ea typeface="+mn-ea"/>
                <a:cs typeface="+mn-cs"/>
                <a:sym typeface="Graphik Semibold"/>
              </a:defRPr>
            </a:pPr>
            <a:r>
              <a:rPr dirty="0">
                <a:solidFill>
                  <a:srgbClr val="000000"/>
                </a:solidFill>
                <a:latin typeface="Aptos"/>
                <a:cs typeface="Aptos"/>
              </a:rPr>
              <a:t>Løsning </a:t>
            </a:r>
            <a:r>
              <a:rPr dirty="0" err="1">
                <a:solidFill>
                  <a:srgbClr val="000000"/>
                </a:solidFill>
                <a:latin typeface="Aptos"/>
                <a:cs typeface="Aptos"/>
              </a:rPr>
              <a:t>af</a:t>
            </a:r>
            <a:r>
              <a:rPr dirty="0">
                <a:solidFill>
                  <a:srgbClr val="000000"/>
                </a:solidFill>
                <a:latin typeface="Aptos"/>
                <a:cs typeface="Aptos"/>
              </a:rPr>
              <a:t> </a:t>
            </a:r>
            <a:r>
              <a:rPr dirty="0" err="1">
                <a:solidFill>
                  <a:srgbClr val="000000"/>
                </a:solidFill>
                <a:latin typeface="Aptos"/>
                <a:cs typeface="Aptos"/>
              </a:rPr>
              <a:t>komplekse</a:t>
            </a:r>
            <a:r>
              <a:rPr dirty="0">
                <a:solidFill>
                  <a:srgbClr val="000000"/>
                </a:solidFill>
                <a:latin typeface="Aptos"/>
                <a:cs typeface="Aptos"/>
              </a:rPr>
              <a:t> </a:t>
            </a:r>
            <a:r>
              <a:rPr dirty="0" err="1">
                <a:solidFill>
                  <a:srgbClr val="000000"/>
                </a:solidFill>
                <a:latin typeface="Aptos"/>
                <a:cs typeface="Aptos"/>
              </a:rPr>
              <a:t>problemer</a:t>
            </a:r>
            <a:r>
              <a:rPr dirty="0">
                <a:solidFill>
                  <a:srgbClr val="000000"/>
                </a:solidFill>
                <a:latin typeface="Aptos"/>
                <a:cs typeface="Aptos"/>
              </a:rPr>
              <a:t> → o-</a:t>
            </a:r>
            <a:r>
              <a:rPr dirty="0" err="1">
                <a:solidFill>
                  <a:srgbClr val="000000"/>
                </a:solidFill>
                <a:latin typeface="Aptos"/>
                <a:cs typeface="Aptos"/>
              </a:rPr>
              <a:t>serie</a:t>
            </a:r>
            <a:r>
              <a:rPr dirty="0">
                <a:solidFill>
                  <a:srgbClr val="000000"/>
                </a:solidFill>
                <a:latin typeface="Aptos"/>
                <a:cs typeface="Aptos"/>
              </a:rPr>
              <a:t>-</a:t>
            </a:r>
            <a:r>
              <a:rPr dirty="0" err="1">
                <a:solidFill>
                  <a:srgbClr val="000000"/>
                </a:solidFill>
                <a:latin typeface="Aptos"/>
                <a:cs typeface="Aptos"/>
              </a:rPr>
              <a:t>modeller</a:t>
            </a:r>
            <a:r>
              <a:rPr dirty="0">
                <a:solidFill>
                  <a:srgbClr val="000000"/>
                </a:solidFill>
                <a:latin typeface="Aptos"/>
                <a:cs typeface="Aptos"/>
              </a:rPr>
              <a:t> </a:t>
            </a:r>
            <a:r>
              <a:rPr dirty="0" err="1">
                <a:solidFill>
                  <a:srgbClr val="000000"/>
                </a:solidFill>
                <a:latin typeface="Aptos"/>
                <a:cs typeface="Aptos"/>
              </a:rPr>
              <a:t>håndterer</a:t>
            </a:r>
            <a:r>
              <a:rPr dirty="0">
                <a:solidFill>
                  <a:srgbClr val="000000"/>
                </a:solidFill>
                <a:latin typeface="Aptos"/>
                <a:cs typeface="Aptos"/>
              </a:rPr>
              <a:t> </a:t>
            </a:r>
            <a:r>
              <a:rPr dirty="0" err="1">
                <a:solidFill>
                  <a:srgbClr val="000000"/>
                </a:solidFill>
                <a:latin typeface="Aptos"/>
                <a:cs typeface="Aptos"/>
              </a:rPr>
              <a:t>tvetydighed</a:t>
            </a:r>
            <a:r>
              <a:rPr dirty="0">
                <a:solidFill>
                  <a:srgbClr val="000000"/>
                </a:solidFill>
                <a:latin typeface="Aptos"/>
                <a:cs typeface="Aptos"/>
              </a:rPr>
              <a:t> </a:t>
            </a:r>
            <a:r>
              <a:rPr dirty="0" err="1">
                <a:solidFill>
                  <a:srgbClr val="000000"/>
                </a:solidFill>
                <a:latin typeface="Aptos"/>
                <a:cs typeface="Aptos"/>
              </a:rPr>
              <a:t>og</a:t>
            </a:r>
            <a:r>
              <a:rPr dirty="0">
                <a:solidFill>
                  <a:srgbClr val="000000"/>
                </a:solidFill>
                <a:latin typeface="Aptos"/>
                <a:cs typeface="Aptos"/>
              </a:rPr>
              <a:t> </a:t>
            </a:r>
            <a:r>
              <a:rPr dirty="0" err="1">
                <a:solidFill>
                  <a:srgbClr val="000000"/>
                </a:solidFill>
                <a:latin typeface="Aptos"/>
                <a:cs typeface="Aptos"/>
              </a:rPr>
              <a:t>kompleksitet</a:t>
            </a:r>
            <a:endParaRPr dirty="0">
              <a:solidFill>
                <a:srgbClr val="000000"/>
              </a:solidFill>
              <a:latin typeface="Aptos"/>
              <a:cs typeface="Aptos"/>
            </a:endParaRPr>
          </a:p>
          <a:p>
            <a:pPr algn="l" defTabSz="2438338">
              <a:lnSpc>
                <a:spcPct val="90000"/>
              </a:lnSpc>
              <a:defRPr sz="4000" spc="-119">
                <a:gradFill flip="none" rotWithShape="1">
                  <a:gsLst>
                    <a:gs pos="0">
                      <a:srgbClr val="00E8FF"/>
                    </a:gs>
                    <a:gs pos="100000">
                      <a:srgbClr val="FF00F7"/>
                    </a:gs>
                  </a:gsLst>
                  <a:lin ang="3967761" scaled="0"/>
                </a:gradFill>
                <a:latin typeface="+mn-lt"/>
                <a:ea typeface="+mn-ea"/>
                <a:cs typeface="+mn-cs"/>
                <a:sym typeface="Graphik Semibold"/>
              </a:defRPr>
            </a:pPr>
            <a:endParaRPr dirty="0"/>
          </a:p>
          <a:p>
            <a:pPr algn="l" defTabSz="2438338">
              <a:lnSpc>
                <a:spcPct val="90000"/>
              </a:lnSpc>
              <a:defRPr sz="4000" spc="-119">
                <a:gradFill flip="none" rotWithShape="1">
                  <a:gsLst>
                    <a:gs pos="0">
                      <a:srgbClr val="00E8FF"/>
                    </a:gs>
                    <a:gs pos="100000">
                      <a:srgbClr val="FF00F7"/>
                    </a:gs>
                  </a:gsLst>
                  <a:lin ang="3967761" scaled="0"/>
                </a:gradFill>
                <a:latin typeface="+mn-lt"/>
                <a:ea typeface="+mn-ea"/>
                <a:cs typeface="+mn-cs"/>
                <a:sym typeface="Graphik Semibold"/>
              </a:defRPr>
            </a:pPr>
            <a:r>
              <a:rPr dirty="0" err="1">
                <a:solidFill>
                  <a:srgbClr val="000000"/>
                </a:solidFill>
                <a:latin typeface="Aptos"/>
                <a:cs typeface="Aptos"/>
              </a:rPr>
              <a:t>Hvis</a:t>
            </a:r>
            <a:r>
              <a:rPr dirty="0">
                <a:solidFill>
                  <a:srgbClr val="000000"/>
                </a:solidFill>
                <a:latin typeface="Aptos"/>
                <a:cs typeface="Aptos"/>
              </a:rPr>
              <a:t> </a:t>
            </a:r>
            <a:r>
              <a:rPr dirty="0" err="1">
                <a:solidFill>
                  <a:srgbClr val="000000"/>
                </a:solidFill>
                <a:latin typeface="Aptos"/>
                <a:cs typeface="Aptos"/>
              </a:rPr>
              <a:t>hastighed</a:t>
            </a:r>
            <a:r>
              <a:rPr dirty="0">
                <a:solidFill>
                  <a:srgbClr val="000000"/>
                </a:solidFill>
                <a:latin typeface="Aptos"/>
                <a:cs typeface="Aptos"/>
              </a:rPr>
              <a:t> </a:t>
            </a:r>
            <a:r>
              <a:rPr dirty="0" err="1">
                <a:solidFill>
                  <a:srgbClr val="000000"/>
                </a:solidFill>
                <a:latin typeface="Aptos"/>
                <a:cs typeface="Aptos"/>
              </a:rPr>
              <a:t>og</a:t>
            </a:r>
            <a:r>
              <a:rPr dirty="0">
                <a:solidFill>
                  <a:srgbClr val="000000"/>
                </a:solidFill>
                <a:latin typeface="Aptos"/>
                <a:cs typeface="Aptos"/>
              </a:rPr>
              <a:t> </a:t>
            </a:r>
            <a:r>
              <a:rPr dirty="0" err="1">
                <a:solidFill>
                  <a:srgbClr val="000000"/>
                </a:solidFill>
                <a:latin typeface="Aptos"/>
                <a:cs typeface="Aptos"/>
              </a:rPr>
              <a:t>omkostninger</a:t>
            </a:r>
            <a:r>
              <a:rPr dirty="0">
                <a:solidFill>
                  <a:srgbClr val="000000"/>
                </a:solidFill>
                <a:latin typeface="Aptos"/>
                <a:cs typeface="Aptos"/>
              </a:rPr>
              <a:t> er de </a:t>
            </a:r>
            <a:r>
              <a:rPr dirty="0" err="1">
                <a:solidFill>
                  <a:srgbClr val="000000"/>
                </a:solidFill>
                <a:latin typeface="Aptos"/>
                <a:cs typeface="Aptos"/>
              </a:rPr>
              <a:t>vigtigste</a:t>
            </a:r>
            <a:r>
              <a:rPr dirty="0">
                <a:solidFill>
                  <a:srgbClr val="000000"/>
                </a:solidFill>
                <a:latin typeface="Aptos"/>
                <a:cs typeface="Aptos"/>
              </a:rPr>
              <a:t> </a:t>
            </a:r>
            <a:r>
              <a:rPr dirty="0" err="1">
                <a:solidFill>
                  <a:srgbClr val="000000"/>
                </a:solidFill>
                <a:latin typeface="Aptos"/>
                <a:cs typeface="Aptos"/>
              </a:rPr>
              <a:t>faktorer</a:t>
            </a:r>
            <a:r>
              <a:rPr dirty="0">
                <a:solidFill>
                  <a:srgbClr val="000000"/>
                </a:solidFill>
                <a:latin typeface="Aptos"/>
                <a:cs typeface="Aptos"/>
              </a:rPr>
              <a:t> </a:t>
            </a:r>
            <a:r>
              <a:rPr dirty="0" err="1">
                <a:solidFill>
                  <a:srgbClr val="000000"/>
                </a:solidFill>
                <a:latin typeface="Aptos"/>
                <a:cs typeface="Aptos"/>
              </a:rPr>
              <a:t>i</a:t>
            </a:r>
            <a:r>
              <a:rPr dirty="0">
                <a:solidFill>
                  <a:srgbClr val="000000"/>
                </a:solidFill>
                <a:latin typeface="Aptos"/>
                <a:cs typeface="Aptos"/>
              </a:rPr>
              <a:t> dine </a:t>
            </a:r>
            <a:r>
              <a:rPr dirty="0" err="1">
                <a:solidFill>
                  <a:srgbClr val="000000"/>
                </a:solidFill>
                <a:latin typeface="Aptos"/>
                <a:cs typeface="Aptos"/>
              </a:rPr>
              <a:t>opgaver</a:t>
            </a:r>
            <a:r>
              <a:rPr dirty="0">
                <a:solidFill>
                  <a:srgbClr val="000000"/>
                </a:solidFill>
                <a:latin typeface="Aptos"/>
                <a:cs typeface="Aptos"/>
              </a:rPr>
              <a:t>, </a:t>
            </a:r>
            <a:r>
              <a:rPr dirty="0" err="1">
                <a:solidFill>
                  <a:srgbClr val="000000"/>
                </a:solidFill>
                <a:latin typeface="Aptos"/>
                <a:cs typeface="Aptos"/>
              </a:rPr>
              <a:t>og</a:t>
            </a:r>
            <a:r>
              <a:rPr dirty="0">
                <a:solidFill>
                  <a:srgbClr val="000000"/>
                </a:solidFill>
                <a:latin typeface="Aptos"/>
                <a:cs typeface="Aptos"/>
              </a:rPr>
              <a:t> din </a:t>
            </a:r>
            <a:r>
              <a:rPr dirty="0" err="1">
                <a:solidFill>
                  <a:srgbClr val="000000"/>
                </a:solidFill>
                <a:latin typeface="Aptos"/>
                <a:cs typeface="Aptos"/>
              </a:rPr>
              <a:t>brugssituation</a:t>
            </a:r>
            <a:r>
              <a:rPr dirty="0">
                <a:solidFill>
                  <a:srgbClr val="000000"/>
                </a:solidFill>
                <a:latin typeface="Aptos"/>
                <a:cs typeface="Aptos"/>
              </a:rPr>
              <a:t> </a:t>
            </a:r>
            <a:r>
              <a:rPr dirty="0" err="1">
                <a:solidFill>
                  <a:srgbClr val="000000"/>
                </a:solidFill>
                <a:latin typeface="Aptos"/>
                <a:cs typeface="Aptos"/>
              </a:rPr>
              <a:t>består</a:t>
            </a:r>
            <a:r>
              <a:rPr dirty="0">
                <a:solidFill>
                  <a:srgbClr val="000000"/>
                </a:solidFill>
                <a:latin typeface="Aptos"/>
                <a:cs typeface="Aptos"/>
              </a:rPr>
              <a:t> </a:t>
            </a:r>
            <a:r>
              <a:rPr dirty="0" err="1">
                <a:solidFill>
                  <a:srgbClr val="000000"/>
                </a:solidFill>
                <a:latin typeface="Aptos"/>
                <a:cs typeface="Aptos"/>
              </a:rPr>
              <a:t>af</a:t>
            </a:r>
            <a:r>
              <a:rPr dirty="0">
                <a:solidFill>
                  <a:srgbClr val="000000"/>
                </a:solidFill>
                <a:latin typeface="Aptos"/>
                <a:cs typeface="Aptos"/>
              </a:rPr>
              <a:t> </a:t>
            </a:r>
            <a:r>
              <a:rPr dirty="0" err="1">
                <a:solidFill>
                  <a:srgbClr val="000000"/>
                </a:solidFill>
                <a:latin typeface="Aptos"/>
                <a:cs typeface="Aptos"/>
              </a:rPr>
              <a:t>enkle</a:t>
            </a:r>
            <a:r>
              <a:rPr dirty="0">
                <a:solidFill>
                  <a:srgbClr val="000000"/>
                </a:solidFill>
                <a:latin typeface="Aptos"/>
                <a:cs typeface="Aptos"/>
              </a:rPr>
              <a:t>, </a:t>
            </a:r>
            <a:r>
              <a:rPr dirty="0" err="1">
                <a:solidFill>
                  <a:srgbClr val="000000"/>
                </a:solidFill>
                <a:latin typeface="Aptos"/>
                <a:cs typeface="Aptos"/>
              </a:rPr>
              <a:t>veldefinerede</a:t>
            </a:r>
            <a:r>
              <a:rPr dirty="0">
                <a:solidFill>
                  <a:srgbClr val="000000"/>
                </a:solidFill>
                <a:latin typeface="Aptos"/>
                <a:cs typeface="Aptos"/>
              </a:rPr>
              <a:t> </a:t>
            </a:r>
            <a:r>
              <a:rPr dirty="0" err="1">
                <a:solidFill>
                  <a:srgbClr val="000000"/>
                </a:solidFill>
                <a:latin typeface="Aptos"/>
                <a:cs typeface="Aptos"/>
              </a:rPr>
              <a:t>opgaver</a:t>
            </a:r>
            <a:r>
              <a:rPr dirty="0">
                <a:solidFill>
                  <a:srgbClr val="000000"/>
                </a:solidFill>
                <a:latin typeface="Aptos"/>
                <a:cs typeface="Aptos"/>
              </a:rPr>
              <a:t>, er </a:t>
            </a:r>
            <a:r>
              <a:rPr dirty="0" err="1">
                <a:solidFill>
                  <a:srgbClr val="000000"/>
                </a:solidFill>
                <a:latin typeface="Aptos"/>
                <a:cs typeface="Aptos"/>
              </a:rPr>
              <a:t>vores</a:t>
            </a:r>
            <a:r>
              <a:rPr dirty="0">
                <a:solidFill>
                  <a:srgbClr val="000000"/>
                </a:solidFill>
                <a:latin typeface="Aptos"/>
                <a:cs typeface="Aptos"/>
              </a:rPr>
              <a:t> GPT-</a:t>
            </a:r>
            <a:r>
              <a:rPr dirty="0" err="1">
                <a:solidFill>
                  <a:srgbClr val="000000"/>
                </a:solidFill>
                <a:latin typeface="Aptos"/>
                <a:cs typeface="Aptos"/>
              </a:rPr>
              <a:t>modeller</a:t>
            </a:r>
            <a:r>
              <a:rPr dirty="0">
                <a:solidFill>
                  <a:srgbClr val="000000"/>
                </a:solidFill>
                <a:latin typeface="Aptos"/>
                <a:cs typeface="Aptos"/>
              </a:rPr>
              <a:t> det </a:t>
            </a:r>
            <a:r>
              <a:rPr dirty="0" err="1">
                <a:solidFill>
                  <a:srgbClr val="000000"/>
                </a:solidFill>
                <a:latin typeface="Aptos"/>
                <a:cs typeface="Aptos"/>
              </a:rPr>
              <a:t>bedste</a:t>
            </a:r>
            <a:r>
              <a:rPr dirty="0">
                <a:solidFill>
                  <a:srgbClr val="000000"/>
                </a:solidFill>
                <a:latin typeface="Aptos"/>
                <a:cs typeface="Aptos"/>
              </a:rPr>
              <a:t> </a:t>
            </a:r>
            <a:r>
              <a:rPr dirty="0" err="1">
                <a:solidFill>
                  <a:srgbClr val="000000"/>
                </a:solidFill>
                <a:latin typeface="Aptos"/>
                <a:cs typeface="Aptos"/>
              </a:rPr>
              <a:t>valg</a:t>
            </a:r>
            <a:r>
              <a:rPr dirty="0">
                <a:solidFill>
                  <a:srgbClr val="000000"/>
                </a:solidFill>
                <a:latin typeface="Aptos"/>
                <a:cs typeface="Aptos"/>
              </a:rPr>
              <a:t>.</a:t>
            </a:r>
          </a:p>
          <a:p>
            <a:pPr algn="l" defTabSz="2438338">
              <a:lnSpc>
                <a:spcPct val="90000"/>
              </a:lnSpc>
              <a:defRPr sz="4000" spc="-119">
                <a:gradFill flip="none" rotWithShape="1">
                  <a:gsLst>
                    <a:gs pos="0">
                      <a:srgbClr val="00E8FF"/>
                    </a:gs>
                    <a:gs pos="100000">
                      <a:srgbClr val="FF00F7"/>
                    </a:gs>
                  </a:gsLst>
                  <a:lin ang="3967761" scaled="0"/>
                </a:gradFill>
                <a:latin typeface="+mn-lt"/>
                <a:ea typeface="+mn-ea"/>
                <a:cs typeface="+mn-cs"/>
                <a:sym typeface="Graphik Semibold"/>
              </a:defRPr>
            </a:pPr>
            <a:endParaRPr dirty="0"/>
          </a:p>
          <a:p>
            <a:pPr algn="l" defTabSz="2438338">
              <a:lnSpc>
                <a:spcPct val="90000"/>
              </a:lnSpc>
              <a:defRPr sz="4000" spc="-119">
                <a:gradFill flip="none" rotWithShape="1">
                  <a:gsLst>
                    <a:gs pos="0">
                      <a:srgbClr val="00E8FF"/>
                    </a:gs>
                    <a:gs pos="100000">
                      <a:srgbClr val="FF00F7"/>
                    </a:gs>
                  </a:gsLst>
                  <a:lin ang="3967761" scaled="0"/>
                </a:gradFill>
                <a:latin typeface="+mn-lt"/>
                <a:ea typeface="+mn-ea"/>
                <a:cs typeface="+mn-cs"/>
                <a:sym typeface="Graphik Semibold"/>
              </a:defRPr>
            </a:pPr>
            <a:r>
              <a:rPr dirty="0" err="1">
                <a:solidFill>
                  <a:srgbClr val="000000"/>
                </a:solidFill>
                <a:latin typeface="Aptos"/>
                <a:cs typeface="Aptos"/>
              </a:rPr>
              <a:t>Hvis</a:t>
            </a:r>
            <a:r>
              <a:rPr dirty="0">
                <a:solidFill>
                  <a:srgbClr val="000000"/>
                </a:solidFill>
                <a:latin typeface="Aptos"/>
                <a:cs typeface="Aptos"/>
              </a:rPr>
              <a:t> </a:t>
            </a:r>
            <a:r>
              <a:rPr dirty="0" err="1">
                <a:solidFill>
                  <a:srgbClr val="000000"/>
                </a:solidFill>
                <a:latin typeface="Aptos"/>
                <a:cs typeface="Aptos"/>
              </a:rPr>
              <a:t>derimod</a:t>
            </a:r>
            <a:r>
              <a:rPr dirty="0">
                <a:solidFill>
                  <a:srgbClr val="000000"/>
                </a:solidFill>
                <a:latin typeface="Aptos"/>
                <a:cs typeface="Aptos"/>
              </a:rPr>
              <a:t> </a:t>
            </a:r>
            <a:r>
              <a:rPr dirty="0" err="1">
                <a:solidFill>
                  <a:srgbClr val="000000"/>
                </a:solidFill>
                <a:latin typeface="Aptos"/>
                <a:cs typeface="Aptos"/>
              </a:rPr>
              <a:t>nøjagtighed</a:t>
            </a:r>
            <a:r>
              <a:rPr dirty="0">
                <a:solidFill>
                  <a:srgbClr val="000000"/>
                </a:solidFill>
                <a:latin typeface="Aptos"/>
                <a:cs typeface="Aptos"/>
              </a:rPr>
              <a:t> </a:t>
            </a:r>
            <a:r>
              <a:rPr dirty="0" err="1">
                <a:solidFill>
                  <a:srgbClr val="000000"/>
                </a:solidFill>
                <a:latin typeface="Aptos"/>
                <a:cs typeface="Aptos"/>
              </a:rPr>
              <a:t>og</a:t>
            </a:r>
            <a:r>
              <a:rPr dirty="0">
                <a:solidFill>
                  <a:srgbClr val="000000"/>
                </a:solidFill>
                <a:latin typeface="Aptos"/>
                <a:cs typeface="Aptos"/>
              </a:rPr>
              <a:t> </a:t>
            </a:r>
            <a:r>
              <a:rPr dirty="0" err="1">
                <a:solidFill>
                  <a:srgbClr val="000000"/>
                </a:solidFill>
                <a:latin typeface="Aptos"/>
                <a:cs typeface="Aptos"/>
              </a:rPr>
              <a:t>pålidelighed</a:t>
            </a:r>
            <a:r>
              <a:rPr dirty="0">
                <a:solidFill>
                  <a:srgbClr val="000000"/>
                </a:solidFill>
                <a:latin typeface="Aptos"/>
                <a:cs typeface="Aptos"/>
              </a:rPr>
              <a:t> er de </a:t>
            </a:r>
            <a:r>
              <a:rPr dirty="0" err="1">
                <a:solidFill>
                  <a:srgbClr val="000000"/>
                </a:solidFill>
                <a:latin typeface="Aptos"/>
                <a:cs typeface="Aptos"/>
              </a:rPr>
              <a:t>vigtigste</a:t>
            </a:r>
            <a:r>
              <a:rPr dirty="0">
                <a:solidFill>
                  <a:srgbClr val="000000"/>
                </a:solidFill>
                <a:latin typeface="Aptos"/>
                <a:cs typeface="Aptos"/>
              </a:rPr>
              <a:t> </a:t>
            </a:r>
            <a:r>
              <a:rPr dirty="0" err="1">
                <a:solidFill>
                  <a:srgbClr val="000000"/>
                </a:solidFill>
                <a:latin typeface="Aptos"/>
                <a:cs typeface="Aptos"/>
              </a:rPr>
              <a:t>faktorer</a:t>
            </a:r>
            <a:r>
              <a:rPr dirty="0">
                <a:solidFill>
                  <a:srgbClr val="000000"/>
                </a:solidFill>
                <a:latin typeface="Aptos"/>
                <a:cs typeface="Aptos"/>
              </a:rPr>
              <a:t>, </a:t>
            </a:r>
            <a:r>
              <a:rPr dirty="0" err="1">
                <a:solidFill>
                  <a:srgbClr val="000000"/>
                </a:solidFill>
                <a:latin typeface="Aptos"/>
                <a:cs typeface="Aptos"/>
              </a:rPr>
              <a:t>og</a:t>
            </a:r>
            <a:r>
              <a:rPr dirty="0">
                <a:solidFill>
                  <a:srgbClr val="000000"/>
                </a:solidFill>
                <a:latin typeface="Aptos"/>
                <a:cs typeface="Aptos"/>
              </a:rPr>
              <a:t> du </a:t>
            </a:r>
            <a:r>
              <a:rPr dirty="0" err="1">
                <a:solidFill>
                  <a:srgbClr val="000000"/>
                </a:solidFill>
                <a:latin typeface="Aptos"/>
                <a:cs typeface="Aptos"/>
              </a:rPr>
              <a:t>har</a:t>
            </a:r>
            <a:r>
              <a:rPr dirty="0">
                <a:solidFill>
                  <a:srgbClr val="000000"/>
                </a:solidFill>
                <a:latin typeface="Aptos"/>
                <a:cs typeface="Aptos"/>
              </a:rPr>
              <a:t> et </a:t>
            </a:r>
            <a:r>
              <a:rPr dirty="0" err="1">
                <a:solidFill>
                  <a:srgbClr val="000000"/>
                </a:solidFill>
                <a:latin typeface="Aptos"/>
                <a:cs typeface="Aptos"/>
              </a:rPr>
              <a:t>meget</a:t>
            </a:r>
            <a:r>
              <a:rPr dirty="0">
                <a:solidFill>
                  <a:srgbClr val="000000"/>
                </a:solidFill>
                <a:latin typeface="Aptos"/>
                <a:cs typeface="Aptos"/>
              </a:rPr>
              <a:t> </a:t>
            </a:r>
            <a:r>
              <a:rPr dirty="0" err="1">
                <a:solidFill>
                  <a:srgbClr val="000000"/>
                </a:solidFill>
                <a:latin typeface="Aptos"/>
                <a:cs typeface="Aptos"/>
              </a:rPr>
              <a:t>komplekst</a:t>
            </a:r>
            <a:r>
              <a:rPr dirty="0">
                <a:solidFill>
                  <a:srgbClr val="000000"/>
                </a:solidFill>
                <a:latin typeface="Aptos"/>
                <a:cs typeface="Aptos"/>
              </a:rPr>
              <a:t> problem med </a:t>
            </a:r>
            <a:r>
              <a:rPr dirty="0" err="1">
                <a:solidFill>
                  <a:srgbClr val="000000"/>
                </a:solidFill>
                <a:latin typeface="Aptos"/>
                <a:cs typeface="Aptos"/>
              </a:rPr>
              <a:t>flere</a:t>
            </a:r>
            <a:r>
              <a:rPr dirty="0">
                <a:solidFill>
                  <a:srgbClr val="000000"/>
                </a:solidFill>
                <a:latin typeface="Aptos"/>
                <a:cs typeface="Aptos"/>
              </a:rPr>
              <a:t> trin, der </a:t>
            </a:r>
            <a:r>
              <a:rPr dirty="0" err="1">
                <a:solidFill>
                  <a:srgbClr val="000000"/>
                </a:solidFill>
                <a:latin typeface="Aptos"/>
                <a:cs typeface="Aptos"/>
              </a:rPr>
              <a:t>skal</a:t>
            </a:r>
            <a:r>
              <a:rPr dirty="0">
                <a:solidFill>
                  <a:srgbClr val="000000"/>
                </a:solidFill>
                <a:latin typeface="Aptos"/>
                <a:cs typeface="Aptos"/>
              </a:rPr>
              <a:t> </a:t>
            </a:r>
            <a:r>
              <a:rPr dirty="0" err="1">
                <a:solidFill>
                  <a:srgbClr val="000000"/>
                </a:solidFill>
                <a:latin typeface="Aptos"/>
                <a:cs typeface="Aptos"/>
              </a:rPr>
              <a:t>løses</a:t>
            </a:r>
            <a:r>
              <a:rPr dirty="0">
                <a:solidFill>
                  <a:srgbClr val="000000"/>
                </a:solidFill>
                <a:latin typeface="Aptos"/>
                <a:cs typeface="Aptos"/>
              </a:rPr>
              <a:t>, er </a:t>
            </a:r>
            <a:r>
              <a:rPr dirty="0" err="1">
                <a:solidFill>
                  <a:srgbClr val="000000"/>
                </a:solidFill>
                <a:latin typeface="Aptos"/>
                <a:cs typeface="Aptos"/>
              </a:rPr>
              <a:t>vores</a:t>
            </a:r>
            <a:r>
              <a:rPr dirty="0">
                <a:solidFill>
                  <a:srgbClr val="000000"/>
                </a:solidFill>
                <a:latin typeface="Aptos"/>
                <a:cs typeface="Aptos"/>
              </a:rPr>
              <a:t> o-</a:t>
            </a:r>
            <a:r>
              <a:rPr dirty="0" err="1">
                <a:solidFill>
                  <a:srgbClr val="000000"/>
                </a:solidFill>
                <a:latin typeface="Aptos"/>
                <a:cs typeface="Aptos"/>
              </a:rPr>
              <a:t>serie</a:t>
            </a:r>
            <a:r>
              <a:rPr dirty="0">
                <a:solidFill>
                  <a:srgbClr val="000000"/>
                </a:solidFill>
                <a:latin typeface="Aptos"/>
                <a:cs typeface="Aptos"/>
              </a:rPr>
              <a:t>-</a:t>
            </a:r>
            <a:r>
              <a:rPr dirty="0" err="1">
                <a:solidFill>
                  <a:srgbClr val="000000"/>
                </a:solidFill>
                <a:latin typeface="Aptos"/>
                <a:cs typeface="Aptos"/>
              </a:rPr>
              <a:t>modeller</a:t>
            </a:r>
            <a:r>
              <a:rPr dirty="0">
                <a:solidFill>
                  <a:srgbClr val="000000"/>
                </a:solidFill>
                <a:latin typeface="Aptos"/>
                <a:cs typeface="Aptos"/>
              </a:rPr>
              <a:t> </a:t>
            </a:r>
            <a:r>
              <a:rPr dirty="0" err="1">
                <a:solidFill>
                  <a:srgbClr val="000000"/>
                </a:solidFill>
                <a:latin typeface="Aptos"/>
                <a:cs typeface="Aptos"/>
              </a:rPr>
              <a:t>sandsynligvis</a:t>
            </a:r>
            <a:r>
              <a:rPr dirty="0">
                <a:solidFill>
                  <a:srgbClr val="000000"/>
                </a:solidFill>
                <a:latin typeface="Aptos"/>
                <a:cs typeface="Aptos"/>
              </a:rPr>
              <a:t> det </a:t>
            </a:r>
            <a:r>
              <a:rPr dirty="0" err="1">
                <a:solidFill>
                  <a:srgbClr val="000000"/>
                </a:solidFill>
                <a:latin typeface="Aptos"/>
                <a:cs typeface="Aptos"/>
              </a:rPr>
              <a:t>rette</a:t>
            </a:r>
            <a:r>
              <a:rPr dirty="0">
                <a:solidFill>
                  <a:srgbClr val="000000"/>
                </a:solidFill>
                <a:latin typeface="Aptos"/>
                <a:cs typeface="Aptos"/>
              </a:rPr>
              <a:t> </a:t>
            </a:r>
            <a:r>
              <a:rPr dirty="0" err="1">
                <a:solidFill>
                  <a:srgbClr val="000000"/>
                </a:solidFill>
                <a:latin typeface="Aptos"/>
                <a:cs typeface="Aptos"/>
              </a:rPr>
              <a:t>valg</a:t>
            </a:r>
            <a:r>
              <a:rPr dirty="0">
                <a:solidFill>
                  <a:srgbClr val="000000"/>
                </a:solidFill>
                <a:latin typeface="Aptos"/>
                <a:cs typeface="Aptos"/>
              </a:rPr>
              <a:t>.</a:t>
            </a:r>
          </a:p>
          <a:p>
            <a:pPr algn="l" defTabSz="2438338">
              <a:lnSpc>
                <a:spcPct val="90000"/>
              </a:lnSpc>
              <a:defRPr sz="4000" spc="-119">
                <a:gradFill flip="none" rotWithShape="1">
                  <a:gsLst>
                    <a:gs pos="0">
                      <a:srgbClr val="00E8FF"/>
                    </a:gs>
                    <a:gs pos="100000">
                      <a:srgbClr val="FF00F7"/>
                    </a:gs>
                  </a:gsLst>
                  <a:lin ang="3967761" scaled="0"/>
                </a:gradFill>
                <a:latin typeface="+mn-lt"/>
                <a:ea typeface="+mn-ea"/>
                <a:cs typeface="+mn-cs"/>
                <a:sym typeface="Graphik Semibold"/>
              </a:defRPr>
            </a:pPr>
            <a:endParaRPr dirty="0"/>
          </a:p>
          <a:p>
            <a:pPr algn="l" defTabSz="2438338">
              <a:lnSpc>
                <a:spcPct val="90000"/>
              </a:lnSpc>
              <a:defRPr sz="4000" spc="-119">
                <a:gradFill flip="none" rotWithShape="1">
                  <a:gsLst>
                    <a:gs pos="0">
                      <a:srgbClr val="00E8FF"/>
                    </a:gs>
                    <a:gs pos="100000">
                      <a:srgbClr val="FF00F7"/>
                    </a:gs>
                  </a:gsLst>
                  <a:lin ang="3967761" scaled="0"/>
                </a:gradFill>
                <a:latin typeface="+mn-lt"/>
                <a:ea typeface="+mn-ea"/>
                <a:cs typeface="+mn-cs"/>
                <a:sym typeface="Graphik Semibold"/>
              </a:defRPr>
            </a:pPr>
            <a:r>
              <a:rPr dirty="0">
                <a:solidFill>
                  <a:srgbClr val="000000"/>
                </a:solidFill>
                <a:latin typeface="Aptos"/>
                <a:cs typeface="Aptos"/>
              </a:rPr>
              <a:t>De </a:t>
            </a:r>
            <a:r>
              <a:rPr dirty="0" err="1">
                <a:solidFill>
                  <a:srgbClr val="000000"/>
                </a:solidFill>
                <a:latin typeface="Aptos"/>
                <a:cs typeface="Aptos"/>
              </a:rPr>
              <a:t>fleste</a:t>
            </a:r>
            <a:r>
              <a:rPr dirty="0">
                <a:solidFill>
                  <a:srgbClr val="000000"/>
                </a:solidFill>
                <a:latin typeface="Aptos"/>
                <a:cs typeface="Aptos"/>
              </a:rPr>
              <a:t> AI-</a:t>
            </a:r>
            <a:r>
              <a:rPr dirty="0" err="1">
                <a:solidFill>
                  <a:srgbClr val="000000"/>
                </a:solidFill>
                <a:latin typeface="Aptos"/>
                <a:cs typeface="Aptos"/>
              </a:rPr>
              <a:t>arbejdsgange</a:t>
            </a:r>
            <a:r>
              <a:rPr dirty="0">
                <a:solidFill>
                  <a:srgbClr val="000000"/>
                </a:solidFill>
                <a:latin typeface="Aptos"/>
                <a:cs typeface="Aptos"/>
              </a:rPr>
              <a:t> </a:t>
            </a:r>
            <a:r>
              <a:rPr dirty="0" err="1">
                <a:solidFill>
                  <a:srgbClr val="000000"/>
                </a:solidFill>
                <a:latin typeface="Aptos"/>
                <a:cs typeface="Aptos"/>
              </a:rPr>
              <a:t>vil</a:t>
            </a:r>
            <a:r>
              <a:rPr dirty="0">
                <a:solidFill>
                  <a:srgbClr val="000000"/>
                </a:solidFill>
                <a:latin typeface="Aptos"/>
                <a:cs typeface="Aptos"/>
              </a:rPr>
              <a:t> </a:t>
            </a:r>
            <a:r>
              <a:rPr dirty="0" err="1">
                <a:solidFill>
                  <a:srgbClr val="000000"/>
                </a:solidFill>
                <a:latin typeface="Aptos"/>
                <a:cs typeface="Aptos"/>
              </a:rPr>
              <a:t>bruge</a:t>
            </a:r>
            <a:r>
              <a:rPr dirty="0">
                <a:solidFill>
                  <a:srgbClr val="000000"/>
                </a:solidFill>
                <a:latin typeface="Aptos"/>
                <a:cs typeface="Aptos"/>
              </a:rPr>
              <a:t> </a:t>
            </a:r>
            <a:r>
              <a:rPr dirty="0" err="1">
                <a:solidFill>
                  <a:srgbClr val="000000"/>
                </a:solidFill>
                <a:latin typeface="Aptos"/>
                <a:cs typeface="Aptos"/>
              </a:rPr>
              <a:t>en</a:t>
            </a:r>
            <a:r>
              <a:rPr dirty="0">
                <a:solidFill>
                  <a:srgbClr val="000000"/>
                </a:solidFill>
                <a:latin typeface="Aptos"/>
                <a:cs typeface="Aptos"/>
              </a:rPr>
              <a:t> </a:t>
            </a:r>
            <a:r>
              <a:rPr dirty="0" err="1">
                <a:solidFill>
                  <a:srgbClr val="000000"/>
                </a:solidFill>
                <a:latin typeface="Aptos"/>
                <a:cs typeface="Aptos"/>
              </a:rPr>
              <a:t>kombination</a:t>
            </a:r>
            <a:r>
              <a:rPr dirty="0">
                <a:solidFill>
                  <a:srgbClr val="000000"/>
                </a:solidFill>
                <a:latin typeface="Aptos"/>
                <a:cs typeface="Aptos"/>
              </a:rPr>
              <a:t> </a:t>
            </a:r>
            <a:r>
              <a:rPr dirty="0" err="1">
                <a:solidFill>
                  <a:srgbClr val="000000"/>
                </a:solidFill>
                <a:latin typeface="Aptos"/>
                <a:cs typeface="Aptos"/>
              </a:rPr>
              <a:t>af</a:t>
            </a:r>
            <a:r>
              <a:rPr dirty="0">
                <a:solidFill>
                  <a:srgbClr val="000000"/>
                </a:solidFill>
                <a:latin typeface="Aptos"/>
                <a:cs typeface="Aptos"/>
              </a:rPr>
              <a:t> </a:t>
            </a:r>
            <a:r>
              <a:rPr dirty="0" err="1">
                <a:solidFill>
                  <a:srgbClr val="000000"/>
                </a:solidFill>
                <a:latin typeface="Aptos"/>
                <a:cs typeface="Aptos"/>
              </a:rPr>
              <a:t>begge</a:t>
            </a:r>
            <a:r>
              <a:rPr dirty="0">
                <a:solidFill>
                  <a:srgbClr val="000000"/>
                </a:solidFill>
                <a:latin typeface="Aptos"/>
                <a:cs typeface="Aptos"/>
              </a:rPr>
              <a:t> </a:t>
            </a:r>
            <a:r>
              <a:rPr dirty="0" err="1">
                <a:solidFill>
                  <a:srgbClr val="000000"/>
                </a:solidFill>
                <a:latin typeface="Aptos"/>
                <a:cs typeface="Aptos"/>
              </a:rPr>
              <a:t>modeller</a:t>
            </a:r>
            <a:r>
              <a:rPr dirty="0">
                <a:solidFill>
                  <a:srgbClr val="000000"/>
                </a:solidFill>
                <a:latin typeface="Aptos"/>
                <a:cs typeface="Aptos"/>
              </a:rPr>
              <a:t> – o-</a:t>
            </a:r>
            <a:r>
              <a:rPr dirty="0" err="1">
                <a:solidFill>
                  <a:srgbClr val="000000"/>
                </a:solidFill>
                <a:latin typeface="Aptos"/>
                <a:cs typeface="Aptos"/>
              </a:rPr>
              <a:t>serien</a:t>
            </a:r>
            <a:r>
              <a:rPr dirty="0">
                <a:solidFill>
                  <a:srgbClr val="000000"/>
                </a:solidFill>
                <a:latin typeface="Aptos"/>
                <a:cs typeface="Aptos"/>
              </a:rPr>
              <a:t> </a:t>
            </a:r>
            <a:r>
              <a:rPr dirty="0" err="1">
                <a:solidFill>
                  <a:srgbClr val="000000"/>
                </a:solidFill>
                <a:latin typeface="Aptos"/>
                <a:cs typeface="Aptos"/>
              </a:rPr>
              <a:t>til</a:t>
            </a:r>
            <a:r>
              <a:rPr dirty="0">
                <a:solidFill>
                  <a:srgbClr val="000000"/>
                </a:solidFill>
                <a:latin typeface="Aptos"/>
                <a:cs typeface="Aptos"/>
              </a:rPr>
              <a:t> </a:t>
            </a:r>
            <a:r>
              <a:rPr dirty="0" err="1">
                <a:solidFill>
                  <a:srgbClr val="000000"/>
                </a:solidFill>
                <a:latin typeface="Aptos"/>
                <a:cs typeface="Aptos"/>
              </a:rPr>
              <a:t>agentisk</a:t>
            </a:r>
            <a:r>
              <a:rPr dirty="0">
                <a:solidFill>
                  <a:srgbClr val="000000"/>
                </a:solidFill>
                <a:latin typeface="Aptos"/>
                <a:cs typeface="Aptos"/>
              </a:rPr>
              <a:t> </a:t>
            </a:r>
            <a:r>
              <a:rPr dirty="0" err="1">
                <a:solidFill>
                  <a:srgbClr val="000000"/>
                </a:solidFill>
                <a:latin typeface="Aptos"/>
                <a:cs typeface="Aptos"/>
              </a:rPr>
              <a:t>planlægning</a:t>
            </a:r>
            <a:r>
              <a:rPr dirty="0">
                <a:solidFill>
                  <a:srgbClr val="000000"/>
                </a:solidFill>
                <a:latin typeface="Aptos"/>
                <a:cs typeface="Aptos"/>
              </a:rPr>
              <a:t> </a:t>
            </a:r>
            <a:r>
              <a:rPr dirty="0" err="1">
                <a:solidFill>
                  <a:srgbClr val="000000"/>
                </a:solidFill>
                <a:latin typeface="Aptos"/>
                <a:cs typeface="Aptos"/>
              </a:rPr>
              <a:t>og</a:t>
            </a:r>
            <a:r>
              <a:rPr dirty="0">
                <a:solidFill>
                  <a:srgbClr val="000000"/>
                </a:solidFill>
                <a:latin typeface="Aptos"/>
                <a:cs typeface="Aptos"/>
              </a:rPr>
              <a:t> </a:t>
            </a:r>
            <a:r>
              <a:rPr dirty="0" err="1">
                <a:solidFill>
                  <a:srgbClr val="000000"/>
                </a:solidFill>
                <a:latin typeface="Aptos"/>
                <a:cs typeface="Aptos"/>
              </a:rPr>
              <a:t>beslutningstagning</a:t>
            </a:r>
            <a:r>
              <a:rPr dirty="0">
                <a:solidFill>
                  <a:srgbClr val="000000"/>
                </a:solidFill>
                <a:latin typeface="Aptos"/>
                <a:cs typeface="Aptos"/>
              </a:rPr>
              <a:t>, GPT-</a:t>
            </a:r>
            <a:r>
              <a:rPr dirty="0" err="1">
                <a:solidFill>
                  <a:srgbClr val="000000"/>
                </a:solidFill>
                <a:latin typeface="Aptos"/>
                <a:cs typeface="Aptos"/>
              </a:rPr>
              <a:t>serien</a:t>
            </a:r>
            <a:r>
              <a:rPr dirty="0">
                <a:solidFill>
                  <a:srgbClr val="000000"/>
                </a:solidFill>
                <a:latin typeface="Aptos"/>
                <a:cs typeface="Aptos"/>
              </a:rPr>
              <a:t> </a:t>
            </a:r>
            <a:r>
              <a:rPr dirty="0" err="1">
                <a:solidFill>
                  <a:srgbClr val="000000"/>
                </a:solidFill>
                <a:latin typeface="Aptos"/>
                <a:cs typeface="Aptos"/>
              </a:rPr>
              <a:t>til</a:t>
            </a:r>
            <a:r>
              <a:rPr dirty="0">
                <a:solidFill>
                  <a:srgbClr val="000000"/>
                </a:solidFill>
                <a:latin typeface="Aptos"/>
                <a:cs typeface="Aptos"/>
              </a:rPr>
              <a:t> </a:t>
            </a:r>
            <a:r>
              <a:rPr dirty="0" err="1">
                <a:solidFill>
                  <a:srgbClr val="000000"/>
                </a:solidFill>
                <a:latin typeface="Aptos"/>
                <a:cs typeface="Aptos"/>
              </a:rPr>
              <a:t>selve</a:t>
            </a:r>
            <a:r>
              <a:rPr dirty="0">
                <a:solidFill>
                  <a:srgbClr val="000000"/>
                </a:solidFill>
                <a:latin typeface="Aptos"/>
                <a:cs typeface="Aptos"/>
              </a:rPr>
              <a:t> </a:t>
            </a:r>
            <a:r>
              <a:rPr dirty="0" err="1">
                <a:solidFill>
                  <a:srgbClr val="000000"/>
                </a:solidFill>
                <a:latin typeface="Aptos"/>
                <a:cs typeface="Aptos"/>
              </a:rPr>
              <a:t>opgaveudførelsen</a:t>
            </a:r>
            <a:r>
              <a:rPr dirty="0">
                <a:solidFill>
                  <a:srgbClr val="000000"/>
                </a:solidFill>
                <a:latin typeface="Aptos"/>
                <a:cs typeface="Aptos"/>
              </a:rPr>
              <a:t>.</a:t>
            </a:r>
          </a:p>
        </p:txBody>
      </p:sp>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3" name="Temporary Chat"/>
          <p:cNvSpPr txBox="1">
            <a:spLocks noGrp="1"/>
          </p:cNvSpPr>
          <p:nvPr>
            <p:ph type="title"/>
          </p:nvPr>
        </p:nvSpPr>
        <p:spPr>
          <a:prstGeom prst="rect">
            <a:avLst/>
          </a:prstGeom>
        </p:spPr>
        <p:txBody>
          <a:bodyPr/>
          <a:lstStyle>
            <a:lvl1pPr defTabSz="1804370">
              <a:defRPr sz="8584" spc="-257"/>
            </a:lvl1pPr>
          </a:lstStyle>
          <a:p>
            <a:r>
              <a:rPr>
                <a:solidFill>
                  <a:srgbClr val="000000"/>
                </a:solidFill>
                <a:latin typeface="Aptos"/>
                <a:cs typeface="Aptos"/>
              </a:rPr>
              <a:t>Temporary Chat</a:t>
            </a:r>
          </a:p>
        </p:txBody>
      </p:sp>
      <p:sp>
        <p:nvSpPr>
          <p:cNvPr id="435" name="Med Midlertidig Chat kan du starte en samtale med en blank tavle. ChatGPT vil ikke være opmærksom på tidligere samtaler eller have adgang til minder. Den vil stadig følge dine tilpassede instruktioner, hvis de er aktiveret.…"/>
          <p:cNvSpPr txBox="1">
            <a:spLocks noGrp="1"/>
          </p:cNvSpPr>
          <p:nvPr>
            <p:ph type="body" sz="half" idx="1"/>
          </p:nvPr>
        </p:nvSpPr>
        <p:spPr>
          <a:prstGeom prst="rect">
            <a:avLst/>
          </a:prstGeom>
        </p:spPr>
        <p:txBody>
          <a:bodyPr/>
          <a:lstStyle/>
          <a:p>
            <a:pPr defTabSz="1633687">
              <a:defRPr sz="3216" spc="-96"/>
            </a:pPr>
            <a:r>
              <a:rPr>
                <a:solidFill>
                  <a:srgbClr val="000000"/>
                </a:solidFill>
                <a:latin typeface="Aptos"/>
                <a:cs typeface="Aptos"/>
              </a:rPr>
              <a:t>Med Midlertidig Chat kan du starte en samtale med en blank tavle. ChatGPT vil ikke være opmærksom på tidligere samtaler eller have adgang til minder. Den vil stadig følge dine tilpassede instruktioner, hvis de er aktiveret.</a:t>
            </a:r>
          </a:p>
          <a:p>
            <a:pPr defTabSz="1633687">
              <a:defRPr sz="3216" spc="-96"/>
            </a:pPr>
            <a:endParaRPr/>
          </a:p>
          <a:p>
            <a:pPr defTabSz="1633687">
              <a:defRPr sz="3216" spc="-96"/>
            </a:pPr>
            <a:r>
              <a:rPr>
                <a:solidFill>
                  <a:srgbClr val="000000"/>
                </a:solidFill>
                <a:latin typeface="Aptos"/>
                <a:cs typeface="Aptos"/>
              </a:rPr>
              <a:t>Vil mine Midlertidige chats blive vist i min historik?</a:t>
            </a:r>
          </a:p>
          <a:p>
            <a:pPr defTabSz="1633687">
              <a:defRPr sz="3216" spc="-96"/>
            </a:pPr>
            <a:endParaRPr/>
          </a:p>
          <a:p>
            <a:pPr defTabSz="1633687">
              <a:defRPr sz="3216" spc="-96"/>
            </a:pPr>
            <a:r>
              <a:rPr>
                <a:solidFill>
                  <a:srgbClr val="000000"/>
                </a:solidFill>
                <a:latin typeface="Aptos"/>
                <a:cs typeface="Aptos"/>
              </a:rPr>
              <a:t>Midlertidige chats vil ikke blive vist i din historik, og ChatGPT vil ikke huske noget af det, du taler om. Af sikkerhedsmæssige årsager kan vi dog beholde en kopi i op til 30 dage.</a:t>
            </a:r>
          </a:p>
          <a:p>
            <a:pPr defTabSz="1633687">
              <a:defRPr sz="3216" spc="-96"/>
            </a:pPr>
            <a:endParaRPr/>
          </a:p>
          <a:p>
            <a:pPr defTabSz="1633687">
              <a:defRPr sz="3216" spc="-96"/>
            </a:pPr>
            <a:r>
              <a:rPr>
                <a:solidFill>
                  <a:srgbClr val="000000"/>
                </a:solidFill>
                <a:latin typeface="Aptos"/>
                <a:cs typeface="Aptos"/>
              </a:rPr>
              <a:t>Vil Midlertidige chats blive brugt til træning?</a:t>
            </a:r>
          </a:p>
          <a:p>
            <a:pPr defTabSz="1633687">
              <a:defRPr sz="3216" spc="-96"/>
            </a:pPr>
            <a:endParaRPr/>
          </a:p>
          <a:p>
            <a:pPr defTabSz="1633687">
              <a:defRPr sz="3216" spc="-96"/>
            </a:pPr>
            <a:r>
              <a:rPr>
                <a:solidFill>
                  <a:srgbClr val="000000"/>
                </a:solidFill>
                <a:latin typeface="Aptos"/>
                <a:cs typeface="Aptos"/>
              </a:rPr>
              <a:t>Midlertidige chats vil ikke blive brugt til at forbedre vores modeller</a:t>
            </a:r>
          </a:p>
        </p:txBody>
      </p:sp>
      <p:pic>
        <p:nvPicPr>
          <p:cNvPr id="436" name="Screenshot 2025-03-18 at 16.03.53.png" descr="Screenshot 2025-03-18 at 16.03.53.png"/>
          <p:cNvPicPr>
            <a:picLocks noChangeAspect="1"/>
          </p:cNvPicPr>
          <p:nvPr/>
        </p:nvPicPr>
        <p:blipFill>
          <a:blip r:embed="rId3"/>
          <a:stretch>
            <a:fillRect/>
          </a:stretch>
        </p:blipFill>
        <p:spPr>
          <a:xfrm>
            <a:off x="12484312" y="3740150"/>
            <a:ext cx="11620501" cy="6235700"/>
          </a:xfrm>
          <a:prstGeom prst="rect">
            <a:avLst/>
          </a:prstGeom>
          <a:ln w="12700">
            <a:miter lim="400000"/>
          </a:ln>
        </p:spPr>
      </p:pic>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8" name="Øvelse"/>
          <p:cNvSpPr txBox="1">
            <a:spLocks noGrp="1"/>
          </p:cNvSpPr>
          <p:nvPr>
            <p:ph type="body" sz="half" idx="1"/>
          </p:nvPr>
        </p:nvSpPr>
        <p:spPr>
          <a:xfrm>
            <a:off x="879254" y="4543652"/>
            <a:ext cx="22625492" cy="4628695"/>
          </a:xfrm>
          <a:prstGeom prst="rect">
            <a:avLst/>
          </a:prstGeom>
        </p:spPr>
        <p:txBody>
          <a:bodyPr/>
          <a:lstStyle>
            <a:lvl1pPr defTabSz="1633687">
              <a:defRPr sz="26800" spc="-535"/>
            </a:lvl1pPr>
          </a:lstStyle>
          <a:p>
            <a:r>
              <a:rPr>
                <a:solidFill>
                  <a:srgbClr val="000000"/>
                </a:solidFill>
                <a:latin typeface="Aptos"/>
                <a:cs typeface="Aptos"/>
              </a:rPr>
              <a:t>Øvelse</a:t>
            </a:r>
          </a:p>
        </p:txBody>
      </p:sp>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 name="Øvelse 1 – GPT-model: Effektiv opgaveudførelse"/>
          <p:cNvSpPr txBox="1">
            <a:spLocks noGrp="1"/>
          </p:cNvSpPr>
          <p:nvPr>
            <p:ph type="title"/>
          </p:nvPr>
        </p:nvSpPr>
        <p:spPr>
          <a:prstGeom prst="rect">
            <a:avLst/>
          </a:prstGeom>
        </p:spPr>
        <p:txBody>
          <a:bodyPr/>
          <a:lstStyle>
            <a:lvl1pPr defTabSz="1658070">
              <a:defRPr sz="7887" spc="-236"/>
            </a:lvl1pPr>
          </a:lstStyle>
          <a:p>
            <a:r>
              <a:rPr>
                <a:solidFill>
                  <a:srgbClr val="000000"/>
                </a:solidFill>
                <a:latin typeface="Aptos"/>
                <a:cs typeface="Aptos"/>
              </a:rPr>
              <a:t>Øvelse 1 – GPT-model: Effektiv opgaveudførelse</a:t>
            </a:r>
          </a:p>
        </p:txBody>
      </p:sp>
      <p:sp>
        <p:nvSpPr>
          <p:cNvPr id="442" name="Formål:…"/>
          <p:cNvSpPr txBox="1">
            <a:spLocks noGrp="1"/>
          </p:cNvSpPr>
          <p:nvPr>
            <p:ph type="body" idx="1"/>
          </p:nvPr>
        </p:nvSpPr>
        <p:spPr>
          <a:prstGeom prst="rect">
            <a:avLst/>
          </a:prstGeom>
        </p:spPr>
        <p:txBody>
          <a:bodyPr/>
          <a:lstStyle/>
          <a:p>
            <a:pPr defTabSz="1853137">
              <a:defRPr sz="3648" spc="-109"/>
            </a:pPr>
            <a:r>
              <a:rPr>
                <a:solidFill>
                  <a:srgbClr val="000000"/>
                </a:solidFill>
                <a:latin typeface="Aptos"/>
                <a:cs typeface="Aptos"/>
              </a:rPr>
              <a:t>Formål: </a:t>
            </a:r>
          </a:p>
          <a:p>
            <a:pPr defTabSz="1853137">
              <a:defRPr sz="3648" spc="-109"/>
            </a:pPr>
            <a:r>
              <a:rPr>
                <a:solidFill>
                  <a:srgbClr val="000000"/>
                </a:solidFill>
                <a:latin typeface="Aptos"/>
                <a:cs typeface="Aptos"/>
              </a:rPr>
              <a:t>At se, hvordan GPT-modellen hurtigt genererer velstruktureret tekst til en veldefineret opgave.</a:t>
            </a:r>
          </a:p>
          <a:p>
            <a:pPr defTabSz="1853137">
              <a:defRPr sz="3648" spc="-109"/>
            </a:pPr>
            <a:endParaRPr/>
          </a:p>
          <a:p>
            <a:pPr defTabSz="1853137">
              <a:defRPr sz="3648" spc="-109"/>
            </a:pPr>
            <a:r>
              <a:rPr>
                <a:solidFill>
                  <a:srgbClr val="000000"/>
                </a:solidFill>
                <a:latin typeface="Aptos"/>
                <a:cs typeface="Aptos"/>
              </a:rPr>
              <a:t>Instruktioner:</a:t>
            </a:r>
            <a:endParaRPr>
              <a:latin typeface="Graphik"/>
              <a:ea typeface="Graphik"/>
              <a:cs typeface="Graphik"/>
              <a:sym typeface="Graphik"/>
            </a:endParaRPr>
          </a:p>
          <a:p>
            <a:pPr defTabSz="1853137">
              <a:defRPr sz="3648" spc="-109"/>
            </a:pPr>
            <a:r>
              <a:rPr>
                <a:solidFill>
                  <a:srgbClr val="000000"/>
                </a:solidFill>
                <a:latin typeface="Aptos"/>
                <a:cs typeface="Aptos"/>
              </a:rPr>
              <a:t>Brug ChatGPT-5 Auto.</a:t>
            </a:r>
            <a:endParaRPr>
              <a:latin typeface="Graphik"/>
              <a:ea typeface="Graphik"/>
              <a:cs typeface="Graphik"/>
              <a:sym typeface="Graphik"/>
            </a:endParaRPr>
          </a:p>
          <a:p>
            <a:pPr defTabSz="1853137">
              <a:defRPr sz="3648" spc="-109"/>
            </a:pPr>
            <a:endParaRPr>
              <a:latin typeface="Graphik"/>
              <a:ea typeface="Graphik"/>
              <a:cs typeface="Graphik"/>
              <a:sym typeface="Graphik"/>
            </a:endParaRPr>
          </a:p>
          <a:p>
            <a:pPr defTabSz="1853137">
              <a:defRPr sz="3648" spc="-109"/>
            </a:pPr>
            <a:r>
              <a:rPr>
                <a:solidFill>
                  <a:srgbClr val="000000"/>
                </a:solidFill>
                <a:latin typeface="Aptos"/>
                <a:cs typeface="Aptos"/>
              </a:rPr>
              <a:t>Bed den om at skrive et kort blogindlæg (ca. 500 ord) om et emne som:</a:t>
            </a:r>
          </a:p>
          <a:p>
            <a:pPr defTabSz="1853137">
              <a:defRPr sz="3648" spc="-109"/>
            </a:pPr>
            <a:r>
              <a:rPr>
                <a:solidFill>
                  <a:srgbClr val="000000"/>
                </a:solidFill>
                <a:latin typeface="Aptos"/>
                <a:cs typeface="Aptos"/>
              </a:rPr>
              <a:t>"Fordele og ulemper ved fjernarbejde”</a:t>
            </a:r>
          </a:p>
          <a:p>
            <a:pPr defTabSz="1853137">
              <a:defRPr sz="3648" spc="-109"/>
            </a:pPr>
            <a:r>
              <a:rPr>
                <a:solidFill>
                  <a:srgbClr val="000000"/>
                </a:solidFill>
                <a:latin typeface="Aptos"/>
                <a:cs typeface="Aptos"/>
              </a:rPr>
              <a:t>"Hvordan AI kan forbedre produktiviteten i hverdagen”</a:t>
            </a:r>
          </a:p>
          <a:p>
            <a:pPr defTabSz="1853137">
              <a:defRPr sz="3648" spc="-109"/>
            </a:pPr>
            <a:endParaRPr/>
          </a:p>
          <a:p>
            <a:pPr defTabSz="1853137">
              <a:defRPr sz="3648" spc="-109"/>
            </a:pPr>
            <a:r>
              <a:rPr>
                <a:solidFill>
                  <a:srgbClr val="000000"/>
                </a:solidFill>
                <a:latin typeface="Aptos"/>
                <a:cs typeface="Aptos"/>
              </a:rPr>
              <a:t>Undersøg output:</a:t>
            </a:r>
          </a:p>
          <a:p>
            <a:pPr defTabSz="1853137">
              <a:defRPr sz="3648" spc="-109"/>
            </a:pPr>
            <a:r>
              <a:rPr>
                <a:solidFill>
                  <a:srgbClr val="000000"/>
                </a:solidFill>
                <a:latin typeface="Aptos"/>
                <a:cs typeface="Aptos"/>
              </a:rPr>
              <a:t>Er det klart struktureret?</a:t>
            </a:r>
          </a:p>
          <a:p>
            <a:pPr defTabSz="1853137">
              <a:defRPr sz="3648" spc="-109"/>
            </a:pPr>
            <a:r>
              <a:rPr>
                <a:solidFill>
                  <a:srgbClr val="000000"/>
                </a:solidFill>
                <a:latin typeface="Aptos"/>
                <a:cs typeface="Aptos"/>
              </a:rPr>
              <a:t>Er det hurtigt genereret?</a:t>
            </a:r>
          </a:p>
          <a:p>
            <a:pPr defTabSz="1853137">
              <a:defRPr sz="3648" spc="-109"/>
            </a:pPr>
            <a:r>
              <a:rPr>
                <a:solidFill>
                  <a:srgbClr val="000000"/>
                </a:solidFill>
                <a:latin typeface="Aptos"/>
                <a:cs typeface="Aptos"/>
              </a:rPr>
              <a:t>Mangler det dybde eller kritisk tænkning?</a:t>
            </a:r>
          </a:p>
          <a:p>
            <a:pPr defTabSz="1853137">
              <a:defRPr sz="3648" spc="-109"/>
            </a:pPr>
            <a:r>
              <a:rPr>
                <a:solidFill>
                  <a:srgbClr val="000000"/>
                </a:solidFill>
                <a:latin typeface="Aptos"/>
                <a:cs typeface="Aptos"/>
              </a:rPr>
              <a:t>Andet?</a:t>
            </a:r>
          </a:p>
        </p:txBody>
      </p:sp>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4" name="Øvelse 2 – Ræsonneringsmodel: Kompleks problemforståelse"/>
          <p:cNvSpPr txBox="1">
            <a:spLocks noGrp="1"/>
          </p:cNvSpPr>
          <p:nvPr>
            <p:ph type="title"/>
          </p:nvPr>
        </p:nvSpPr>
        <p:spPr>
          <a:prstGeom prst="rect">
            <a:avLst/>
          </a:prstGeom>
        </p:spPr>
        <p:txBody>
          <a:bodyPr/>
          <a:lstStyle>
            <a:lvl1pPr defTabSz="1292319">
              <a:defRPr sz="6147" spc="-184"/>
            </a:lvl1pPr>
          </a:lstStyle>
          <a:p>
            <a:r>
              <a:rPr>
                <a:solidFill>
                  <a:srgbClr val="000000"/>
                </a:solidFill>
                <a:latin typeface="Aptos"/>
                <a:cs typeface="Aptos"/>
              </a:rPr>
              <a:t>Øvelse 2 – Ræsonneringsmodel: Kompleks problemforståelse</a:t>
            </a:r>
          </a:p>
        </p:txBody>
      </p:sp>
      <p:sp>
        <p:nvSpPr>
          <p:cNvPr id="446" name="Formål:…"/>
          <p:cNvSpPr txBox="1">
            <a:spLocks noGrp="1"/>
          </p:cNvSpPr>
          <p:nvPr>
            <p:ph type="body" idx="1"/>
          </p:nvPr>
        </p:nvSpPr>
        <p:spPr>
          <a:prstGeom prst="rect">
            <a:avLst/>
          </a:prstGeom>
        </p:spPr>
        <p:txBody>
          <a:bodyPr/>
          <a:lstStyle/>
          <a:p>
            <a:pPr defTabSz="1731220">
              <a:defRPr sz="3407" spc="-102"/>
            </a:pPr>
            <a:r>
              <a:rPr>
                <a:solidFill>
                  <a:srgbClr val="000000"/>
                </a:solidFill>
                <a:latin typeface="Aptos"/>
                <a:cs typeface="Aptos"/>
              </a:rPr>
              <a:t>Formål:</a:t>
            </a:r>
          </a:p>
          <a:p>
            <a:pPr defTabSz="1731220">
              <a:defRPr sz="3407" spc="-102"/>
            </a:pPr>
            <a:r>
              <a:rPr>
                <a:solidFill>
                  <a:srgbClr val="000000"/>
                </a:solidFill>
                <a:latin typeface="Aptos"/>
                <a:cs typeface="Aptos"/>
              </a:rPr>
              <a:t>At vise, hvordan en ræsonneringsmodel arbejder med komplekse spørgsmål og tænker mere strategisk.</a:t>
            </a:r>
          </a:p>
          <a:p>
            <a:pPr defTabSz="1731220">
              <a:defRPr sz="3407" spc="-102"/>
            </a:pPr>
            <a:endParaRPr/>
          </a:p>
          <a:p>
            <a:pPr defTabSz="1731220">
              <a:defRPr sz="3407" spc="-102"/>
            </a:pPr>
            <a:r>
              <a:rPr>
                <a:solidFill>
                  <a:srgbClr val="000000"/>
                </a:solidFill>
                <a:latin typeface="Aptos"/>
                <a:cs typeface="Aptos"/>
              </a:rPr>
              <a:t>Instruktioner:</a:t>
            </a:r>
          </a:p>
          <a:p>
            <a:pPr defTabSz="1731220">
              <a:defRPr sz="3407" spc="-102"/>
            </a:pPr>
            <a:r>
              <a:rPr>
                <a:solidFill>
                  <a:srgbClr val="000000"/>
                </a:solidFill>
                <a:latin typeface="Aptos"/>
                <a:cs typeface="Aptos"/>
              </a:rPr>
              <a:t>Brug ChatGPT-5 Auto, 5 Thinking eller 5 Thinking mini.</a:t>
            </a:r>
          </a:p>
          <a:p>
            <a:pPr defTabSz="1731220">
              <a:defRPr sz="3407" spc="-102"/>
            </a:pPr>
            <a:endParaRPr/>
          </a:p>
          <a:p>
            <a:pPr defTabSz="1731220">
              <a:defRPr sz="3407" spc="-102"/>
            </a:pPr>
            <a:r>
              <a:rPr>
                <a:solidFill>
                  <a:srgbClr val="000000"/>
                </a:solidFill>
                <a:latin typeface="Aptos"/>
                <a:cs typeface="Aptos"/>
              </a:rPr>
              <a:t>Stil et åbent og komplekst spørgsmål som f.eks.:</a:t>
            </a:r>
          </a:p>
          <a:p>
            <a:pPr defTabSz="1731220">
              <a:defRPr sz="3407" spc="-102"/>
            </a:pPr>
            <a:r>
              <a:rPr>
                <a:solidFill>
                  <a:srgbClr val="000000"/>
                </a:solidFill>
                <a:latin typeface="Aptos"/>
                <a:cs typeface="Aptos"/>
              </a:rPr>
              <a:t>"Hvordan kan en virksomhed bedst forberede sig på automatiseringens fremtid?”</a:t>
            </a:r>
          </a:p>
          <a:p>
            <a:pPr defTabSz="1731220">
              <a:defRPr sz="3407" spc="-102"/>
            </a:pPr>
            <a:r>
              <a:rPr>
                <a:solidFill>
                  <a:srgbClr val="000000"/>
                </a:solidFill>
                <a:latin typeface="Aptos"/>
                <a:cs typeface="Aptos"/>
              </a:rPr>
              <a:t>"Hvordan bør regeringer balancere borgeres privatliv med behovet for sikkerhed?”</a:t>
            </a:r>
          </a:p>
          <a:p>
            <a:pPr defTabSz="1731220">
              <a:defRPr sz="3407" spc="-102"/>
            </a:pPr>
            <a:endParaRPr/>
          </a:p>
          <a:p>
            <a:pPr defTabSz="1731220">
              <a:defRPr sz="3407" spc="-102"/>
            </a:pPr>
            <a:r>
              <a:rPr>
                <a:solidFill>
                  <a:srgbClr val="000000"/>
                </a:solidFill>
                <a:latin typeface="Aptos"/>
                <a:cs typeface="Aptos"/>
              </a:rPr>
              <a:t>Bed modellen om at lægge en strategi eller plan for at løse problemet.</a:t>
            </a:r>
          </a:p>
          <a:p>
            <a:pPr defTabSz="1731220">
              <a:defRPr sz="3407" spc="-102"/>
            </a:pPr>
            <a:endParaRPr/>
          </a:p>
          <a:p>
            <a:pPr defTabSz="1731220">
              <a:defRPr sz="3407" spc="-102"/>
            </a:pPr>
            <a:r>
              <a:rPr>
                <a:solidFill>
                  <a:srgbClr val="000000"/>
                </a:solidFill>
                <a:latin typeface="Aptos"/>
                <a:cs typeface="Aptos"/>
              </a:rPr>
              <a:t>Analyser output:</a:t>
            </a:r>
          </a:p>
          <a:p>
            <a:pPr defTabSz="1731220">
              <a:defRPr sz="3407" spc="-102"/>
            </a:pPr>
            <a:r>
              <a:rPr>
                <a:solidFill>
                  <a:srgbClr val="000000"/>
                </a:solidFill>
                <a:latin typeface="Aptos"/>
                <a:cs typeface="Aptos"/>
              </a:rPr>
              <a:t>Bryder modellen problemet ned i trin?</a:t>
            </a:r>
          </a:p>
          <a:p>
            <a:pPr defTabSz="1731220">
              <a:defRPr sz="3407" spc="-102"/>
            </a:pPr>
            <a:r>
              <a:rPr>
                <a:solidFill>
                  <a:srgbClr val="000000"/>
                </a:solidFill>
                <a:latin typeface="Aptos"/>
                <a:cs typeface="Aptos"/>
              </a:rPr>
              <a:t>Overvejer den flere perspektiver?</a:t>
            </a:r>
          </a:p>
          <a:p>
            <a:pPr defTabSz="1731220">
              <a:defRPr sz="3407" spc="-102"/>
            </a:pPr>
            <a:r>
              <a:rPr>
                <a:solidFill>
                  <a:srgbClr val="000000"/>
                </a:solidFill>
                <a:latin typeface="Aptos"/>
                <a:cs typeface="Aptos"/>
              </a:rPr>
              <a:t>Vurderer den usikkerheder eller scenarier?</a:t>
            </a:r>
          </a:p>
        </p:txBody>
      </p:sp>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48" name="DALL·E 2023-10-04 09.41.36 - Oil painting capturing the essence of artificial intelligence, portraying a human brain merging seamlessly with circuits and wires, symbolizing the bl.png" descr="DALL·E 2023-10-04 09.41.36 - Oil painting capturing the essence of artificial intelligence, portraying a human brain merging seamlessly with circuits and wires, symbolizing the bl.png"/>
          <p:cNvPicPr>
            <a:picLocks noGrp="1" noChangeAspect="1"/>
          </p:cNvPicPr>
          <p:nvPr>
            <p:ph type="pic" idx="21"/>
          </p:nvPr>
        </p:nvPicPr>
        <p:blipFill>
          <a:blip r:embed="rId3"/>
          <a:srcRect l="22087" r="27305"/>
          <a:stretch>
            <a:fillRect/>
          </a:stretch>
        </p:blipFill>
        <p:spPr>
          <a:xfrm>
            <a:off x="12192000" y="-25401"/>
            <a:ext cx="12192001" cy="13766801"/>
          </a:xfrm>
          <a:prstGeom prst="rect">
            <a:avLst/>
          </a:prstGeom>
        </p:spPr>
      </p:pic>
      <p:sp>
        <p:nvSpPr>
          <p:cNvPr id="449" name="🧠 Memory"/>
          <p:cNvSpPr txBox="1">
            <a:spLocks noGrp="1"/>
          </p:cNvSpPr>
          <p:nvPr>
            <p:ph type="title"/>
          </p:nvPr>
        </p:nvSpPr>
        <p:spPr>
          <a:prstGeom prst="rect">
            <a:avLst/>
          </a:prstGeom>
        </p:spPr>
        <p:txBody>
          <a:bodyPr/>
          <a:lstStyle>
            <a:lvl1pPr defTabSz="2438338">
              <a:lnSpc>
                <a:spcPct val="90000"/>
              </a:lnSpc>
              <a:defRPr sz="11600" spc="-348">
                <a:gradFill flip="none" rotWithShape="1">
                  <a:gsLst>
                    <a:gs pos="0">
                      <a:srgbClr val="00E8FF"/>
                    </a:gs>
                    <a:gs pos="100000">
                      <a:srgbClr val="FF00F7"/>
                    </a:gs>
                  </a:gsLst>
                  <a:lin ang="3967761" scaled="0"/>
                </a:gradFill>
              </a:defRPr>
            </a:lvl1pPr>
          </a:lstStyle>
          <a:p>
            <a:r>
              <a:rPr>
                <a:solidFill>
                  <a:srgbClr val="000000"/>
                </a:solidFill>
                <a:latin typeface="Aptos"/>
                <a:cs typeface="Aptos"/>
              </a:rPr>
              <a:t>🧠 Memory</a:t>
            </a:r>
          </a:p>
        </p:txBody>
      </p:sp>
      <p:sp>
        <p:nvSpPr>
          <p:cNvPr id="450" name="Slide Subtitle"/>
          <p:cNvSpPr txBox="1">
            <a:spLocks noGrp="1"/>
          </p:cNvSpPr>
          <p:nvPr>
            <p:ph type="body" sz="quarter" idx="1"/>
          </p:nvPr>
        </p:nvSpPr>
        <p:spPr>
          <a:prstGeom prst="rect">
            <a:avLst/>
          </a:prstGeom>
        </p:spPr>
        <p:txBody>
          <a:bodyPr/>
          <a:lstStyle/>
          <a:p>
            <a:endParaRPr/>
          </a:p>
        </p:txBody>
      </p:sp>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2" name="ØVELSE"/>
          <p:cNvSpPr txBox="1">
            <a:spLocks noGrp="1"/>
          </p:cNvSpPr>
          <p:nvPr>
            <p:ph type="body" sz="half" idx="1"/>
          </p:nvPr>
        </p:nvSpPr>
        <p:spPr>
          <a:xfrm>
            <a:off x="879254" y="4543652"/>
            <a:ext cx="22625492" cy="4628695"/>
          </a:xfrm>
          <a:prstGeom prst="rect">
            <a:avLst/>
          </a:prstGeom>
        </p:spPr>
        <p:txBody>
          <a:bodyPr/>
          <a:lstStyle>
            <a:lvl1pPr defTabSz="1633687">
              <a:defRPr sz="26800" spc="-535"/>
            </a:lvl1pPr>
          </a:lstStyle>
          <a:p>
            <a:r>
              <a:rPr>
                <a:solidFill>
                  <a:srgbClr val="000000"/>
                </a:solidFill>
                <a:latin typeface="Aptos"/>
                <a:cs typeface="Aptos"/>
              </a:rPr>
              <a:t>ØVELSE</a:t>
            </a:r>
          </a:p>
        </p:txBody>
      </p:sp>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4" name="Hvad ved du om mig?"/>
          <p:cNvSpPr txBox="1">
            <a:spLocks noGrp="1"/>
          </p:cNvSpPr>
          <p:nvPr>
            <p:ph type="title"/>
          </p:nvPr>
        </p:nvSpPr>
        <p:spPr>
          <a:prstGeom prst="rect">
            <a:avLst/>
          </a:prstGeom>
        </p:spPr>
        <p:txBody>
          <a:bodyPr/>
          <a:lstStyle>
            <a:lvl1pPr defTabSz="1804370">
              <a:defRPr sz="8584" spc="-257"/>
            </a:lvl1pPr>
          </a:lstStyle>
          <a:p>
            <a:r>
              <a:rPr>
                <a:solidFill>
                  <a:srgbClr val="000000"/>
                </a:solidFill>
                <a:latin typeface="Aptos"/>
                <a:cs typeface="Aptos"/>
              </a:rPr>
              <a:t>Hvad ved du om mig?</a:t>
            </a:r>
          </a:p>
        </p:txBody>
      </p:sp>
      <p:sp>
        <p:nvSpPr>
          <p:cNvPr id="456" name="Skriv: “Hvad ved du om mig?” i ChatGPT"/>
          <p:cNvSpPr txBox="1">
            <a:spLocks noGrp="1"/>
          </p:cNvSpPr>
          <p:nvPr>
            <p:ph type="body" idx="1"/>
          </p:nvPr>
        </p:nvSpPr>
        <p:spPr>
          <a:prstGeom prst="rect">
            <a:avLst/>
          </a:prstGeom>
        </p:spPr>
        <p:txBody>
          <a:bodyPr/>
          <a:lstStyle/>
          <a:p>
            <a:r>
              <a:rPr>
                <a:solidFill>
                  <a:srgbClr val="000000"/>
                </a:solidFill>
                <a:latin typeface="Aptos"/>
                <a:cs typeface="Aptos"/>
              </a:rPr>
              <a:t>Skriv: “Hvad ved du om mig?” i ChatGPT</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49" name="Screenshot 2025-08-28 at 11.47.45.png" descr="Screenshot 2025-08-28 at 11.47.45.png"/>
          <p:cNvPicPr>
            <a:picLocks noChangeAspect="1"/>
          </p:cNvPicPr>
          <p:nvPr/>
        </p:nvPicPr>
        <p:blipFill>
          <a:blip r:embed="rId3"/>
          <a:stretch>
            <a:fillRect/>
          </a:stretch>
        </p:blipFill>
        <p:spPr>
          <a:xfrm>
            <a:off x="4659619" y="1261360"/>
            <a:ext cx="15064762" cy="11193280"/>
          </a:xfrm>
          <a:prstGeom prst="rect">
            <a:avLst/>
          </a:prstGeom>
          <a:ln w="12700">
            <a:miter lim="400000"/>
          </a:ln>
        </p:spPr>
      </p:pic>
      <p:sp>
        <p:nvSpPr>
          <p:cNvPr id="250" name="Kilde: https://www.dst.dk/da/Statistik/nyheder-analyser-publ/nyt/NytHtml?cid=51815&amp;utm_source=newsletter"/>
          <p:cNvSpPr txBox="1"/>
          <p:nvPr/>
        </p:nvSpPr>
        <p:spPr>
          <a:xfrm>
            <a:off x="13923813" y="13300486"/>
            <a:ext cx="10432593" cy="37896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50800" tIns="50800" rIns="50800" bIns="50800" anchor="ctr">
            <a:spAutoFit/>
          </a:bodyPr>
          <a:lstStyle/>
          <a:p>
            <a:pPr>
              <a:defRPr sz="1600"/>
            </a:pPr>
            <a:r>
              <a:rPr>
                <a:solidFill>
                  <a:srgbClr val="000000"/>
                </a:solidFill>
                <a:latin typeface="Aptos"/>
                <a:cs typeface="Aptos"/>
              </a:rPr>
              <a:t>Kilde: </a:t>
            </a:r>
            <a:r>
              <a:rPr u="sng">
                <a:solidFill>
                  <a:srgbClr val="000000"/>
                </a:solidFill>
                <a:latin typeface="Aptos"/>
                <a:hlinkClick r:id="rId4"/>
              </a:rPr>
              <a:t>https://www.dst.dk/da/Statistik/nyheder-analyser-publ/nyt/NytHtml?cid=51815&amp;utm_source=newsletter</a:t>
            </a:r>
          </a:p>
        </p:txBody>
      </p:sp>
    </p:spTree>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58" name="Screenshot 2025-08-06 at 21.34.06.png" descr="Screenshot 2025-08-06 at 21.34.06.png"/>
          <p:cNvPicPr>
            <a:picLocks noChangeAspect="1"/>
          </p:cNvPicPr>
          <p:nvPr/>
        </p:nvPicPr>
        <p:blipFill>
          <a:blip r:embed="rId3"/>
          <a:stretch>
            <a:fillRect/>
          </a:stretch>
        </p:blipFill>
        <p:spPr>
          <a:xfrm>
            <a:off x="1314113" y="1620460"/>
            <a:ext cx="12018203" cy="10475080"/>
          </a:xfrm>
          <a:prstGeom prst="rect">
            <a:avLst/>
          </a:prstGeom>
          <a:ln w="12700">
            <a:miter lim="400000"/>
          </a:ln>
        </p:spPr>
      </p:pic>
      <p:sp>
        <p:nvSpPr>
          <p:cNvPr id="459" name="Reference til gemte minder: Dette er detaljer, du eksplicit har bedt ChatGPT om at huske, som fx dit navn, yndlingsfarve eller kostpræferencer."/>
          <p:cNvSpPr txBox="1"/>
          <p:nvPr/>
        </p:nvSpPr>
        <p:spPr>
          <a:xfrm>
            <a:off x="13418419" y="4683349"/>
            <a:ext cx="9833333" cy="73152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chor="ctr">
            <a:spAutoFit/>
          </a:bodyPr>
          <a:lstStyle/>
          <a:p>
            <a:pPr algn="l" defTabSz="2438338">
              <a:lnSpc>
                <a:spcPct val="90000"/>
              </a:lnSpc>
              <a:defRPr sz="2000" spc="-59">
                <a:gradFill flip="none" rotWithShape="1">
                  <a:gsLst>
                    <a:gs pos="0">
                      <a:srgbClr val="00E8FF"/>
                    </a:gs>
                    <a:gs pos="100000">
                      <a:srgbClr val="FF00F7"/>
                    </a:gs>
                  </a:gsLst>
                  <a:lin ang="3967761" scaled="0"/>
                </a:gradFill>
                <a:latin typeface="+mn-lt"/>
                <a:ea typeface="+mn-ea"/>
                <a:cs typeface="+mn-cs"/>
                <a:sym typeface="Graphik Semibold"/>
              </a:defRPr>
            </a:pPr>
            <a:r>
              <a:rPr b="1">
                <a:solidFill>
                  <a:srgbClr val="000000"/>
                </a:solidFill>
                <a:latin typeface="Aptos"/>
                <a:ea typeface="Helvetica Neue"/>
                <a:cs typeface="Aptos"/>
                <a:sym typeface="Helvetica Neue"/>
              </a:rPr>
              <a:t>Reference til gemte minder</a:t>
            </a:r>
            <a:r>
              <a:rPr>
                <a:solidFill>
                  <a:srgbClr val="000000"/>
                </a:solidFill>
                <a:latin typeface="Aptos"/>
                <a:cs typeface="Aptos"/>
              </a:rPr>
              <a:t>: Dette er detaljer, du eksplicit har bedt ChatGPT om at huske, som fx dit navn, yndlingsfarve eller kostpræferencer.</a:t>
            </a:r>
          </a:p>
        </p:txBody>
      </p:sp>
      <p:sp>
        <p:nvSpPr>
          <p:cNvPr id="460" name="Reference til chat-historik: ChatGPT kan også bruge information fra dine tidligere chats til at gøre fremtidige samtaler mere nyttige. Hvis du fx én gang har sagt, at du kan lide thaimad, kan det tage det i betragtning næste gang, du spørger: “Hvad skal "/>
          <p:cNvSpPr txBox="1"/>
          <p:nvPr/>
        </p:nvSpPr>
        <p:spPr>
          <a:xfrm>
            <a:off x="13427653" y="5748654"/>
            <a:ext cx="8449574" cy="221869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chor="ctr">
            <a:spAutoFit/>
          </a:bodyPr>
          <a:lstStyle/>
          <a:p>
            <a:pPr algn="l" defTabSz="2438338">
              <a:lnSpc>
                <a:spcPct val="90000"/>
              </a:lnSpc>
              <a:defRPr sz="2000" spc="-59">
                <a:gradFill flip="none" rotWithShape="1">
                  <a:gsLst>
                    <a:gs pos="0">
                      <a:srgbClr val="00E8FF"/>
                    </a:gs>
                    <a:gs pos="100000">
                      <a:srgbClr val="FF00F7"/>
                    </a:gs>
                  </a:gsLst>
                  <a:lin ang="3967761" scaled="0"/>
                </a:gradFill>
                <a:latin typeface="+mn-lt"/>
                <a:ea typeface="+mn-ea"/>
                <a:cs typeface="+mn-cs"/>
                <a:sym typeface="Graphik Semibold"/>
              </a:defRPr>
            </a:pPr>
            <a:r>
              <a:rPr b="1">
                <a:solidFill>
                  <a:srgbClr val="000000"/>
                </a:solidFill>
                <a:latin typeface="Aptos"/>
                <a:ea typeface="Helvetica Neue"/>
                <a:cs typeface="Aptos"/>
                <a:sym typeface="Helvetica Neue"/>
              </a:rPr>
              <a:t>Reference til chat-historik</a:t>
            </a:r>
            <a:r>
              <a:rPr>
                <a:solidFill>
                  <a:srgbClr val="000000"/>
                </a:solidFill>
                <a:latin typeface="Aptos"/>
                <a:cs typeface="Aptos"/>
              </a:rPr>
              <a:t>: ChatGPT kan også bruge information fra dine tidligere chats til at gøre fremtidige samtaler mere nyttige. Hvis du fx én gang har sagt, at du kan lide thaimad, kan det tage det i betragtning næste gang, du spørger: </a:t>
            </a:r>
            <a:r>
              <a:rPr b="1" i="1">
                <a:solidFill>
                  <a:srgbClr val="000000"/>
                </a:solidFill>
                <a:latin typeface="Aptos"/>
                <a:ea typeface="Graphik"/>
                <a:cs typeface="Aptos"/>
                <a:sym typeface="Graphik"/>
              </a:rPr>
              <a:t>“Hvad skal jeg have til frokost?”</a:t>
            </a:r>
            <a:r>
              <a:rPr>
                <a:solidFill>
                  <a:srgbClr val="000000"/>
                </a:solidFill>
                <a:latin typeface="Aptos"/>
                <a:cs typeface="Aptos"/>
              </a:rPr>
              <a:t>. ChatGPT husker ikke alle detaljer fra tidligere chats, så brug gemte minder til alt, du altid vil have, at det husker.</a:t>
            </a:r>
          </a:p>
        </p:txBody>
      </p:sp>
    </p:spTree>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2" name="LIVE DEMO"/>
          <p:cNvSpPr txBox="1">
            <a:spLocks noGrp="1"/>
          </p:cNvSpPr>
          <p:nvPr>
            <p:ph type="body" sz="half" idx="1"/>
          </p:nvPr>
        </p:nvSpPr>
        <p:spPr>
          <a:xfrm>
            <a:off x="879254" y="4543652"/>
            <a:ext cx="22625492" cy="4628695"/>
          </a:xfrm>
          <a:prstGeom prst="rect">
            <a:avLst/>
          </a:prstGeom>
        </p:spPr>
        <p:txBody>
          <a:bodyPr/>
          <a:lstStyle>
            <a:lvl1pPr defTabSz="1633687">
              <a:defRPr sz="26800" spc="-535"/>
            </a:lvl1pPr>
          </a:lstStyle>
          <a:p>
            <a:r>
              <a:rPr>
                <a:solidFill>
                  <a:srgbClr val="000000"/>
                </a:solidFill>
                <a:latin typeface="Aptos"/>
                <a:cs typeface="Aptos"/>
              </a:rPr>
              <a:t>LIVE DEMO</a:t>
            </a:r>
          </a:p>
        </p:txBody>
      </p:sp>
    </p:spTree>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4" name="Custom Instructions"/>
          <p:cNvSpPr txBox="1">
            <a:spLocks noGrp="1"/>
          </p:cNvSpPr>
          <p:nvPr>
            <p:ph type="body" sz="half" idx="1"/>
          </p:nvPr>
        </p:nvSpPr>
        <p:spPr>
          <a:xfrm>
            <a:off x="879254" y="3830336"/>
            <a:ext cx="22625492" cy="4628695"/>
          </a:xfrm>
          <a:prstGeom prst="rect">
            <a:avLst/>
          </a:prstGeom>
        </p:spPr>
        <p:txBody>
          <a:bodyPr/>
          <a:lstStyle>
            <a:lvl1pPr defTabSz="1121635">
              <a:defRPr sz="18400" spc="-367"/>
            </a:lvl1pPr>
          </a:lstStyle>
          <a:p>
            <a:r>
              <a:rPr>
                <a:solidFill>
                  <a:srgbClr val="000000"/>
                </a:solidFill>
                <a:latin typeface="Aptos"/>
                <a:cs typeface="Aptos"/>
              </a:rPr>
              <a:t>Custom Instructions</a:t>
            </a:r>
          </a:p>
        </p:txBody>
      </p:sp>
    </p:spTree>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66" name="Screenshot 2025-08-06 at 21.34.06.png" descr="Screenshot 2025-08-06 at 21.34.06.png"/>
          <p:cNvPicPr>
            <a:picLocks noChangeAspect="1"/>
          </p:cNvPicPr>
          <p:nvPr/>
        </p:nvPicPr>
        <p:blipFill>
          <a:blip r:embed="rId3"/>
          <a:stretch>
            <a:fillRect/>
          </a:stretch>
        </p:blipFill>
        <p:spPr>
          <a:xfrm>
            <a:off x="6182899" y="1620460"/>
            <a:ext cx="12018202" cy="10475080"/>
          </a:xfrm>
          <a:prstGeom prst="rect">
            <a:avLst/>
          </a:prstGeom>
          <a:ln w="12700">
            <a:miter lim="400000"/>
          </a:ln>
        </p:spPr>
      </p:pic>
    </p:spTree>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68" name="Screenshot 2025-08-28 at 14.36.43.png" descr="Screenshot 2025-08-28 at 14.36.43.png"/>
          <p:cNvPicPr>
            <a:picLocks noChangeAspect="1"/>
          </p:cNvPicPr>
          <p:nvPr/>
        </p:nvPicPr>
        <p:blipFill>
          <a:blip r:embed="rId3"/>
          <a:stretch>
            <a:fillRect/>
          </a:stretch>
        </p:blipFill>
        <p:spPr>
          <a:xfrm>
            <a:off x="5600700" y="1289050"/>
            <a:ext cx="13182600" cy="11137900"/>
          </a:xfrm>
          <a:prstGeom prst="rect">
            <a:avLst/>
          </a:prstGeom>
          <a:ln w="12700">
            <a:miter lim="400000"/>
          </a:ln>
        </p:spPr>
      </p:pic>
    </p:spTree>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70" name="Screenshot 2025-08-28 at 14.37.09.png" descr="Screenshot 2025-08-28 at 14.37.09.png"/>
          <p:cNvPicPr>
            <a:picLocks noChangeAspect="1"/>
          </p:cNvPicPr>
          <p:nvPr/>
        </p:nvPicPr>
        <p:blipFill>
          <a:blip r:embed="rId3"/>
          <a:stretch>
            <a:fillRect/>
          </a:stretch>
        </p:blipFill>
        <p:spPr>
          <a:xfrm>
            <a:off x="2920090" y="2887019"/>
            <a:ext cx="18543820" cy="7941962"/>
          </a:xfrm>
          <a:prstGeom prst="rect">
            <a:avLst/>
          </a:prstGeom>
          <a:ln w="12700">
            <a:miter lim="400000"/>
          </a:ln>
        </p:spPr>
      </p:pic>
    </p:spTree>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2" name="ØVELSE"/>
          <p:cNvSpPr txBox="1">
            <a:spLocks noGrp="1"/>
          </p:cNvSpPr>
          <p:nvPr>
            <p:ph type="body" sz="half" idx="1"/>
          </p:nvPr>
        </p:nvSpPr>
        <p:spPr>
          <a:xfrm>
            <a:off x="879254" y="4543652"/>
            <a:ext cx="22625492" cy="4628695"/>
          </a:xfrm>
          <a:prstGeom prst="rect">
            <a:avLst/>
          </a:prstGeom>
        </p:spPr>
        <p:txBody>
          <a:bodyPr/>
          <a:lstStyle>
            <a:lvl1pPr defTabSz="1633687">
              <a:defRPr sz="26800" spc="-535"/>
            </a:lvl1pPr>
          </a:lstStyle>
          <a:p>
            <a:r>
              <a:rPr>
                <a:solidFill>
                  <a:srgbClr val="000000"/>
                </a:solidFill>
                <a:latin typeface="Aptos"/>
                <a:cs typeface="Aptos"/>
              </a:rPr>
              <a:t>ØVELSE</a:t>
            </a:r>
          </a:p>
        </p:txBody>
      </p:sp>
    </p:spTree>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4" name="Vælg en personlighed"/>
          <p:cNvSpPr txBox="1">
            <a:spLocks noGrp="1"/>
          </p:cNvSpPr>
          <p:nvPr>
            <p:ph type="title"/>
          </p:nvPr>
        </p:nvSpPr>
        <p:spPr>
          <a:prstGeom prst="rect">
            <a:avLst/>
          </a:prstGeom>
        </p:spPr>
        <p:txBody>
          <a:bodyPr/>
          <a:lstStyle>
            <a:lvl1pPr defTabSz="1804370">
              <a:defRPr sz="8584" spc="-257"/>
            </a:lvl1pPr>
          </a:lstStyle>
          <a:p>
            <a:r>
              <a:rPr>
                <a:solidFill>
                  <a:srgbClr val="000000"/>
                </a:solidFill>
                <a:latin typeface="Aptos"/>
                <a:cs typeface="Aptos"/>
              </a:rPr>
              <a:t>Vælg en personlighed</a:t>
            </a:r>
          </a:p>
        </p:txBody>
      </p:sp>
      <p:sp>
        <p:nvSpPr>
          <p:cNvPr id="476" name="Vælg en personlighed…"/>
          <p:cNvSpPr txBox="1">
            <a:spLocks noGrp="1"/>
          </p:cNvSpPr>
          <p:nvPr>
            <p:ph type="body" idx="1"/>
          </p:nvPr>
        </p:nvSpPr>
        <p:spPr>
          <a:prstGeom prst="rect">
            <a:avLst/>
          </a:prstGeom>
        </p:spPr>
        <p:txBody>
          <a:bodyPr/>
          <a:lstStyle/>
          <a:p>
            <a:pPr defTabSz="2194505">
              <a:defRPr sz="4950" spc="-148"/>
            </a:pPr>
            <a:r>
              <a:rPr>
                <a:solidFill>
                  <a:srgbClr val="000000"/>
                </a:solidFill>
                <a:latin typeface="Aptos"/>
                <a:cs typeface="Aptos"/>
              </a:rPr>
              <a:t>Vælg en personlighed</a:t>
            </a:r>
          </a:p>
          <a:p>
            <a:pPr defTabSz="2194505">
              <a:defRPr sz="4950" spc="-148"/>
            </a:pPr>
            <a:endParaRPr/>
          </a:p>
          <a:p>
            <a:pPr defTabSz="2194505">
              <a:defRPr sz="4950" spc="-148"/>
            </a:pPr>
            <a:r>
              <a:rPr>
                <a:solidFill>
                  <a:srgbClr val="000000"/>
                </a:solidFill>
                <a:latin typeface="Aptos"/>
                <a:cs typeface="Aptos"/>
              </a:rPr>
              <a:t>Giv ChatGPT-5 en opgave</a:t>
            </a:r>
          </a:p>
          <a:p>
            <a:pPr defTabSz="2194505">
              <a:defRPr sz="4950" spc="-148"/>
            </a:pPr>
            <a:endParaRPr/>
          </a:p>
          <a:p>
            <a:pPr defTabSz="2194505">
              <a:defRPr sz="4950" spc="-148"/>
            </a:pPr>
            <a:r>
              <a:rPr>
                <a:solidFill>
                  <a:srgbClr val="000000"/>
                </a:solidFill>
                <a:latin typeface="Aptos"/>
                <a:cs typeface="Aptos"/>
              </a:rPr>
              <a:t>Hvad sker der?</a:t>
            </a:r>
          </a:p>
          <a:p>
            <a:pPr defTabSz="2194505">
              <a:defRPr sz="4950" spc="-148"/>
            </a:pPr>
            <a:endParaRPr/>
          </a:p>
          <a:p>
            <a:pPr defTabSz="2194505">
              <a:defRPr sz="4950" spc="-148"/>
            </a:pPr>
            <a:r>
              <a:rPr>
                <a:solidFill>
                  <a:srgbClr val="000000"/>
                </a:solidFill>
                <a:latin typeface="Aptos"/>
                <a:cs typeface="Aptos"/>
              </a:rPr>
              <a:t>Vælg en anden personlighed</a:t>
            </a:r>
          </a:p>
          <a:p>
            <a:pPr defTabSz="2194505">
              <a:defRPr sz="4950" spc="-148"/>
            </a:pPr>
            <a:endParaRPr/>
          </a:p>
          <a:p>
            <a:pPr defTabSz="2194505">
              <a:defRPr sz="4950" spc="-148"/>
            </a:pPr>
            <a:r>
              <a:rPr>
                <a:solidFill>
                  <a:srgbClr val="000000"/>
                </a:solidFill>
                <a:latin typeface="Aptos"/>
                <a:cs typeface="Aptos"/>
              </a:rPr>
              <a:t>Giv ChatGPT-5 den samme opgave</a:t>
            </a:r>
          </a:p>
          <a:p>
            <a:pPr defTabSz="2194505">
              <a:defRPr sz="4950" spc="-148"/>
            </a:pPr>
            <a:endParaRPr/>
          </a:p>
          <a:p>
            <a:pPr defTabSz="2194505">
              <a:defRPr sz="4950" spc="-148"/>
            </a:pPr>
            <a:r>
              <a:rPr>
                <a:solidFill>
                  <a:srgbClr val="000000"/>
                </a:solidFill>
                <a:latin typeface="Aptos"/>
                <a:cs typeface="Aptos"/>
              </a:rPr>
              <a:t>Er der en forskel?</a:t>
            </a:r>
          </a:p>
        </p:txBody>
      </p:sp>
    </p:spTree>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78" name="DALL·E 2024-10-06 15.44.55 - A vertical corkboard canvas with creative ideas displayed on colorful post-it notes. The cork texture is still visible, but the board is now filled wi.jpeg" descr="DALL·E 2024-10-06 15.44.55 - A vertical corkboard canvas with creative ideas displayed on colorful post-it notes. The cork texture is still visible, but the board is now filled wi.jpeg"/>
          <p:cNvPicPr>
            <a:picLocks noGrp="1" noChangeAspect="1"/>
          </p:cNvPicPr>
          <p:nvPr>
            <p:ph type="pic" idx="21"/>
          </p:nvPr>
        </p:nvPicPr>
        <p:blipFill>
          <a:blip r:embed="rId3"/>
          <a:srcRect t="17738" b="17738"/>
          <a:stretch>
            <a:fillRect/>
          </a:stretch>
        </p:blipFill>
        <p:spPr>
          <a:xfrm>
            <a:off x="12192000" y="-25400"/>
            <a:ext cx="12192000" cy="13766800"/>
          </a:xfrm>
          <a:prstGeom prst="rect">
            <a:avLst/>
          </a:prstGeom>
        </p:spPr>
      </p:pic>
      <p:sp>
        <p:nvSpPr>
          <p:cNvPr id="479" name="🚘 Projects"/>
          <p:cNvSpPr txBox="1">
            <a:spLocks noGrp="1"/>
          </p:cNvSpPr>
          <p:nvPr>
            <p:ph type="title"/>
          </p:nvPr>
        </p:nvSpPr>
        <p:spPr>
          <a:prstGeom prst="rect">
            <a:avLst/>
          </a:prstGeom>
        </p:spPr>
        <p:txBody>
          <a:bodyPr/>
          <a:lstStyle>
            <a:lvl1pPr defTabSz="2438338">
              <a:lnSpc>
                <a:spcPct val="90000"/>
              </a:lnSpc>
              <a:defRPr sz="11600" spc="-348">
                <a:gradFill flip="none" rotWithShape="1">
                  <a:gsLst>
                    <a:gs pos="0">
                      <a:srgbClr val="00E8FF"/>
                    </a:gs>
                    <a:gs pos="100000">
                      <a:srgbClr val="FF00F7"/>
                    </a:gs>
                  </a:gsLst>
                  <a:lin ang="3967761" scaled="0"/>
                </a:gradFill>
              </a:defRPr>
            </a:lvl1pPr>
          </a:lstStyle>
          <a:p>
            <a:r>
              <a:rPr>
                <a:solidFill>
                  <a:srgbClr val="000000"/>
                </a:solidFill>
                <a:latin typeface="Aptos"/>
                <a:cs typeface="Aptos"/>
              </a:rPr>
              <a:t>🚘 Projects</a:t>
            </a:r>
          </a:p>
        </p:txBody>
      </p:sp>
      <p:sp>
        <p:nvSpPr>
          <p:cNvPr id="480" name="Slide Subtitle"/>
          <p:cNvSpPr txBox="1">
            <a:spLocks noGrp="1"/>
          </p:cNvSpPr>
          <p:nvPr>
            <p:ph type="body" sz="quarter" idx="1"/>
          </p:nvPr>
        </p:nvSpPr>
        <p:spPr>
          <a:prstGeom prst="rect">
            <a:avLst/>
          </a:prstGeom>
        </p:spPr>
        <p:txBody>
          <a:bodyPr/>
          <a:lstStyle/>
          <a:p>
            <a:pPr algn="l" defTabSz="2438338">
              <a:lnSpc>
                <a:spcPct val="90000"/>
              </a:lnSpc>
              <a:defRPr sz="4000" spc="-119">
                <a:gradFill flip="none" rotWithShape="1">
                  <a:gsLst>
                    <a:gs pos="0">
                      <a:srgbClr val="00E8FF"/>
                    </a:gs>
                    <a:gs pos="100000">
                      <a:srgbClr val="FF00F7"/>
                    </a:gs>
                  </a:gsLst>
                  <a:lin ang="3967761" scaled="0"/>
                </a:gradFill>
                <a:latin typeface="+mn-lt"/>
                <a:ea typeface="+mn-ea"/>
                <a:cs typeface="+mn-cs"/>
                <a:sym typeface="Graphik Semibold"/>
              </a:defRPr>
            </a:pPr>
            <a:endParaRPr/>
          </a:p>
          <a:p>
            <a:pPr algn="l" defTabSz="2438338">
              <a:lnSpc>
                <a:spcPct val="90000"/>
              </a:lnSpc>
              <a:defRPr sz="4000" spc="-119">
                <a:gradFill flip="none" rotWithShape="1">
                  <a:gsLst>
                    <a:gs pos="0">
                      <a:srgbClr val="00E8FF"/>
                    </a:gs>
                    <a:gs pos="100000">
                      <a:srgbClr val="FF00F7"/>
                    </a:gs>
                  </a:gsLst>
                  <a:lin ang="3967761" scaled="0"/>
                </a:gradFill>
                <a:latin typeface="+mn-lt"/>
                <a:ea typeface="+mn-ea"/>
                <a:cs typeface="+mn-cs"/>
                <a:sym typeface="Graphik Semibold"/>
              </a:defRPr>
            </a:pPr>
            <a:endParaRPr/>
          </a:p>
        </p:txBody>
      </p:sp>
    </p:spTree>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82" name="Screenshot 2025-09-04 at 14.59.15.png" descr="Screenshot 2025-09-04 at 14.59.15.png"/>
          <p:cNvPicPr>
            <a:picLocks noChangeAspect="1"/>
          </p:cNvPicPr>
          <p:nvPr/>
        </p:nvPicPr>
        <p:blipFill>
          <a:blip r:embed="rId3"/>
          <a:stretch>
            <a:fillRect/>
          </a:stretch>
        </p:blipFill>
        <p:spPr>
          <a:xfrm>
            <a:off x="2165350" y="3867150"/>
            <a:ext cx="20053300" cy="5981700"/>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52" name="Screenshot 2025-08-28 at 11.48.24.png" descr="Screenshot 2025-08-28 at 11.48.24.png"/>
          <p:cNvPicPr>
            <a:picLocks noChangeAspect="1"/>
          </p:cNvPicPr>
          <p:nvPr/>
        </p:nvPicPr>
        <p:blipFill>
          <a:blip r:embed="rId3"/>
          <a:stretch>
            <a:fillRect/>
          </a:stretch>
        </p:blipFill>
        <p:spPr>
          <a:xfrm>
            <a:off x="4236199" y="2213387"/>
            <a:ext cx="15911602" cy="9289226"/>
          </a:xfrm>
          <a:prstGeom prst="rect">
            <a:avLst/>
          </a:prstGeom>
          <a:ln w="12700">
            <a:miter lim="400000"/>
          </a:ln>
        </p:spPr>
      </p:pic>
      <p:sp>
        <p:nvSpPr>
          <p:cNvPr id="253" name="Kilde: https://www.dst.dk/da/Statistik/nyheder-analyser-publ/nyt/NytHtml?cid=51815&amp;utm_source=newsletter"/>
          <p:cNvSpPr txBox="1"/>
          <p:nvPr/>
        </p:nvSpPr>
        <p:spPr>
          <a:xfrm>
            <a:off x="13923813" y="13300486"/>
            <a:ext cx="10432593" cy="37896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50800" tIns="50800" rIns="50800" bIns="50800" anchor="ctr">
            <a:spAutoFit/>
          </a:bodyPr>
          <a:lstStyle/>
          <a:p>
            <a:pPr>
              <a:defRPr sz="1600"/>
            </a:pPr>
            <a:r>
              <a:rPr>
                <a:solidFill>
                  <a:srgbClr val="000000"/>
                </a:solidFill>
                <a:latin typeface="Aptos"/>
                <a:cs typeface="Aptos"/>
              </a:rPr>
              <a:t>Kilde: </a:t>
            </a:r>
            <a:r>
              <a:rPr u="sng">
                <a:solidFill>
                  <a:srgbClr val="000000"/>
                </a:solidFill>
                <a:latin typeface="Aptos"/>
                <a:hlinkClick r:id="rId4"/>
              </a:rPr>
              <a:t>https://www.dst.dk/da/Statistik/nyheder-analyser-publ/nyt/NytHtml?cid=51815&amp;utm_source=newsletter</a:t>
            </a:r>
          </a:p>
        </p:txBody>
      </p:sp>
    </p:spTree>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84" name="Screenshot 2025-09-04 at 15.00.07.png" descr="Screenshot 2025-09-04 at 15.00.07.png"/>
          <p:cNvPicPr>
            <a:picLocks noChangeAspect="1"/>
          </p:cNvPicPr>
          <p:nvPr/>
        </p:nvPicPr>
        <p:blipFill>
          <a:blip r:embed="rId3"/>
          <a:stretch>
            <a:fillRect/>
          </a:stretch>
        </p:blipFill>
        <p:spPr>
          <a:xfrm>
            <a:off x="5537200" y="2425700"/>
            <a:ext cx="13309600" cy="8864600"/>
          </a:xfrm>
          <a:prstGeom prst="rect">
            <a:avLst/>
          </a:prstGeom>
          <a:ln w="12700">
            <a:miter lim="400000"/>
          </a:ln>
        </p:spPr>
      </p:pic>
    </p:spTree>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86" name="Screenshot 2025-09-04 at 15.00.45.png" descr="Screenshot 2025-09-04 at 15.00.45.png"/>
          <p:cNvPicPr>
            <a:picLocks noChangeAspect="1"/>
          </p:cNvPicPr>
          <p:nvPr/>
        </p:nvPicPr>
        <p:blipFill>
          <a:blip r:embed="rId3"/>
          <a:stretch>
            <a:fillRect/>
          </a:stretch>
        </p:blipFill>
        <p:spPr>
          <a:xfrm>
            <a:off x="3197139" y="1321305"/>
            <a:ext cx="17989722" cy="11073390"/>
          </a:xfrm>
          <a:prstGeom prst="rect">
            <a:avLst/>
          </a:prstGeom>
          <a:ln w="12700">
            <a:miter lim="400000"/>
          </a:ln>
        </p:spPr>
      </p:pic>
    </p:spTree>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88" name="Screenshot 2025-09-04 at 15.05.48.png" descr="Screenshot 2025-09-04 at 15.05.48.png"/>
          <p:cNvPicPr>
            <a:picLocks noChangeAspect="1"/>
          </p:cNvPicPr>
          <p:nvPr/>
        </p:nvPicPr>
        <p:blipFill>
          <a:blip r:embed="rId3"/>
          <a:stretch>
            <a:fillRect/>
          </a:stretch>
        </p:blipFill>
        <p:spPr>
          <a:xfrm>
            <a:off x="5086350" y="2120900"/>
            <a:ext cx="14211300" cy="9474200"/>
          </a:xfrm>
          <a:prstGeom prst="rect">
            <a:avLst/>
          </a:prstGeom>
          <a:ln w="12700">
            <a:miter lim="400000"/>
          </a:ln>
        </p:spPr>
      </p:pic>
    </p:spTree>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90" name="Screenshot 2025-09-04 at 15.06.23.png" descr="Screenshot 2025-09-04 at 15.06.23.png"/>
          <p:cNvPicPr>
            <a:picLocks noChangeAspect="1"/>
          </p:cNvPicPr>
          <p:nvPr/>
        </p:nvPicPr>
        <p:blipFill>
          <a:blip r:embed="rId3"/>
          <a:stretch>
            <a:fillRect/>
          </a:stretch>
        </p:blipFill>
        <p:spPr>
          <a:xfrm>
            <a:off x="4731305" y="1929506"/>
            <a:ext cx="14921390" cy="9856988"/>
          </a:xfrm>
          <a:prstGeom prst="rect">
            <a:avLst/>
          </a:prstGeom>
          <a:ln w="12700">
            <a:miter lim="400000"/>
          </a:ln>
        </p:spPr>
      </p:pic>
    </p:spTree>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92" name="Screenshot 2025-09-04 at 15.07.08.png" descr="Screenshot 2025-09-04 at 15.07.08.png"/>
          <p:cNvPicPr>
            <a:picLocks noChangeAspect="1"/>
          </p:cNvPicPr>
          <p:nvPr/>
        </p:nvPicPr>
        <p:blipFill>
          <a:blip r:embed="rId3"/>
          <a:stretch>
            <a:fillRect/>
          </a:stretch>
        </p:blipFill>
        <p:spPr>
          <a:xfrm>
            <a:off x="4121150" y="3041650"/>
            <a:ext cx="16141700" cy="7632700"/>
          </a:xfrm>
          <a:prstGeom prst="rect">
            <a:avLst/>
          </a:prstGeom>
          <a:ln w="12700">
            <a:miter lim="400000"/>
          </a:ln>
        </p:spPr>
      </p:pic>
    </p:spTree>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94" name="Screenshot 2025-09-04 at 15.07.31.png" descr="Screenshot 2025-09-04 at 15.07.31.png"/>
          <p:cNvPicPr>
            <a:picLocks noChangeAspect="1"/>
          </p:cNvPicPr>
          <p:nvPr/>
        </p:nvPicPr>
        <p:blipFill>
          <a:blip r:embed="rId3"/>
          <a:stretch>
            <a:fillRect/>
          </a:stretch>
        </p:blipFill>
        <p:spPr>
          <a:xfrm>
            <a:off x="3873432" y="1571780"/>
            <a:ext cx="16637136" cy="10572440"/>
          </a:xfrm>
          <a:prstGeom prst="rect">
            <a:avLst/>
          </a:prstGeom>
          <a:ln w="12700">
            <a:miter lim="400000"/>
          </a:ln>
        </p:spPr>
      </p:pic>
    </p:spTree>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6" name="Instructions"/>
          <p:cNvSpPr txBox="1">
            <a:spLocks noGrp="1"/>
          </p:cNvSpPr>
          <p:nvPr>
            <p:ph type="title"/>
          </p:nvPr>
        </p:nvSpPr>
        <p:spPr>
          <a:prstGeom prst="rect">
            <a:avLst/>
          </a:prstGeom>
        </p:spPr>
        <p:txBody>
          <a:bodyPr/>
          <a:lstStyle>
            <a:lvl1pPr defTabSz="1804370">
              <a:defRPr sz="8584" spc="-257"/>
            </a:lvl1pPr>
          </a:lstStyle>
          <a:p>
            <a:r>
              <a:rPr>
                <a:solidFill>
                  <a:srgbClr val="000000"/>
                </a:solidFill>
                <a:latin typeface="Aptos"/>
                <a:cs typeface="Aptos"/>
              </a:rPr>
              <a:t>Instructions</a:t>
            </a:r>
          </a:p>
        </p:txBody>
      </p:sp>
      <p:sp>
        <p:nvSpPr>
          <p:cNvPr id="497" name="Din rolle: Du fungerer som strategisk og operationel AI-rådgiver for ledelsen på et dansk erhvervsakademi. Din opgave er at hjælpe med at udarbejde en gennemarbejdet, implementérbar og etisk AI-policy, der kan anvendes af undervisere, studerende og admin"/>
          <p:cNvSpPr txBox="1"/>
          <p:nvPr/>
        </p:nvSpPr>
        <p:spPr>
          <a:xfrm>
            <a:off x="3392523" y="2100759"/>
            <a:ext cx="17598954" cy="1202867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chor="ctr">
            <a:spAutoFit/>
          </a:bodyPr>
          <a:lstStyle/>
          <a:p>
            <a:pPr defTabSz="2438338">
              <a:lnSpc>
                <a:spcPct val="90000"/>
              </a:lnSpc>
              <a:defRPr sz="1500" spc="-45">
                <a:gradFill flip="none" rotWithShape="1">
                  <a:gsLst>
                    <a:gs pos="0">
                      <a:srgbClr val="00E8FF"/>
                    </a:gs>
                    <a:gs pos="100000">
                      <a:srgbClr val="FF00F7"/>
                    </a:gs>
                  </a:gsLst>
                  <a:lin ang="3967761" scaled="0"/>
                </a:gradFill>
                <a:latin typeface="+mn-lt"/>
                <a:ea typeface="+mn-ea"/>
                <a:cs typeface="+mn-cs"/>
                <a:sym typeface="Graphik Semibold"/>
              </a:defRPr>
            </a:pPr>
            <a:endParaRPr/>
          </a:p>
          <a:p>
            <a:pPr defTabSz="2438338">
              <a:lnSpc>
                <a:spcPct val="90000"/>
              </a:lnSpc>
              <a:defRPr sz="1500" spc="-45">
                <a:gradFill flip="none" rotWithShape="1">
                  <a:gsLst>
                    <a:gs pos="0">
                      <a:srgbClr val="00E8FF"/>
                    </a:gs>
                    <a:gs pos="100000">
                      <a:srgbClr val="FF00F7"/>
                    </a:gs>
                  </a:gsLst>
                  <a:lin ang="3967761" scaled="0"/>
                </a:gradFill>
                <a:latin typeface="+mn-lt"/>
                <a:ea typeface="+mn-ea"/>
                <a:cs typeface="+mn-cs"/>
                <a:sym typeface="Graphik Semibold"/>
              </a:defRPr>
            </a:pPr>
            <a:r>
              <a:rPr>
                <a:solidFill>
                  <a:srgbClr val="000000"/>
                </a:solidFill>
                <a:latin typeface="Aptos"/>
                <a:cs typeface="Aptos"/>
              </a:rPr>
              <a:t>Din rolle:</a:t>
            </a:r>
            <a:br/>
            <a:r>
              <a:rPr>
                <a:solidFill>
                  <a:srgbClr val="000000"/>
                </a:solidFill>
                <a:latin typeface="Aptos"/>
                <a:cs typeface="Aptos"/>
              </a:rPr>
              <a:t>Du fungerer som strategisk og operationel AI-rådgiver for ledelsen på et dansk erhvervsakademi. Din opgave er at hjælpe med at udarbejde en gennemarbejdet, implementérbar og etisk AI-policy, der kan anvendes af undervisere, studerende og administrative medarbejdere.</a:t>
            </a:r>
          </a:p>
          <a:p>
            <a:pPr defTabSz="2438338">
              <a:lnSpc>
                <a:spcPct val="90000"/>
              </a:lnSpc>
              <a:defRPr sz="1500" spc="-45">
                <a:gradFill flip="none" rotWithShape="1">
                  <a:gsLst>
                    <a:gs pos="0">
                      <a:srgbClr val="00E8FF"/>
                    </a:gs>
                    <a:gs pos="100000">
                      <a:srgbClr val="FF00F7"/>
                    </a:gs>
                  </a:gsLst>
                  <a:lin ang="3967761" scaled="0"/>
                </a:gradFill>
                <a:latin typeface="+mn-lt"/>
                <a:ea typeface="+mn-ea"/>
                <a:cs typeface="+mn-cs"/>
                <a:sym typeface="Graphik Semibold"/>
              </a:defRPr>
            </a:pPr>
            <a:endParaRPr/>
          </a:p>
          <a:p>
            <a:pPr defTabSz="2438338">
              <a:lnSpc>
                <a:spcPct val="90000"/>
              </a:lnSpc>
              <a:defRPr sz="1500" spc="-45">
                <a:gradFill flip="none" rotWithShape="1">
                  <a:gsLst>
                    <a:gs pos="0">
                      <a:srgbClr val="00E8FF"/>
                    </a:gs>
                    <a:gs pos="100000">
                      <a:srgbClr val="FF00F7"/>
                    </a:gs>
                  </a:gsLst>
                  <a:lin ang="3967761" scaled="0"/>
                </a:gradFill>
                <a:latin typeface="+mn-lt"/>
                <a:ea typeface="+mn-ea"/>
                <a:cs typeface="+mn-cs"/>
                <a:sym typeface="Graphik Semibold"/>
              </a:defRPr>
            </a:pPr>
            <a:r>
              <a:rPr>
                <a:solidFill>
                  <a:srgbClr val="000000"/>
                </a:solidFill>
                <a:latin typeface="Aptos"/>
                <a:cs typeface="Aptos"/>
              </a:rPr>
              <a:t>🎯 Projektmål</a:t>
            </a:r>
          </a:p>
          <a:p>
            <a:pPr defTabSz="2438338">
              <a:lnSpc>
                <a:spcPct val="90000"/>
              </a:lnSpc>
              <a:defRPr sz="1500" spc="-45">
                <a:gradFill flip="none" rotWithShape="1">
                  <a:gsLst>
                    <a:gs pos="0">
                      <a:srgbClr val="00E8FF"/>
                    </a:gs>
                    <a:gs pos="100000">
                      <a:srgbClr val="FF00F7"/>
                    </a:gs>
                  </a:gsLst>
                  <a:lin ang="3967761" scaled="0"/>
                </a:gradFill>
                <a:latin typeface="+mn-lt"/>
                <a:ea typeface="+mn-ea"/>
                <a:cs typeface="+mn-cs"/>
                <a:sym typeface="Graphik Semibold"/>
              </a:defRPr>
            </a:pPr>
            <a:r>
              <a:rPr>
                <a:solidFill>
                  <a:srgbClr val="000000"/>
                </a:solidFill>
                <a:latin typeface="Aptos"/>
                <a:cs typeface="Aptos"/>
              </a:rPr>
              <a:t>Udvikle en AI-policy, der:</a:t>
            </a:r>
          </a:p>
          <a:p>
            <a:pPr defTabSz="2438338">
              <a:lnSpc>
                <a:spcPct val="90000"/>
              </a:lnSpc>
              <a:defRPr sz="1500" spc="-45">
                <a:gradFill flip="none" rotWithShape="1">
                  <a:gsLst>
                    <a:gs pos="0">
                      <a:srgbClr val="00E8FF"/>
                    </a:gs>
                    <a:gs pos="100000">
                      <a:srgbClr val="FF00F7"/>
                    </a:gs>
                  </a:gsLst>
                  <a:lin ang="3967761" scaled="0"/>
                </a:gradFill>
                <a:latin typeface="+mn-lt"/>
                <a:ea typeface="+mn-ea"/>
                <a:cs typeface="+mn-cs"/>
                <a:sym typeface="Graphik Semibold"/>
              </a:defRPr>
            </a:pPr>
            <a:r>
              <a:rPr>
                <a:solidFill>
                  <a:srgbClr val="000000"/>
                </a:solidFill>
                <a:latin typeface="Aptos"/>
                <a:cs typeface="Aptos"/>
              </a:rPr>
              <a:t>Understøtter ansvarlig og lovlig brug af kunstig intelligens.</a:t>
            </a:r>
          </a:p>
          <a:p>
            <a:pPr defTabSz="2438338">
              <a:lnSpc>
                <a:spcPct val="90000"/>
              </a:lnSpc>
              <a:defRPr sz="1500" spc="-45">
                <a:gradFill flip="none" rotWithShape="1">
                  <a:gsLst>
                    <a:gs pos="0">
                      <a:srgbClr val="00E8FF"/>
                    </a:gs>
                    <a:gs pos="100000">
                      <a:srgbClr val="FF00F7"/>
                    </a:gs>
                  </a:gsLst>
                  <a:lin ang="3967761" scaled="0"/>
                </a:gradFill>
                <a:latin typeface="+mn-lt"/>
                <a:ea typeface="+mn-ea"/>
                <a:cs typeface="+mn-cs"/>
                <a:sym typeface="Graphik Semibold"/>
              </a:defRPr>
            </a:pPr>
            <a:r>
              <a:rPr>
                <a:solidFill>
                  <a:srgbClr val="000000"/>
                </a:solidFill>
                <a:latin typeface="Aptos"/>
                <a:cs typeface="Aptos"/>
              </a:rPr>
              <a:t>Klargør retningslinjer for studerende, undervisere og administration.</a:t>
            </a:r>
          </a:p>
          <a:p>
            <a:pPr defTabSz="2438338">
              <a:lnSpc>
                <a:spcPct val="90000"/>
              </a:lnSpc>
              <a:defRPr sz="1500" spc="-45">
                <a:gradFill flip="none" rotWithShape="1">
                  <a:gsLst>
                    <a:gs pos="0">
                      <a:srgbClr val="00E8FF"/>
                    </a:gs>
                    <a:gs pos="100000">
                      <a:srgbClr val="FF00F7"/>
                    </a:gs>
                  </a:gsLst>
                  <a:lin ang="3967761" scaled="0"/>
                </a:gradFill>
                <a:latin typeface="+mn-lt"/>
                <a:ea typeface="+mn-ea"/>
                <a:cs typeface="+mn-cs"/>
                <a:sym typeface="Graphik Semibold"/>
              </a:defRPr>
            </a:pPr>
            <a:r>
              <a:rPr>
                <a:solidFill>
                  <a:srgbClr val="000000"/>
                </a:solidFill>
                <a:latin typeface="Aptos"/>
                <a:cs typeface="Aptos"/>
              </a:rPr>
              <a:t>Kan implementeres trinvis og opdateres løbende.</a:t>
            </a:r>
          </a:p>
          <a:p>
            <a:pPr defTabSz="2438338">
              <a:lnSpc>
                <a:spcPct val="90000"/>
              </a:lnSpc>
              <a:defRPr sz="1500" spc="-45">
                <a:gradFill flip="none" rotWithShape="1">
                  <a:gsLst>
                    <a:gs pos="0">
                      <a:srgbClr val="00E8FF"/>
                    </a:gs>
                    <a:gs pos="100000">
                      <a:srgbClr val="FF00F7"/>
                    </a:gs>
                  </a:gsLst>
                  <a:lin ang="3967761" scaled="0"/>
                </a:gradFill>
                <a:latin typeface="+mn-lt"/>
                <a:ea typeface="+mn-ea"/>
                <a:cs typeface="+mn-cs"/>
                <a:sym typeface="Graphik Semibold"/>
              </a:defRPr>
            </a:pPr>
            <a:r>
              <a:rPr>
                <a:solidFill>
                  <a:srgbClr val="000000"/>
                </a:solidFill>
                <a:latin typeface="Aptos"/>
                <a:cs typeface="Aptos"/>
              </a:rPr>
              <a:t>Matcher danske og europæiske lovgivningskrav, herunder GDPR og EU’s AI Act.</a:t>
            </a:r>
          </a:p>
          <a:p>
            <a:pPr defTabSz="2438338">
              <a:lnSpc>
                <a:spcPct val="90000"/>
              </a:lnSpc>
              <a:defRPr sz="1500" spc="-45">
                <a:gradFill flip="none" rotWithShape="1">
                  <a:gsLst>
                    <a:gs pos="0">
                      <a:srgbClr val="00E8FF"/>
                    </a:gs>
                    <a:gs pos="100000">
                      <a:srgbClr val="FF00F7"/>
                    </a:gs>
                  </a:gsLst>
                  <a:lin ang="3967761" scaled="0"/>
                </a:gradFill>
                <a:latin typeface="+mn-lt"/>
                <a:ea typeface="+mn-ea"/>
                <a:cs typeface="+mn-cs"/>
                <a:sym typeface="Graphik Semibold"/>
              </a:defRPr>
            </a:pPr>
            <a:endParaRPr/>
          </a:p>
          <a:p>
            <a:pPr defTabSz="2438338">
              <a:lnSpc>
                <a:spcPct val="90000"/>
              </a:lnSpc>
              <a:defRPr sz="1500" spc="-45">
                <a:gradFill flip="none" rotWithShape="1">
                  <a:gsLst>
                    <a:gs pos="0">
                      <a:srgbClr val="00E8FF"/>
                    </a:gs>
                    <a:gs pos="100000">
                      <a:srgbClr val="FF00F7"/>
                    </a:gs>
                  </a:gsLst>
                  <a:lin ang="3967761" scaled="0"/>
                </a:gradFill>
                <a:latin typeface="+mn-lt"/>
                <a:ea typeface="+mn-ea"/>
                <a:cs typeface="+mn-cs"/>
                <a:sym typeface="Graphik Semibold"/>
              </a:defRPr>
            </a:pPr>
            <a:r>
              <a:rPr>
                <a:solidFill>
                  <a:srgbClr val="000000"/>
                </a:solidFill>
                <a:latin typeface="Aptos"/>
                <a:cs typeface="Aptos"/>
              </a:rPr>
              <a:t>🧩 Projektets dele (arbejdspakker)</a:t>
            </a:r>
          </a:p>
          <a:p>
            <a:pPr defTabSz="2438338">
              <a:lnSpc>
                <a:spcPct val="90000"/>
              </a:lnSpc>
              <a:defRPr sz="1500" spc="-45">
                <a:gradFill flip="none" rotWithShape="1">
                  <a:gsLst>
                    <a:gs pos="0">
                      <a:srgbClr val="00E8FF"/>
                    </a:gs>
                    <a:gs pos="100000">
                      <a:srgbClr val="FF00F7"/>
                    </a:gs>
                  </a:gsLst>
                  <a:lin ang="3967761" scaled="0"/>
                </a:gradFill>
                <a:latin typeface="+mn-lt"/>
                <a:ea typeface="+mn-ea"/>
                <a:cs typeface="+mn-cs"/>
                <a:sym typeface="Graphik Semibold"/>
              </a:defRPr>
            </a:pPr>
            <a:r>
              <a:rPr>
                <a:solidFill>
                  <a:srgbClr val="000000"/>
                </a:solidFill>
                <a:latin typeface="Aptos"/>
                <a:cs typeface="Aptos"/>
              </a:rPr>
              <a:t>Baggrund og behovsafdækning</a:t>
            </a:r>
            <a:endParaRPr>
              <a:latin typeface="Graphik"/>
              <a:ea typeface="Graphik"/>
              <a:cs typeface="Graphik"/>
              <a:sym typeface="Graphik"/>
            </a:endParaRPr>
          </a:p>
          <a:p>
            <a:pPr lvl="1" defTabSz="2438338">
              <a:lnSpc>
                <a:spcPct val="90000"/>
              </a:lnSpc>
              <a:defRPr sz="1500" spc="-45">
                <a:gradFill flip="none" rotWithShape="1">
                  <a:gsLst>
                    <a:gs pos="0">
                      <a:srgbClr val="00E8FF"/>
                    </a:gs>
                    <a:gs pos="100000">
                      <a:srgbClr val="FF00F7"/>
                    </a:gs>
                  </a:gsLst>
                  <a:lin ang="3967761" scaled="0"/>
                </a:gradFill>
                <a:latin typeface="+mn-lt"/>
                <a:ea typeface="+mn-ea"/>
                <a:cs typeface="+mn-cs"/>
                <a:sym typeface="Graphik Semibold"/>
              </a:defRPr>
            </a:pPr>
            <a:r>
              <a:rPr>
                <a:solidFill>
                  <a:srgbClr val="000000"/>
                </a:solidFill>
                <a:latin typeface="Aptos"/>
                <a:cs typeface="Aptos"/>
              </a:rPr>
              <a:t>Kortlæg behovet for en AI-policy i en dansk erhvervsakademisk kontekst.</a:t>
            </a:r>
          </a:p>
          <a:p>
            <a:pPr lvl="1" defTabSz="2438338">
              <a:lnSpc>
                <a:spcPct val="90000"/>
              </a:lnSpc>
              <a:defRPr sz="1500" spc="-45">
                <a:gradFill flip="none" rotWithShape="1">
                  <a:gsLst>
                    <a:gs pos="0">
                      <a:srgbClr val="00E8FF"/>
                    </a:gs>
                    <a:gs pos="100000">
                      <a:srgbClr val="FF00F7"/>
                    </a:gs>
                  </a:gsLst>
                  <a:lin ang="3967761" scaled="0"/>
                </a:gradFill>
                <a:latin typeface="+mn-lt"/>
                <a:ea typeface="+mn-ea"/>
                <a:cs typeface="+mn-cs"/>
                <a:sym typeface="Graphik Semibold"/>
              </a:defRPr>
            </a:pPr>
            <a:r>
              <a:rPr>
                <a:solidFill>
                  <a:srgbClr val="000000"/>
                </a:solidFill>
                <a:latin typeface="Aptos"/>
                <a:cs typeface="Aptos"/>
              </a:rPr>
              <a:t>Beskriv muligheder og udfordringer for brug af AI i undervisning og administration.</a:t>
            </a:r>
          </a:p>
          <a:p>
            <a:pPr lvl="1" defTabSz="2438338">
              <a:lnSpc>
                <a:spcPct val="90000"/>
              </a:lnSpc>
              <a:defRPr sz="1500" spc="-45">
                <a:gradFill flip="none" rotWithShape="1">
                  <a:gsLst>
                    <a:gs pos="0">
                      <a:srgbClr val="00E8FF"/>
                    </a:gs>
                    <a:gs pos="100000">
                      <a:srgbClr val="FF00F7"/>
                    </a:gs>
                  </a:gsLst>
                  <a:lin ang="3967761" scaled="0"/>
                </a:gradFill>
                <a:latin typeface="+mn-lt"/>
                <a:ea typeface="+mn-ea"/>
                <a:cs typeface="+mn-cs"/>
                <a:sym typeface="Graphik Semibold"/>
              </a:defRPr>
            </a:pPr>
            <a:r>
              <a:rPr>
                <a:solidFill>
                  <a:srgbClr val="000000"/>
                </a:solidFill>
                <a:latin typeface="Aptos"/>
                <a:cs typeface="Aptos"/>
              </a:rPr>
              <a:t>Identificer målgrupper og interessenter.</a:t>
            </a:r>
          </a:p>
          <a:p>
            <a:pPr defTabSz="2438338">
              <a:lnSpc>
                <a:spcPct val="90000"/>
              </a:lnSpc>
              <a:defRPr sz="1500" spc="-45">
                <a:gradFill flip="none" rotWithShape="1">
                  <a:gsLst>
                    <a:gs pos="0">
                      <a:srgbClr val="00E8FF"/>
                    </a:gs>
                    <a:gs pos="100000">
                      <a:srgbClr val="FF00F7"/>
                    </a:gs>
                  </a:gsLst>
                  <a:lin ang="3967761" scaled="0"/>
                </a:gradFill>
                <a:latin typeface="+mn-lt"/>
                <a:ea typeface="+mn-ea"/>
                <a:cs typeface="+mn-cs"/>
                <a:sym typeface="Graphik Semibold"/>
              </a:defRPr>
            </a:pPr>
            <a:r>
              <a:rPr>
                <a:solidFill>
                  <a:srgbClr val="000000"/>
                </a:solidFill>
                <a:latin typeface="Aptos"/>
                <a:cs typeface="Aptos"/>
              </a:rPr>
              <a:t>Etiske og juridiske rammer</a:t>
            </a:r>
            <a:endParaRPr>
              <a:latin typeface="Graphik"/>
              <a:ea typeface="Graphik"/>
              <a:cs typeface="Graphik"/>
              <a:sym typeface="Graphik"/>
            </a:endParaRPr>
          </a:p>
          <a:p>
            <a:pPr lvl="1" defTabSz="2438338">
              <a:lnSpc>
                <a:spcPct val="90000"/>
              </a:lnSpc>
              <a:defRPr sz="1500" spc="-45">
                <a:gradFill flip="none" rotWithShape="1">
                  <a:gsLst>
                    <a:gs pos="0">
                      <a:srgbClr val="00E8FF"/>
                    </a:gs>
                    <a:gs pos="100000">
                      <a:srgbClr val="FF00F7"/>
                    </a:gs>
                  </a:gsLst>
                  <a:lin ang="3967761" scaled="0"/>
                </a:gradFill>
                <a:latin typeface="+mn-lt"/>
                <a:ea typeface="+mn-ea"/>
                <a:cs typeface="+mn-cs"/>
                <a:sym typeface="Graphik Semibold"/>
              </a:defRPr>
            </a:pPr>
            <a:r>
              <a:rPr>
                <a:solidFill>
                  <a:srgbClr val="000000"/>
                </a:solidFill>
                <a:latin typeface="Aptos"/>
                <a:cs typeface="Aptos"/>
              </a:rPr>
              <a:t>Beskriv gældende lovgivning og etiske hensyn.</a:t>
            </a:r>
          </a:p>
          <a:p>
            <a:pPr lvl="1" defTabSz="2438338">
              <a:lnSpc>
                <a:spcPct val="90000"/>
              </a:lnSpc>
              <a:defRPr sz="1500" spc="-45">
                <a:gradFill flip="none" rotWithShape="1">
                  <a:gsLst>
                    <a:gs pos="0">
                      <a:srgbClr val="00E8FF"/>
                    </a:gs>
                    <a:gs pos="100000">
                      <a:srgbClr val="FF00F7"/>
                    </a:gs>
                  </a:gsLst>
                  <a:lin ang="3967761" scaled="0"/>
                </a:gradFill>
                <a:latin typeface="+mn-lt"/>
                <a:ea typeface="+mn-ea"/>
                <a:cs typeface="+mn-cs"/>
                <a:sym typeface="Graphik Semibold"/>
              </a:defRPr>
            </a:pPr>
            <a:r>
              <a:rPr>
                <a:solidFill>
                  <a:srgbClr val="000000"/>
                </a:solidFill>
                <a:latin typeface="Aptos"/>
                <a:cs typeface="Aptos"/>
              </a:rPr>
              <a:t>Inddrag danske myndigheder (f.eks. Datatilsynet) og EU-regulering.</a:t>
            </a:r>
          </a:p>
          <a:p>
            <a:pPr lvl="1" defTabSz="2438338">
              <a:lnSpc>
                <a:spcPct val="90000"/>
              </a:lnSpc>
              <a:defRPr sz="1500" spc="-45">
                <a:gradFill flip="none" rotWithShape="1">
                  <a:gsLst>
                    <a:gs pos="0">
                      <a:srgbClr val="00E8FF"/>
                    </a:gs>
                    <a:gs pos="100000">
                      <a:srgbClr val="FF00F7"/>
                    </a:gs>
                  </a:gsLst>
                  <a:lin ang="3967761" scaled="0"/>
                </a:gradFill>
                <a:latin typeface="+mn-lt"/>
                <a:ea typeface="+mn-ea"/>
                <a:cs typeface="+mn-cs"/>
                <a:sym typeface="Graphik Semibold"/>
              </a:defRPr>
            </a:pPr>
            <a:r>
              <a:rPr>
                <a:solidFill>
                  <a:srgbClr val="000000"/>
                </a:solidFill>
                <a:latin typeface="Aptos"/>
                <a:cs typeface="Aptos"/>
              </a:rPr>
              <a:t>Foreslå konkrete formuleringer, der sikrer overholdelse af regler og værdier.</a:t>
            </a:r>
          </a:p>
          <a:p>
            <a:pPr defTabSz="2438338">
              <a:lnSpc>
                <a:spcPct val="90000"/>
              </a:lnSpc>
              <a:defRPr sz="1500" spc="-45">
                <a:gradFill flip="none" rotWithShape="1">
                  <a:gsLst>
                    <a:gs pos="0">
                      <a:srgbClr val="00E8FF"/>
                    </a:gs>
                    <a:gs pos="100000">
                      <a:srgbClr val="FF00F7"/>
                    </a:gs>
                  </a:gsLst>
                  <a:lin ang="3967761" scaled="0"/>
                </a:gradFill>
                <a:latin typeface="+mn-lt"/>
                <a:ea typeface="+mn-ea"/>
                <a:cs typeface="+mn-cs"/>
                <a:sym typeface="Graphik Semibold"/>
              </a:defRPr>
            </a:pPr>
            <a:r>
              <a:rPr>
                <a:solidFill>
                  <a:srgbClr val="000000"/>
                </a:solidFill>
                <a:latin typeface="Aptos"/>
                <a:cs typeface="Aptos"/>
              </a:rPr>
              <a:t>Praktiske retningslinjer for brug</a:t>
            </a:r>
            <a:br/>
            <a:r>
              <a:rPr>
                <a:solidFill>
                  <a:srgbClr val="000000"/>
                </a:solidFill>
                <a:latin typeface="Aptos"/>
                <a:cs typeface="Aptos"/>
              </a:rPr>
              <a:t>Udarbejd forslag til retningslinjer for:</a:t>
            </a:r>
          </a:p>
          <a:p>
            <a:pPr lvl="1" defTabSz="2438338">
              <a:lnSpc>
                <a:spcPct val="90000"/>
              </a:lnSpc>
              <a:defRPr sz="1500" spc="-45">
                <a:gradFill flip="none" rotWithShape="1">
                  <a:gsLst>
                    <a:gs pos="0">
                      <a:srgbClr val="00E8FF"/>
                    </a:gs>
                    <a:gs pos="100000">
                      <a:srgbClr val="FF00F7"/>
                    </a:gs>
                  </a:gsLst>
                  <a:lin ang="3967761" scaled="0"/>
                </a:gradFill>
                <a:latin typeface="+mn-lt"/>
                <a:ea typeface="+mn-ea"/>
                <a:cs typeface="+mn-cs"/>
                <a:sym typeface="Graphik Semibold"/>
              </a:defRPr>
            </a:pPr>
            <a:r>
              <a:rPr>
                <a:solidFill>
                  <a:srgbClr val="000000"/>
                </a:solidFill>
                <a:latin typeface="Aptos"/>
                <a:cs typeface="Aptos"/>
              </a:rPr>
              <a:t>Studerende (brug af AI i opgaver, eksamener, samarbejde mm.).</a:t>
            </a:r>
          </a:p>
          <a:p>
            <a:pPr lvl="1" defTabSz="2438338">
              <a:lnSpc>
                <a:spcPct val="90000"/>
              </a:lnSpc>
              <a:defRPr sz="1500" spc="-45">
                <a:gradFill flip="none" rotWithShape="1">
                  <a:gsLst>
                    <a:gs pos="0">
                      <a:srgbClr val="00E8FF"/>
                    </a:gs>
                    <a:gs pos="100000">
                      <a:srgbClr val="FF00F7"/>
                    </a:gs>
                  </a:gsLst>
                  <a:lin ang="3967761" scaled="0"/>
                </a:gradFill>
                <a:latin typeface="+mn-lt"/>
                <a:ea typeface="+mn-ea"/>
                <a:cs typeface="+mn-cs"/>
                <a:sym typeface="Graphik Semibold"/>
              </a:defRPr>
            </a:pPr>
            <a:r>
              <a:rPr>
                <a:solidFill>
                  <a:srgbClr val="000000"/>
                </a:solidFill>
                <a:latin typeface="Aptos"/>
                <a:cs typeface="Aptos"/>
              </a:rPr>
              <a:t>Undervisere (forberedelse, vurdering, feedback, AI-assistenter mm.).</a:t>
            </a:r>
          </a:p>
          <a:p>
            <a:pPr lvl="1" defTabSz="2438338">
              <a:lnSpc>
                <a:spcPct val="90000"/>
              </a:lnSpc>
              <a:defRPr sz="1500" spc="-45">
                <a:gradFill flip="none" rotWithShape="1">
                  <a:gsLst>
                    <a:gs pos="0">
                      <a:srgbClr val="00E8FF"/>
                    </a:gs>
                    <a:gs pos="100000">
                      <a:srgbClr val="FF00F7"/>
                    </a:gs>
                  </a:gsLst>
                  <a:lin ang="3967761" scaled="0"/>
                </a:gradFill>
                <a:latin typeface="+mn-lt"/>
                <a:ea typeface="+mn-ea"/>
                <a:cs typeface="+mn-cs"/>
                <a:sym typeface="Graphik Semibold"/>
              </a:defRPr>
            </a:pPr>
            <a:r>
              <a:rPr>
                <a:solidFill>
                  <a:srgbClr val="000000"/>
                </a:solidFill>
                <a:latin typeface="Aptos"/>
                <a:cs typeface="Aptos"/>
              </a:rPr>
              <a:t>Administration (AI til kommunikation, analyse, sagsbehandling mm.).</a:t>
            </a:r>
          </a:p>
          <a:p>
            <a:pPr defTabSz="2438338">
              <a:lnSpc>
                <a:spcPct val="90000"/>
              </a:lnSpc>
              <a:defRPr sz="1500" spc="-45">
                <a:gradFill flip="none" rotWithShape="1">
                  <a:gsLst>
                    <a:gs pos="0">
                      <a:srgbClr val="00E8FF"/>
                    </a:gs>
                    <a:gs pos="100000">
                      <a:srgbClr val="FF00F7"/>
                    </a:gs>
                  </a:gsLst>
                  <a:lin ang="3967761" scaled="0"/>
                </a:gradFill>
                <a:latin typeface="+mn-lt"/>
                <a:ea typeface="+mn-ea"/>
                <a:cs typeface="+mn-cs"/>
                <a:sym typeface="Graphik Semibold"/>
              </a:defRPr>
            </a:pPr>
            <a:r>
              <a:rPr>
                <a:solidFill>
                  <a:srgbClr val="000000"/>
                </a:solidFill>
                <a:latin typeface="Aptos"/>
                <a:cs typeface="Aptos"/>
              </a:rPr>
              <a:t>Implementeringsplan</a:t>
            </a:r>
            <a:endParaRPr>
              <a:latin typeface="Graphik"/>
              <a:ea typeface="Graphik"/>
              <a:cs typeface="Graphik"/>
              <a:sym typeface="Graphik"/>
            </a:endParaRPr>
          </a:p>
          <a:p>
            <a:pPr lvl="1" defTabSz="2438338">
              <a:lnSpc>
                <a:spcPct val="90000"/>
              </a:lnSpc>
              <a:defRPr sz="1500" spc="-45">
                <a:gradFill flip="none" rotWithShape="1">
                  <a:gsLst>
                    <a:gs pos="0">
                      <a:srgbClr val="00E8FF"/>
                    </a:gs>
                    <a:gs pos="100000">
                      <a:srgbClr val="FF00F7"/>
                    </a:gs>
                  </a:gsLst>
                  <a:lin ang="3967761" scaled="0"/>
                </a:gradFill>
                <a:latin typeface="+mn-lt"/>
                <a:ea typeface="+mn-ea"/>
                <a:cs typeface="+mn-cs"/>
                <a:sym typeface="Graphik Semibold"/>
              </a:defRPr>
            </a:pPr>
            <a:r>
              <a:rPr>
                <a:solidFill>
                  <a:srgbClr val="000000"/>
                </a:solidFill>
                <a:latin typeface="Aptos"/>
                <a:cs typeface="Aptos"/>
              </a:rPr>
              <a:t>Udarbejd en strategi for udrulning, forankring og kommunikation.</a:t>
            </a:r>
          </a:p>
          <a:p>
            <a:pPr lvl="1" defTabSz="2438338">
              <a:lnSpc>
                <a:spcPct val="90000"/>
              </a:lnSpc>
              <a:defRPr sz="1500" spc="-45">
                <a:gradFill flip="none" rotWithShape="1">
                  <a:gsLst>
                    <a:gs pos="0">
                      <a:srgbClr val="00E8FF"/>
                    </a:gs>
                    <a:gs pos="100000">
                      <a:srgbClr val="FF00F7"/>
                    </a:gs>
                  </a:gsLst>
                  <a:lin ang="3967761" scaled="0"/>
                </a:gradFill>
                <a:latin typeface="+mn-lt"/>
                <a:ea typeface="+mn-ea"/>
                <a:cs typeface="+mn-cs"/>
                <a:sym typeface="Graphik Semibold"/>
              </a:defRPr>
            </a:pPr>
            <a:r>
              <a:rPr>
                <a:solidFill>
                  <a:srgbClr val="000000"/>
                </a:solidFill>
                <a:latin typeface="Aptos"/>
                <a:cs typeface="Aptos"/>
              </a:rPr>
              <a:t>Beskriv hvordan personalet kan klædes på via kurser eller guidelines.</a:t>
            </a:r>
          </a:p>
          <a:p>
            <a:pPr lvl="1" defTabSz="2438338">
              <a:lnSpc>
                <a:spcPct val="90000"/>
              </a:lnSpc>
              <a:defRPr sz="1500" spc="-45">
                <a:gradFill flip="none" rotWithShape="1">
                  <a:gsLst>
                    <a:gs pos="0">
                      <a:srgbClr val="00E8FF"/>
                    </a:gs>
                    <a:gs pos="100000">
                      <a:srgbClr val="FF00F7"/>
                    </a:gs>
                  </a:gsLst>
                  <a:lin ang="3967761" scaled="0"/>
                </a:gradFill>
                <a:latin typeface="+mn-lt"/>
                <a:ea typeface="+mn-ea"/>
                <a:cs typeface="+mn-cs"/>
                <a:sym typeface="Graphik Semibold"/>
              </a:defRPr>
            </a:pPr>
            <a:r>
              <a:rPr>
                <a:solidFill>
                  <a:srgbClr val="000000"/>
                </a:solidFill>
                <a:latin typeface="Aptos"/>
                <a:cs typeface="Aptos"/>
              </a:rPr>
              <a:t>Angiv hvordan policyen kan følges op, evalueres og revideres løbende.</a:t>
            </a:r>
          </a:p>
          <a:p>
            <a:pPr defTabSz="2438338">
              <a:lnSpc>
                <a:spcPct val="90000"/>
              </a:lnSpc>
              <a:defRPr sz="1500" spc="-45">
                <a:gradFill flip="none" rotWithShape="1">
                  <a:gsLst>
                    <a:gs pos="0">
                      <a:srgbClr val="00E8FF"/>
                    </a:gs>
                    <a:gs pos="100000">
                      <a:srgbClr val="FF00F7"/>
                    </a:gs>
                  </a:gsLst>
                  <a:lin ang="3967761" scaled="0"/>
                </a:gradFill>
                <a:latin typeface="+mn-lt"/>
                <a:ea typeface="+mn-ea"/>
                <a:cs typeface="+mn-cs"/>
                <a:sym typeface="Graphik Semibold"/>
              </a:defRPr>
            </a:pPr>
            <a:r>
              <a:rPr>
                <a:solidFill>
                  <a:srgbClr val="000000"/>
                </a:solidFill>
                <a:latin typeface="Aptos"/>
                <a:cs typeface="Aptos"/>
              </a:rPr>
              <a:t>Udkast og bilag</a:t>
            </a:r>
            <a:endParaRPr>
              <a:latin typeface="Graphik"/>
              <a:ea typeface="Graphik"/>
              <a:cs typeface="Graphik"/>
              <a:sym typeface="Graphik"/>
            </a:endParaRPr>
          </a:p>
          <a:p>
            <a:pPr lvl="1" defTabSz="2438338">
              <a:lnSpc>
                <a:spcPct val="90000"/>
              </a:lnSpc>
              <a:defRPr sz="1500" spc="-45">
                <a:gradFill flip="none" rotWithShape="1">
                  <a:gsLst>
                    <a:gs pos="0">
                      <a:srgbClr val="00E8FF"/>
                    </a:gs>
                    <a:gs pos="100000">
                      <a:srgbClr val="FF00F7"/>
                    </a:gs>
                  </a:gsLst>
                  <a:lin ang="3967761" scaled="0"/>
                </a:gradFill>
                <a:latin typeface="+mn-lt"/>
                <a:ea typeface="+mn-ea"/>
                <a:cs typeface="+mn-cs"/>
                <a:sym typeface="Graphik Semibold"/>
              </a:defRPr>
            </a:pPr>
            <a:r>
              <a:rPr>
                <a:solidFill>
                  <a:srgbClr val="000000"/>
                </a:solidFill>
                <a:latin typeface="Aptos"/>
                <a:cs typeface="Aptos"/>
              </a:rPr>
              <a:t>Lav et færdigt udkast til AI-policy som dokument (klar til at blive brugt).</a:t>
            </a:r>
          </a:p>
          <a:p>
            <a:pPr lvl="1" defTabSz="2438338">
              <a:lnSpc>
                <a:spcPct val="90000"/>
              </a:lnSpc>
              <a:defRPr sz="1500" spc="-45">
                <a:gradFill flip="none" rotWithShape="1">
                  <a:gsLst>
                    <a:gs pos="0">
                      <a:srgbClr val="00E8FF"/>
                    </a:gs>
                    <a:gs pos="100000">
                      <a:srgbClr val="FF00F7"/>
                    </a:gs>
                  </a:gsLst>
                  <a:lin ang="3967761" scaled="0"/>
                </a:gradFill>
                <a:latin typeface="+mn-lt"/>
                <a:ea typeface="+mn-ea"/>
                <a:cs typeface="+mn-cs"/>
                <a:sym typeface="Graphik Semibold"/>
              </a:defRPr>
            </a:pPr>
            <a:r>
              <a:rPr>
                <a:solidFill>
                  <a:srgbClr val="000000"/>
                </a:solidFill>
                <a:latin typeface="Aptos"/>
                <a:cs typeface="Aptos"/>
              </a:rPr>
              <a:t>Udarbejd evt. bilag som:</a:t>
            </a:r>
          </a:p>
          <a:p>
            <a:pPr lvl="2" defTabSz="2438338">
              <a:lnSpc>
                <a:spcPct val="90000"/>
              </a:lnSpc>
              <a:defRPr sz="1500" spc="-45">
                <a:gradFill flip="none" rotWithShape="1">
                  <a:gsLst>
                    <a:gs pos="0">
                      <a:srgbClr val="00E8FF"/>
                    </a:gs>
                    <a:gs pos="100000">
                      <a:srgbClr val="FF00F7"/>
                    </a:gs>
                  </a:gsLst>
                  <a:lin ang="3967761" scaled="0"/>
                </a:gradFill>
                <a:latin typeface="+mn-lt"/>
                <a:ea typeface="+mn-ea"/>
                <a:cs typeface="+mn-cs"/>
                <a:sym typeface="Graphik Semibold"/>
              </a:defRPr>
            </a:pPr>
            <a:r>
              <a:rPr>
                <a:solidFill>
                  <a:srgbClr val="000000"/>
                </a:solidFill>
                <a:latin typeface="Aptos"/>
                <a:cs typeface="Aptos"/>
              </a:rPr>
              <a:t>Skabelon til AI-brug i undervisningsbeskrivelser</a:t>
            </a:r>
          </a:p>
          <a:p>
            <a:pPr lvl="2" defTabSz="2438338">
              <a:lnSpc>
                <a:spcPct val="90000"/>
              </a:lnSpc>
              <a:defRPr sz="1500" spc="-45">
                <a:gradFill flip="none" rotWithShape="1">
                  <a:gsLst>
                    <a:gs pos="0">
                      <a:srgbClr val="00E8FF"/>
                    </a:gs>
                    <a:gs pos="100000">
                      <a:srgbClr val="FF00F7"/>
                    </a:gs>
                  </a:gsLst>
                  <a:lin ang="3967761" scaled="0"/>
                </a:gradFill>
                <a:latin typeface="+mn-lt"/>
                <a:ea typeface="+mn-ea"/>
                <a:cs typeface="+mn-cs"/>
                <a:sym typeface="Graphik Semibold"/>
              </a:defRPr>
            </a:pPr>
            <a:r>
              <a:rPr>
                <a:solidFill>
                  <a:srgbClr val="000000"/>
                </a:solidFill>
                <a:latin typeface="Aptos"/>
                <a:cs typeface="Aptos"/>
              </a:rPr>
              <a:t>Samtykkeerklæringer</a:t>
            </a:r>
          </a:p>
          <a:p>
            <a:pPr lvl="2" defTabSz="2438338">
              <a:lnSpc>
                <a:spcPct val="90000"/>
              </a:lnSpc>
              <a:defRPr sz="1500" spc="-45">
                <a:gradFill flip="none" rotWithShape="1">
                  <a:gsLst>
                    <a:gs pos="0">
                      <a:srgbClr val="00E8FF"/>
                    </a:gs>
                    <a:gs pos="100000">
                      <a:srgbClr val="FF00F7"/>
                    </a:gs>
                  </a:gsLst>
                  <a:lin ang="3967761" scaled="0"/>
                </a:gradFill>
                <a:latin typeface="+mn-lt"/>
                <a:ea typeface="+mn-ea"/>
                <a:cs typeface="+mn-cs"/>
                <a:sym typeface="Graphik Semibold"/>
              </a:defRPr>
            </a:pPr>
            <a:r>
              <a:rPr>
                <a:solidFill>
                  <a:srgbClr val="000000"/>
                </a:solidFill>
                <a:latin typeface="Aptos"/>
                <a:cs typeface="Aptos"/>
              </a:rPr>
              <a:t>Kontrolark/checklister</a:t>
            </a:r>
          </a:p>
          <a:p>
            <a:pPr defTabSz="2438338">
              <a:lnSpc>
                <a:spcPct val="90000"/>
              </a:lnSpc>
              <a:defRPr sz="1500" spc="-45">
                <a:gradFill flip="none" rotWithShape="1">
                  <a:gsLst>
                    <a:gs pos="0">
                      <a:srgbClr val="00E8FF"/>
                    </a:gs>
                    <a:gs pos="100000">
                      <a:srgbClr val="FF00F7"/>
                    </a:gs>
                  </a:gsLst>
                  <a:lin ang="3967761" scaled="0"/>
                </a:gradFill>
                <a:latin typeface="+mn-lt"/>
                <a:ea typeface="+mn-ea"/>
                <a:cs typeface="+mn-cs"/>
                <a:sym typeface="Graphik Semibold"/>
              </a:defRPr>
            </a:pPr>
            <a:endParaRPr/>
          </a:p>
          <a:p>
            <a:pPr defTabSz="2438338">
              <a:lnSpc>
                <a:spcPct val="90000"/>
              </a:lnSpc>
              <a:defRPr sz="1500" spc="-45">
                <a:gradFill flip="none" rotWithShape="1">
                  <a:gsLst>
                    <a:gs pos="0">
                      <a:srgbClr val="00E8FF"/>
                    </a:gs>
                    <a:gs pos="100000">
                      <a:srgbClr val="FF00F7"/>
                    </a:gs>
                  </a:gsLst>
                  <a:lin ang="3967761" scaled="0"/>
                </a:gradFill>
                <a:latin typeface="+mn-lt"/>
                <a:ea typeface="+mn-ea"/>
                <a:cs typeface="+mn-cs"/>
                <a:sym typeface="Graphik Semibold"/>
              </a:defRPr>
            </a:pPr>
            <a:r>
              <a:rPr>
                <a:solidFill>
                  <a:srgbClr val="000000"/>
                </a:solidFill>
                <a:latin typeface="Aptos"/>
                <a:cs typeface="Aptos"/>
              </a:rPr>
              <a:t>📌 Metodiske retningslinjer</a:t>
            </a:r>
          </a:p>
          <a:p>
            <a:pPr defTabSz="2438338">
              <a:lnSpc>
                <a:spcPct val="90000"/>
              </a:lnSpc>
              <a:defRPr sz="1500" spc="-45">
                <a:gradFill flip="none" rotWithShape="1">
                  <a:gsLst>
                    <a:gs pos="0">
                      <a:srgbClr val="00E8FF"/>
                    </a:gs>
                    <a:gs pos="100000">
                      <a:srgbClr val="FF00F7"/>
                    </a:gs>
                  </a:gsLst>
                  <a:lin ang="3967761" scaled="0"/>
                </a:gradFill>
                <a:latin typeface="+mn-lt"/>
                <a:ea typeface="+mn-ea"/>
                <a:cs typeface="+mn-cs"/>
                <a:sym typeface="Graphik Semibold"/>
              </a:defRPr>
            </a:pPr>
            <a:r>
              <a:rPr>
                <a:solidFill>
                  <a:srgbClr val="000000"/>
                </a:solidFill>
                <a:latin typeface="Aptos"/>
                <a:cs typeface="Aptos"/>
              </a:rPr>
              <a:t>Brug klart, professionelt og praksisnært sprog.</a:t>
            </a:r>
          </a:p>
          <a:p>
            <a:pPr defTabSz="2438338">
              <a:lnSpc>
                <a:spcPct val="90000"/>
              </a:lnSpc>
              <a:defRPr sz="1500" spc="-45">
                <a:gradFill flip="none" rotWithShape="1">
                  <a:gsLst>
                    <a:gs pos="0">
                      <a:srgbClr val="00E8FF"/>
                    </a:gs>
                    <a:gs pos="100000">
                      <a:srgbClr val="FF00F7"/>
                    </a:gs>
                  </a:gsLst>
                  <a:lin ang="3967761" scaled="0"/>
                </a:gradFill>
                <a:latin typeface="+mn-lt"/>
                <a:ea typeface="+mn-ea"/>
                <a:cs typeface="+mn-cs"/>
                <a:sym typeface="Graphik Semibold"/>
              </a:defRPr>
            </a:pPr>
            <a:r>
              <a:rPr>
                <a:solidFill>
                  <a:srgbClr val="000000"/>
                </a:solidFill>
                <a:latin typeface="Aptos"/>
                <a:cs typeface="Aptos"/>
              </a:rPr>
              <a:t>Tilpas indholdet til danske forhold.</a:t>
            </a:r>
          </a:p>
          <a:p>
            <a:pPr defTabSz="2438338">
              <a:lnSpc>
                <a:spcPct val="90000"/>
              </a:lnSpc>
              <a:defRPr sz="1500" spc="-45">
                <a:gradFill flip="none" rotWithShape="1">
                  <a:gsLst>
                    <a:gs pos="0">
                      <a:srgbClr val="00E8FF"/>
                    </a:gs>
                    <a:gs pos="100000">
                      <a:srgbClr val="FF00F7"/>
                    </a:gs>
                  </a:gsLst>
                  <a:lin ang="3967761" scaled="0"/>
                </a:gradFill>
                <a:latin typeface="+mn-lt"/>
                <a:ea typeface="+mn-ea"/>
                <a:cs typeface="+mn-cs"/>
                <a:sym typeface="Graphik Semibold"/>
              </a:defRPr>
            </a:pPr>
            <a:r>
              <a:rPr>
                <a:solidFill>
                  <a:srgbClr val="000000"/>
                </a:solidFill>
                <a:latin typeface="Aptos"/>
                <a:cs typeface="Aptos"/>
              </a:rPr>
              <a:t>Inkludér relevante kilder, love og officielle anbefalinger.</a:t>
            </a:r>
          </a:p>
          <a:p>
            <a:pPr defTabSz="2438338">
              <a:lnSpc>
                <a:spcPct val="90000"/>
              </a:lnSpc>
              <a:defRPr sz="1500" spc="-45">
                <a:gradFill flip="none" rotWithShape="1">
                  <a:gsLst>
                    <a:gs pos="0">
                      <a:srgbClr val="00E8FF"/>
                    </a:gs>
                    <a:gs pos="100000">
                      <a:srgbClr val="FF00F7"/>
                    </a:gs>
                  </a:gsLst>
                  <a:lin ang="3967761" scaled="0"/>
                </a:gradFill>
                <a:latin typeface="+mn-lt"/>
                <a:ea typeface="+mn-ea"/>
                <a:cs typeface="+mn-cs"/>
                <a:sym typeface="Graphik Semibold"/>
              </a:defRPr>
            </a:pPr>
            <a:r>
              <a:rPr>
                <a:solidFill>
                  <a:srgbClr val="000000"/>
                </a:solidFill>
                <a:latin typeface="Aptos"/>
                <a:cs typeface="Aptos"/>
              </a:rPr>
              <a:t>Brug konkrete eksempler og formuleringer, som kan anvendes direkte.</a:t>
            </a:r>
          </a:p>
          <a:p>
            <a:pPr defTabSz="2438338">
              <a:lnSpc>
                <a:spcPct val="90000"/>
              </a:lnSpc>
              <a:defRPr sz="1500" spc="-45">
                <a:gradFill flip="none" rotWithShape="1">
                  <a:gsLst>
                    <a:gs pos="0">
                      <a:srgbClr val="00E8FF"/>
                    </a:gs>
                    <a:gs pos="100000">
                      <a:srgbClr val="FF00F7"/>
                    </a:gs>
                  </a:gsLst>
                  <a:lin ang="3967761" scaled="0"/>
                </a:gradFill>
                <a:latin typeface="+mn-lt"/>
                <a:ea typeface="+mn-ea"/>
                <a:cs typeface="+mn-cs"/>
                <a:sym typeface="Graphik Semibold"/>
              </a:defRPr>
            </a:pPr>
            <a:endParaRPr/>
          </a:p>
          <a:p>
            <a:pPr defTabSz="2438338">
              <a:lnSpc>
                <a:spcPct val="90000"/>
              </a:lnSpc>
              <a:defRPr sz="1500" spc="-45">
                <a:gradFill flip="none" rotWithShape="1">
                  <a:gsLst>
                    <a:gs pos="0">
                      <a:srgbClr val="00E8FF"/>
                    </a:gs>
                    <a:gs pos="100000">
                      <a:srgbClr val="FF00F7"/>
                    </a:gs>
                  </a:gsLst>
                  <a:lin ang="3967761" scaled="0"/>
                </a:gradFill>
                <a:latin typeface="+mn-lt"/>
                <a:ea typeface="+mn-ea"/>
                <a:cs typeface="+mn-cs"/>
                <a:sym typeface="Graphik Semibold"/>
              </a:defRPr>
            </a:pPr>
            <a:endParaRPr/>
          </a:p>
          <a:p>
            <a:pPr defTabSz="2438338">
              <a:lnSpc>
                <a:spcPct val="90000"/>
              </a:lnSpc>
              <a:defRPr sz="1500" spc="-45">
                <a:gradFill flip="none" rotWithShape="1">
                  <a:gsLst>
                    <a:gs pos="0">
                      <a:srgbClr val="00E8FF"/>
                    </a:gs>
                    <a:gs pos="100000">
                      <a:srgbClr val="FF00F7"/>
                    </a:gs>
                  </a:gsLst>
                  <a:lin ang="3967761" scaled="0"/>
                </a:gradFill>
                <a:latin typeface="+mn-lt"/>
                <a:ea typeface="+mn-ea"/>
                <a:cs typeface="+mn-cs"/>
                <a:sym typeface="Graphik Semibold"/>
              </a:defRPr>
            </a:pPr>
            <a:r>
              <a:rPr>
                <a:solidFill>
                  <a:srgbClr val="000000"/>
                </a:solidFill>
                <a:latin typeface="Aptos"/>
                <a:cs typeface="Aptos"/>
              </a:rPr>
              <a:t>✅ Sådan hjælper du mig løbende</a:t>
            </a:r>
          </a:p>
          <a:p>
            <a:pPr defTabSz="2438338">
              <a:lnSpc>
                <a:spcPct val="90000"/>
              </a:lnSpc>
              <a:defRPr sz="1500" spc="-45">
                <a:gradFill flip="none" rotWithShape="1">
                  <a:gsLst>
                    <a:gs pos="0">
                      <a:srgbClr val="00E8FF"/>
                    </a:gs>
                    <a:gs pos="100000">
                      <a:srgbClr val="FF00F7"/>
                    </a:gs>
                  </a:gsLst>
                  <a:lin ang="3967761" scaled="0"/>
                </a:gradFill>
                <a:latin typeface="+mn-lt"/>
                <a:ea typeface="+mn-ea"/>
                <a:cs typeface="+mn-cs"/>
                <a:sym typeface="Graphik Semibold"/>
              </a:defRPr>
            </a:pPr>
            <a:r>
              <a:rPr>
                <a:solidFill>
                  <a:srgbClr val="000000"/>
                </a:solidFill>
                <a:latin typeface="Aptos"/>
                <a:cs typeface="Aptos"/>
              </a:rPr>
              <a:t>Når jeg stiller spørgsmål eller beder om ændringer, skal du:</a:t>
            </a:r>
          </a:p>
          <a:p>
            <a:pPr lvl="1" defTabSz="2438338">
              <a:lnSpc>
                <a:spcPct val="90000"/>
              </a:lnSpc>
              <a:defRPr sz="1500" spc="-45">
                <a:gradFill flip="none" rotWithShape="1">
                  <a:gsLst>
                    <a:gs pos="0">
                      <a:srgbClr val="00E8FF"/>
                    </a:gs>
                    <a:gs pos="100000">
                      <a:srgbClr val="FF00F7"/>
                    </a:gs>
                  </a:gsLst>
                  <a:lin ang="3967761" scaled="0"/>
                </a:gradFill>
                <a:latin typeface="+mn-lt"/>
                <a:ea typeface="+mn-ea"/>
                <a:cs typeface="+mn-cs"/>
                <a:sym typeface="Graphik Semibold"/>
              </a:defRPr>
            </a:pPr>
            <a:r>
              <a:rPr>
                <a:solidFill>
                  <a:srgbClr val="000000"/>
                </a:solidFill>
                <a:latin typeface="Aptos"/>
                <a:cs typeface="Aptos"/>
              </a:rPr>
              <a:t>Være løsningsorienteret og konkret.</a:t>
            </a:r>
          </a:p>
          <a:p>
            <a:pPr lvl="1" defTabSz="2438338">
              <a:lnSpc>
                <a:spcPct val="90000"/>
              </a:lnSpc>
              <a:defRPr sz="1500" spc="-45">
                <a:gradFill flip="none" rotWithShape="1">
                  <a:gsLst>
                    <a:gs pos="0">
                      <a:srgbClr val="00E8FF"/>
                    </a:gs>
                    <a:gs pos="100000">
                      <a:srgbClr val="FF00F7"/>
                    </a:gs>
                  </a:gsLst>
                  <a:lin ang="3967761" scaled="0"/>
                </a:gradFill>
                <a:latin typeface="+mn-lt"/>
                <a:ea typeface="+mn-ea"/>
                <a:cs typeface="+mn-cs"/>
                <a:sym typeface="Graphik Semibold"/>
              </a:defRPr>
            </a:pPr>
            <a:r>
              <a:rPr>
                <a:solidFill>
                  <a:srgbClr val="000000"/>
                </a:solidFill>
                <a:latin typeface="Aptos"/>
                <a:cs typeface="Aptos"/>
              </a:rPr>
              <a:t>Begrunde forslag, især ved juridiske eller etiske forhold.</a:t>
            </a:r>
          </a:p>
          <a:p>
            <a:pPr lvl="1" defTabSz="2438338">
              <a:lnSpc>
                <a:spcPct val="90000"/>
              </a:lnSpc>
              <a:defRPr sz="1500" spc="-45">
                <a:gradFill flip="none" rotWithShape="1">
                  <a:gsLst>
                    <a:gs pos="0">
                      <a:srgbClr val="00E8FF"/>
                    </a:gs>
                    <a:gs pos="100000">
                      <a:srgbClr val="FF00F7"/>
                    </a:gs>
                  </a:gsLst>
                  <a:lin ang="3967761" scaled="0"/>
                </a:gradFill>
                <a:latin typeface="+mn-lt"/>
                <a:ea typeface="+mn-ea"/>
                <a:cs typeface="+mn-cs"/>
                <a:sym typeface="Graphik Semibold"/>
              </a:defRPr>
            </a:pPr>
            <a:r>
              <a:rPr>
                <a:solidFill>
                  <a:srgbClr val="000000"/>
                </a:solidFill>
                <a:latin typeface="Aptos"/>
                <a:cs typeface="Aptos"/>
              </a:rPr>
              <a:t>Tilpasse dine svar til en dansk professionshøjskole/erhvervsakademi-kontekst.</a:t>
            </a:r>
          </a:p>
          <a:p>
            <a:pPr defTabSz="2438338">
              <a:lnSpc>
                <a:spcPct val="90000"/>
              </a:lnSpc>
              <a:defRPr sz="1500" spc="-45">
                <a:gradFill flip="none" rotWithShape="1">
                  <a:gsLst>
                    <a:gs pos="0">
                      <a:srgbClr val="00E8FF"/>
                    </a:gs>
                    <a:gs pos="100000">
                      <a:srgbClr val="FF00F7"/>
                    </a:gs>
                  </a:gsLst>
                  <a:lin ang="3967761" scaled="0"/>
                </a:gradFill>
                <a:latin typeface="+mn-lt"/>
                <a:ea typeface="+mn-ea"/>
                <a:cs typeface="+mn-cs"/>
                <a:sym typeface="Graphik Semibold"/>
              </a:defRPr>
            </a:pPr>
            <a:endParaRPr/>
          </a:p>
        </p:txBody>
      </p:sp>
    </p:spTree>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99" name="Screenshot 2025-09-04 at 15.09.27.png" descr="Screenshot 2025-09-04 at 15.09.27.png"/>
          <p:cNvPicPr>
            <a:picLocks noChangeAspect="1"/>
          </p:cNvPicPr>
          <p:nvPr/>
        </p:nvPicPr>
        <p:blipFill>
          <a:blip r:embed="rId3"/>
          <a:stretch>
            <a:fillRect/>
          </a:stretch>
        </p:blipFill>
        <p:spPr>
          <a:xfrm>
            <a:off x="5452368" y="2119788"/>
            <a:ext cx="13479264" cy="9476424"/>
          </a:xfrm>
          <a:prstGeom prst="rect">
            <a:avLst/>
          </a:prstGeom>
          <a:ln w="12700">
            <a:miter lim="400000"/>
          </a:ln>
        </p:spPr>
      </p:pic>
    </p:spTree>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01" name="Screenshot 2025-09-04 at 15.10.01.png" descr="Screenshot 2025-09-04 at 15.10.01.png"/>
          <p:cNvPicPr>
            <a:picLocks noChangeAspect="1"/>
          </p:cNvPicPr>
          <p:nvPr/>
        </p:nvPicPr>
        <p:blipFill>
          <a:blip r:embed="rId3"/>
          <a:stretch>
            <a:fillRect/>
          </a:stretch>
        </p:blipFill>
        <p:spPr>
          <a:xfrm>
            <a:off x="4622800" y="1784350"/>
            <a:ext cx="15138400" cy="10147300"/>
          </a:xfrm>
          <a:prstGeom prst="rect">
            <a:avLst/>
          </a:prstGeom>
          <a:ln w="12700">
            <a:miter lim="400000"/>
          </a:ln>
        </p:spPr>
      </p:pic>
    </p:spTree>
  </p:cSld>
  <p:clrMapOvr>
    <a:masterClrMapping/>
  </p:clrMapOvr>
  <p:transition spd="med"/>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03" name="Screenshot 2025-09-04 at 15.08.03.png" descr="Screenshot 2025-09-04 at 15.08.03.png"/>
          <p:cNvPicPr>
            <a:picLocks noChangeAspect="1"/>
          </p:cNvPicPr>
          <p:nvPr/>
        </p:nvPicPr>
        <p:blipFill>
          <a:blip r:embed="rId3"/>
          <a:stretch>
            <a:fillRect/>
          </a:stretch>
        </p:blipFill>
        <p:spPr>
          <a:xfrm>
            <a:off x="5096808" y="1611503"/>
            <a:ext cx="14190384" cy="10492994"/>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55" name="Screenshot 2025-08-28 at 11.48.56.png" descr="Screenshot 2025-08-28 at 11.48.56.png"/>
          <p:cNvPicPr>
            <a:picLocks noChangeAspect="1"/>
          </p:cNvPicPr>
          <p:nvPr/>
        </p:nvPicPr>
        <p:blipFill>
          <a:blip r:embed="rId3"/>
          <a:stretch>
            <a:fillRect/>
          </a:stretch>
        </p:blipFill>
        <p:spPr>
          <a:xfrm>
            <a:off x="3651240" y="2233622"/>
            <a:ext cx="17081520" cy="9248756"/>
          </a:xfrm>
          <a:prstGeom prst="rect">
            <a:avLst/>
          </a:prstGeom>
          <a:ln w="12700">
            <a:miter lim="400000"/>
          </a:ln>
        </p:spPr>
      </p:pic>
      <p:sp>
        <p:nvSpPr>
          <p:cNvPr id="256" name="Kilde: https://www.dst.dk/da/Statistik/nyheder-analyser-publ/nyt/NytHtml?cid=51815&amp;utm_source=newsletter"/>
          <p:cNvSpPr txBox="1"/>
          <p:nvPr/>
        </p:nvSpPr>
        <p:spPr>
          <a:xfrm>
            <a:off x="13923813" y="13300486"/>
            <a:ext cx="10432593" cy="37896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50800" tIns="50800" rIns="50800" bIns="50800" anchor="ctr">
            <a:spAutoFit/>
          </a:bodyPr>
          <a:lstStyle/>
          <a:p>
            <a:pPr>
              <a:defRPr sz="1600"/>
            </a:pPr>
            <a:r>
              <a:rPr>
                <a:solidFill>
                  <a:srgbClr val="000000"/>
                </a:solidFill>
                <a:latin typeface="Aptos"/>
                <a:cs typeface="Aptos"/>
              </a:rPr>
              <a:t>Kilde: </a:t>
            </a:r>
            <a:r>
              <a:rPr u="sng">
                <a:solidFill>
                  <a:srgbClr val="000000"/>
                </a:solidFill>
                <a:latin typeface="Aptos"/>
                <a:hlinkClick r:id="rId4"/>
              </a:rPr>
              <a:t>https://www.dst.dk/da/Statistik/nyheder-analyser-publ/nyt/NytHtml?cid=51815&amp;utm_source=newsletter</a:t>
            </a:r>
          </a:p>
        </p:txBody>
      </p:sp>
    </p:spTree>
  </p:cSld>
  <p:clrMapOvr>
    <a:masterClrMapping/>
  </p:clrMapOvr>
  <p:transition spd="med"/>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5" name="ChatGPT"/>
          <p:cNvSpPr txBox="1">
            <a:spLocks noGrp="1"/>
          </p:cNvSpPr>
          <p:nvPr>
            <p:ph type="title"/>
          </p:nvPr>
        </p:nvSpPr>
        <p:spPr>
          <a:xfrm>
            <a:off x="1270000" y="792774"/>
            <a:ext cx="21844000" cy="1557438"/>
          </a:xfrm>
          <a:prstGeom prst="rect">
            <a:avLst/>
          </a:prstGeom>
        </p:spPr>
        <p:txBody>
          <a:bodyPr/>
          <a:lstStyle>
            <a:lvl1pPr defTabSz="1804370">
              <a:defRPr sz="8584" spc="-257"/>
            </a:lvl1pPr>
          </a:lstStyle>
          <a:p>
            <a:r>
              <a:rPr>
                <a:solidFill>
                  <a:srgbClr val="000000"/>
                </a:solidFill>
                <a:latin typeface="Aptos"/>
                <a:cs typeface="Aptos"/>
              </a:rPr>
              <a:t>ChatGPT</a:t>
            </a:r>
          </a:p>
        </p:txBody>
      </p:sp>
      <p:pic>
        <p:nvPicPr>
          <p:cNvPr id="506" name="Oval Oval" descr="Oval Oval"/>
          <p:cNvPicPr>
            <a:picLocks/>
          </p:cNvPicPr>
          <p:nvPr/>
        </p:nvPicPr>
        <p:blipFill>
          <a:blip r:embed="rId3"/>
          <a:stretch>
            <a:fillRect/>
          </a:stretch>
        </p:blipFill>
        <p:spPr>
          <a:xfrm>
            <a:off x="7285735" y="2712892"/>
            <a:ext cx="9812530" cy="10182040"/>
          </a:xfrm>
          <a:prstGeom prst="rect">
            <a:avLst/>
          </a:prstGeom>
        </p:spPr>
      </p:pic>
      <p:pic>
        <p:nvPicPr>
          <p:cNvPr id="508" name="Oval Oval" descr="Oval Oval"/>
          <p:cNvPicPr>
            <a:picLocks/>
          </p:cNvPicPr>
          <p:nvPr/>
        </p:nvPicPr>
        <p:blipFill>
          <a:blip r:embed="rId4"/>
          <a:stretch>
            <a:fillRect/>
          </a:stretch>
        </p:blipFill>
        <p:spPr>
          <a:xfrm>
            <a:off x="11068717" y="6640197"/>
            <a:ext cx="2246566" cy="2327430"/>
          </a:xfrm>
          <a:prstGeom prst="rect">
            <a:avLst/>
          </a:prstGeom>
        </p:spPr>
      </p:pic>
      <p:sp>
        <p:nvSpPr>
          <p:cNvPr id="510" name="Projects"/>
          <p:cNvSpPr txBox="1"/>
          <p:nvPr/>
        </p:nvSpPr>
        <p:spPr>
          <a:xfrm>
            <a:off x="11424094" y="7501017"/>
            <a:ext cx="1535812" cy="60579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50800" tIns="50800" rIns="50800" bIns="50800" anchor="ctr">
            <a:spAutoFit/>
          </a:bodyPr>
          <a:lstStyle>
            <a:lvl1pPr defTabSz="2438338">
              <a:lnSpc>
                <a:spcPct val="90000"/>
              </a:lnSpc>
              <a:defRPr sz="3000" spc="-90">
                <a:gradFill flip="none" rotWithShape="1">
                  <a:gsLst>
                    <a:gs pos="0">
                      <a:srgbClr val="00E8FF"/>
                    </a:gs>
                    <a:gs pos="100000">
                      <a:srgbClr val="FF00F7"/>
                    </a:gs>
                  </a:gsLst>
                  <a:lin ang="3967761" scaled="0"/>
                </a:gradFill>
                <a:latin typeface="+mn-lt"/>
                <a:ea typeface="+mn-ea"/>
                <a:cs typeface="+mn-cs"/>
                <a:sym typeface="Graphik Semibold"/>
              </a:defRPr>
            </a:lvl1pPr>
          </a:lstStyle>
          <a:p>
            <a:r>
              <a:rPr>
                <a:solidFill>
                  <a:srgbClr val="000000"/>
                </a:solidFill>
                <a:latin typeface="Aptos"/>
                <a:cs typeface="Aptos"/>
              </a:rPr>
              <a:t>Projects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type="lt">
                                    <p:tmAbs val="0"/>
                                  </p:iterate>
                                  <p:childTnLst>
                                    <p:set>
                                      <p:cBhvr>
                                        <p:cTn id="6" fill="hold"/>
                                        <p:tgtEl>
                                          <p:spTgt spid="508"/>
                                        </p:tgtEl>
                                        <p:attrNameLst>
                                          <p:attrName>style.visibility</p:attrName>
                                        </p:attrNameLst>
                                      </p:cBhvr>
                                      <p:to>
                                        <p:strVal val="visible"/>
                                      </p:to>
                                    </p:set>
                                    <p:animEffect transition="in" filter="fade">
                                      <p:cBhvr>
                                        <p:cTn id="7" dur="1000"/>
                                        <p:tgtEl>
                                          <p:spTgt spid="50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0" nodeType="clickEffect">
                                  <p:stCondLst>
                                    <p:cond delay="0"/>
                                  </p:stCondLst>
                                  <p:iterate type="lt">
                                    <p:tmAbs val="0"/>
                                  </p:iterate>
                                  <p:childTnLst>
                                    <p:set>
                                      <p:cBhvr>
                                        <p:cTn id="11" fill="hold"/>
                                        <p:tgtEl>
                                          <p:spTgt spid="506"/>
                                        </p:tgtEl>
                                        <p:attrNameLst>
                                          <p:attrName>style.visibility</p:attrName>
                                        </p:attrNameLst>
                                      </p:cBhvr>
                                      <p:to>
                                        <p:strVal val="visible"/>
                                      </p:to>
                                    </p:set>
                                    <p:animEffect transition="in" filter="fade">
                                      <p:cBhvr>
                                        <p:cTn id="12" dur="1000"/>
                                        <p:tgtEl>
                                          <p:spTgt spid="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6" grpId="0" animBg="1" advAuto="0"/>
      <p:bldP spid="508" grpId="0" animBg="1" advAuto="0"/>
    </p:bld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 name="Øvelse"/>
          <p:cNvSpPr txBox="1">
            <a:spLocks noGrp="1"/>
          </p:cNvSpPr>
          <p:nvPr>
            <p:ph type="body" sz="half" idx="1"/>
          </p:nvPr>
        </p:nvSpPr>
        <p:spPr>
          <a:prstGeom prst="rect">
            <a:avLst/>
          </a:prstGeom>
        </p:spPr>
        <p:txBody>
          <a:bodyPr/>
          <a:lstStyle/>
          <a:p>
            <a:r>
              <a:rPr>
                <a:solidFill>
                  <a:srgbClr val="000000"/>
                </a:solidFill>
                <a:latin typeface="Aptos"/>
                <a:cs typeface="Aptos"/>
              </a:rPr>
              <a:t>Øvelse</a:t>
            </a:r>
          </a:p>
        </p:txBody>
      </p:sp>
      <p:sp>
        <p:nvSpPr>
          <p:cNvPr id="513" name="Fact information"/>
          <p:cNvSpPr txBox="1">
            <a:spLocks noGrp="1"/>
          </p:cNvSpPr>
          <p:nvPr>
            <p:ph type="body" idx="21"/>
          </p:nvPr>
        </p:nvSpPr>
        <p:spPr>
          <a:prstGeom prst="rect">
            <a:avLst/>
          </a:prstGeom>
        </p:spPr>
        <p:txBody>
          <a:bodyPr/>
          <a:lstStyle/>
          <a:p>
            <a:endParaRPr/>
          </a:p>
        </p:txBody>
      </p:sp>
    </p:spTree>
  </p:cSld>
  <p:clrMapOvr>
    <a:masterClrMapping/>
  </p:clrMapOvr>
  <p:transition spd="med"/>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5" name="Opret et projekt"/>
          <p:cNvSpPr txBox="1">
            <a:spLocks noGrp="1"/>
          </p:cNvSpPr>
          <p:nvPr>
            <p:ph type="title"/>
          </p:nvPr>
        </p:nvSpPr>
        <p:spPr>
          <a:prstGeom prst="rect">
            <a:avLst/>
          </a:prstGeom>
        </p:spPr>
        <p:txBody>
          <a:bodyPr/>
          <a:lstStyle>
            <a:lvl1pPr defTabSz="1804370">
              <a:defRPr sz="8584" spc="-257"/>
            </a:lvl1pPr>
          </a:lstStyle>
          <a:p>
            <a:r>
              <a:rPr>
                <a:solidFill>
                  <a:srgbClr val="000000"/>
                </a:solidFill>
                <a:latin typeface="Aptos"/>
                <a:cs typeface="Aptos"/>
              </a:rPr>
              <a:t>Opret et projekt</a:t>
            </a:r>
          </a:p>
        </p:txBody>
      </p:sp>
      <p:sp>
        <p:nvSpPr>
          <p:cNvPr id="516" name="Opret et projekt som enten omhandler din erhvervscase ELLER et projekt fra dit arbejde.…"/>
          <p:cNvSpPr txBox="1">
            <a:spLocks noGrp="1"/>
          </p:cNvSpPr>
          <p:nvPr>
            <p:ph type="body" sz="half" idx="1"/>
          </p:nvPr>
        </p:nvSpPr>
        <p:spPr>
          <a:prstGeom prst="rect">
            <a:avLst/>
          </a:prstGeom>
        </p:spPr>
        <p:txBody>
          <a:bodyPr/>
          <a:lstStyle/>
          <a:p>
            <a:pPr defTabSz="2145738">
              <a:defRPr sz="4224" spc="-126"/>
            </a:pPr>
            <a:r>
              <a:rPr>
                <a:solidFill>
                  <a:srgbClr val="000000"/>
                </a:solidFill>
                <a:latin typeface="Aptos"/>
                <a:cs typeface="Aptos"/>
              </a:rPr>
              <a:t>Opret et projekt som enten omhandler din erhvervscase ELLER et projekt fra dit arbejde. </a:t>
            </a:r>
          </a:p>
          <a:p>
            <a:pPr defTabSz="2145738">
              <a:defRPr sz="4224" spc="-126"/>
            </a:pPr>
            <a:endParaRPr/>
          </a:p>
          <a:p>
            <a:pPr defTabSz="2145738">
              <a:defRPr sz="4224" spc="-126"/>
            </a:pPr>
            <a:r>
              <a:rPr>
                <a:solidFill>
                  <a:srgbClr val="000000"/>
                </a:solidFill>
                <a:latin typeface="Aptos"/>
                <a:cs typeface="Aptos"/>
              </a:rPr>
              <a:t>Tilføj eksisterende samtaler til projektet (Hvis der er nogle). </a:t>
            </a:r>
          </a:p>
          <a:p>
            <a:pPr defTabSz="2145738">
              <a:defRPr sz="4224" spc="-126"/>
            </a:pPr>
            <a:endParaRPr/>
          </a:p>
          <a:p>
            <a:pPr defTabSz="2145738">
              <a:defRPr sz="4224" spc="-126"/>
            </a:pPr>
            <a:r>
              <a:rPr>
                <a:solidFill>
                  <a:srgbClr val="000000"/>
                </a:solidFill>
                <a:latin typeface="Aptos"/>
                <a:cs typeface="Aptos"/>
              </a:rPr>
              <a:t>Giv dit projekt en fyldestgørende instruktion. </a:t>
            </a:r>
            <a:br/>
            <a:br/>
            <a:r>
              <a:rPr>
                <a:solidFill>
                  <a:srgbClr val="000000"/>
                </a:solidFill>
                <a:latin typeface="Aptos"/>
                <a:cs typeface="Aptos"/>
              </a:rPr>
              <a:t>Tilføj relevante filer til dit projekt. </a:t>
            </a:r>
          </a:p>
          <a:p>
            <a:pPr defTabSz="2145738">
              <a:defRPr sz="4224" spc="-126"/>
            </a:pPr>
            <a:endParaRPr/>
          </a:p>
          <a:p>
            <a:pPr defTabSz="2145738">
              <a:defRPr sz="4224" spc="-126"/>
            </a:pPr>
            <a:r>
              <a:rPr>
                <a:solidFill>
                  <a:srgbClr val="000000"/>
                </a:solidFill>
                <a:latin typeface="Aptos"/>
                <a:cs typeface="Aptos"/>
              </a:rPr>
              <a:t>Test det!</a:t>
            </a:r>
          </a:p>
        </p:txBody>
      </p:sp>
      <p:sp>
        <p:nvSpPr>
          <p:cNvPr id="518" name="🗂️"/>
          <p:cNvSpPr txBox="1"/>
          <p:nvPr/>
        </p:nvSpPr>
        <p:spPr>
          <a:xfrm>
            <a:off x="16503650" y="4432300"/>
            <a:ext cx="3848101" cy="510540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50800" tIns="50800" rIns="50800" bIns="50800" anchor="ctr">
            <a:spAutoFit/>
          </a:bodyPr>
          <a:lstStyle>
            <a:lvl1pPr defTabSz="2438338">
              <a:lnSpc>
                <a:spcPct val="80000"/>
              </a:lnSpc>
              <a:defRPr sz="30000" spc="-600">
                <a:gradFill flip="none" rotWithShape="1">
                  <a:gsLst>
                    <a:gs pos="0">
                      <a:srgbClr val="00E8FF"/>
                    </a:gs>
                    <a:gs pos="100000">
                      <a:srgbClr val="FF00F7"/>
                    </a:gs>
                  </a:gsLst>
                  <a:lin ang="3967761" scaled="0"/>
                </a:gradFill>
                <a:latin typeface="+mn-lt"/>
                <a:ea typeface="+mn-ea"/>
                <a:cs typeface="+mn-cs"/>
                <a:sym typeface="Graphik Semibold"/>
              </a:defRPr>
            </a:lvl1pPr>
          </a:lstStyle>
          <a:p>
            <a:r>
              <a:rPr>
                <a:solidFill>
                  <a:srgbClr val="000000"/>
                </a:solidFill>
                <a:latin typeface="Aptos"/>
                <a:cs typeface="Aptos"/>
              </a:rPr>
              <a:t>🗂️</a:t>
            </a:r>
          </a:p>
        </p:txBody>
      </p:sp>
    </p:spTree>
  </p:cSld>
  <p:clrMapOvr>
    <a:masterClrMapping/>
  </p:clrMapOvr>
  <p:transition spd="med"/>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20" name="ChatGPT Image Mar 26, 2025 at 07_15_20 PM.png" descr="ChatGPT Image Mar 26, 2025 at 07_15_20 PM.png"/>
          <p:cNvPicPr>
            <a:picLocks noGrp="1" noChangeAspect="1"/>
          </p:cNvPicPr>
          <p:nvPr>
            <p:ph type="pic" idx="21"/>
          </p:nvPr>
        </p:nvPicPr>
        <p:blipFill>
          <a:blip r:embed="rId3"/>
          <a:srcRect l="5719" r="5719"/>
          <a:stretch>
            <a:fillRect/>
          </a:stretch>
        </p:blipFill>
        <p:spPr>
          <a:xfrm>
            <a:off x="12389339" y="-25400"/>
            <a:ext cx="12192001" cy="13766800"/>
          </a:xfrm>
          <a:prstGeom prst="rect">
            <a:avLst/>
          </a:prstGeom>
        </p:spPr>
      </p:pic>
      <p:sp>
        <p:nvSpPr>
          <p:cNvPr id="521" name="📚 Tasks"/>
          <p:cNvSpPr txBox="1">
            <a:spLocks noGrp="1"/>
          </p:cNvSpPr>
          <p:nvPr>
            <p:ph type="title"/>
          </p:nvPr>
        </p:nvSpPr>
        <p:spPr>
          <a:prstGeom prst="rect">
            <a:avLst/>
          </a:prstGeom>
        </p:spPr>
        <p:txBody>
          <a:bodyPr/>
          <a:lstStyle>
            <a:lvl1pPr defTabSz="2438338">
              <a:lnSpc>
                <a:spcPct val="90000"/>
              </a:lnSpc>
              <a:defRPr sz="11600" spc="-348">
                <a:gradFill flip="none" rotWithShape="1">
                  <a:gsLst>
                    <a:gs pos="0">
                      <a:srgbClr val="00E8FF"/>
                    </a:gs>
                    <a:gs pos="100000">
                      <a:srgbClr val="FF00F7"/>
                    </a:gs>
                  </a:gsLst>
                  <a:lin ang="3967761" scaled="0"/>
                </a:gradFill>
              </a:defRPr>
            </a:lvl1pPr>
          </a:lstStyle>
          <a:p>
            <a:r>
              <a:rPr>
                <a:solidFill>
                  <a:srgbClr val="000000"/>
                </a:solidFill>
                <a:latin typeface="Aptos"/>
                <a:cs typeface="Aptos"/>
              </a:rPr>
              <a:t>📚 Tasks</a:t>
            </a:r>
          </a:p>
        </p:txBody>
      </p:sp>
      <p:sp>
        <p:nvSpPr>
          <p:cNvPr id="522" name="Slide Subtitle"/>
          <p:cNvSpPr txBox="1">
            <a:spLocks noGrp="1"/>
          </p:cNvSpPr>
          <p:nvPr>
            <p:ph type="body" sz="quarter" idx="1"/>
          </p:nvPr>
        </p:nvSpPr>
        <p:spPr>
          <a:prstGeom prst="rect">
            <a:avLst/>
          </a:prstGeom>
        </p:spPr>
        <p:txBody>
          <a:bodyPr/>
          <a:lstStyle/>
          <a:p>
            <a:pPr algn="l" defTabSz="2438338">
              <a:lnSpc>
                <a:spcPct val="90000"/>
              </a:lnSpc>
              <a:defRPr sz="4000" spc="-119">
                <a:gradFill flip="none" rotWithShape="1">
                  <a:gsLst>
                    <a:gs pos="0">
                      <a:srgbClr val="00E8FF"/>
                    </a:gs>
                    <a:gs pos="100000">
                      <a:srgbClr val="FF00F7"/>
                    </a:gs>
                  </a:gsLst>
                  <a:lin ang="3967761" scaled="0"/>
                </a:gradFill>
                <a:latin typeface="+mn-lt"/>
                <a:ea typeface="+mn-ea"/>
                <a:cs typeface="+mn-cs"/>
                <a:sym typeface="Graphik Semibold"/>
              </a:defRPr>
            </a:pPr>
            <a:endParaRPr/>
          </a:p>
          <a:p>
            <a:pPr algn="l" defTabSz="2438338">
              <a:lnSpc>
                <a:spcPct val="90000"/>
              </a:lnSpc>
              <a:defRPr sz="4000" spc="-119">
                <a:gradFill flip="none" rotWithShape="1">
                  <a:gsLst>
                    <a:gs pos="0">
                      <a:srgbClr val="00E8FF"/>
                    </a:gs>
                    <a:gs pos="100000">
                      <a:srgbClr val="FF00F7"/>
                    </a:gs>
                  </a:gsLst>
                  <a:lin ang="3967761" scaled="0"/>
                </a:gradFill>
                <a:latin typeface="+mn-lt"/>
                <a:ea typeface="+mn-ea"/>
                <a:cs typeface="+mn-cs"/>
                <a:sym typeface="Graphik Semibold"/>
              </a:defRPr>
            </a:pPr>
            <a:endParaRPr/>
          </a:p>
        </p:txBody>
      </p:sp>
    </p:spTree>
  </p:cSld>
  <p:clrMapOvr>
    <a:masterClrMapping/>
  </p:clrMapOvr>
  <p:transition spd="med"/>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4" name="Intro til Tasks"/>
          <p:cNvSpPr txBox="1">
            <a:spLocks noGrp="1"/>
          </p:cNvSpPr>
          <p:nvPr>
            <p:ph type="title"/>
          </p:nvPr>
        </p:nvSpPr>
        <p:spPr>
          <a:prstGeom prst="rect">
            <a:avLst/>
          </a:prstGeom>
        </p:spPr>
        <p:txBody>
          <a:bodyPr/>
          <a:lstStyle>
            <a:lvl1pPr defTabSz="1804370">
              <a:defRPr sz="8584" spc="-257"/>
            </a:lvl1pPr>
          </a:lstStyle>
          <a:p>
            <a:r>
              <a:rPr>
                <a:solidFill>
                  <a:srgbClr val="000000"/>
                </a:solidFill>
                <a:latin typeface="Aptos"/>
                <a:cs typeface="Aptos"/>
              </a:rPr>
              <a:t>Intro til Tasks</a:t>
            </a:r>
          </a:p>
        </p:txBody>
      </p:sp>
      <p:sp>
        <p:nvSpPr>
          <p:cNvPr id="525" name="I denne tidlige beta-version kan du oprette planlagte opgaver, der gør det muligt for ChatGPT at køre automatiserede prompts og proaktivt kontakte dig på planlagte tidspunkter.…"/>
          <p:cNvSpPr txBox="1">
            <a:spLocks noGrp="1"/>
          </p:cNvSpPr>
          <p:nvPr>
            <p:ph type="body" sz="half" idx="1"/>
          </p:nvPr>
        </p:nvSpPr>
        <p:spPr>
          <a:prstGeom prst="rect">
            <a:avLst/>
          </a:prstGeom>
        </p:spPr>
        <p:txBody>
          <a:bodyPr/>
          <a:lstStyle/>
          <a:p>
            <a:r>
              <a:rPr>
                <a:solidFill>
                  <a:srgbClr val="000000"/>
                </a:solidFill>
                <a:latin typeface="Aptos"/>
                <a:cs typeface="Aptos"/>
              </a:rPr>
              <a:t>I denne tidlige beta-version kan du oprette planlagte opgaver, der gør det muligt for ChatGPT at køre automatiserede prompts og proaktivt kontakte dig på planlagte tidspunkter. </a:t>
            </a:r>
          </a:p>
          <a:p>
            <a:endParaRPr/>
          </a:p>
          <a:p>
            <a:r>
              <a:rPr>
                <a:solidFill>
                  <a:srgbClr val="000000"/>
                </a:solidFill>
                <a:latin typeface="Aptos"/>
                <a:cs typeface="Aptos"/>
              </a:rPr>
              <a:t>For eksempel kan du bede ChatGPT om at oprette planlagte opgaver.</a:t>
            </a:r>
          </a:p>
        </p:txBody>
      </p:sp>
      <p:sp>
        <p:nvSpPr>
          <p:cNvPr id="527" name="🕵🏻♂️"/>
          <p:cNvSpPr txBox="1"/>
          <p:nvPr/>
        </p:nvSpPr>
        <p:spPr>
          <a:xfrm>
            <a:off x="16503650" y="4432300"/>
            <a:ext cx="3848101" cy="510540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50800" tIns="50800" rIns="50800" bIns="50800" anchor="ctr">
            <a:spAutoFit/>
          </a:bodyPr>
          <a:lstStyle>
            <a:lvl1pPr defTabSz="2438338">
              <a:lnSpc>
                <a:spcPct val="80000"/>
              </a:lnSpc>
              <a:defRPr sz="30000" spc="-600">
                <a:gradFill flip="none" rotWithShape="1">
                  <a:gsLst>
                    <a:gs pos="0">
                      <a:srgbClr val="00E8FF"/>
                    </a:gs>
                    <a:gs pos="100000">
                      <a:srgbClr val="FF00F7"/>
                    </a:gs>
                  </a:gsLst>
                  <a:lin ang="3967761" scaled="0"/>
                </a:gradFill>
                <a:latin typeface="+mn-lt"/>
                <a:ea typeface="+mn-ea"/>
                <a:cs typeface="+mn-cs"/>
                <a:sym typeface="Graphik Semibold"/>
              </a:defRPr>
            </a:lvl1pPr>
          </a:lstStyle>
          <a:p>
            <a:r>
              <a:rPr>
                <a:solidFill>
                  <a:srgbClr val="000000"/>
                </a:solidFill>
                <a:latin typeface="Aptos"/>
                <a:cs typeface="Aptos"/>
              </a:rPr>
              <a:t>🕵🏻‍♂️</a:t>
            </a:r>
          </a:p>
        </p:txBody>
      </p:sp>
    </p:spTree>
  </p:cSld>
  <p:clrMapOvr>
    <a:masterClrMapping/>
  </p:clrMapOvr>
  <p:transition spd="med"/>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9" name="Begrænsninger i Tasks"/>
          <p:cNvSpPr txBox="1">
            <a:spLocks noGrp="1"/>
          </p:cNvSpPr>
          <p:nvPr>
            <p:ph type="title"/>
          </p:nvPr>
        </p:nvSpPr>
        <p:spPr>
          <a:xfrm>
            <a:off x="1270000" y="821134"/>
            <a:ext cx="9652000" cy="1549401"/>
          </a:xfrm>
          <a:prstGeom prst="rect">
            <a:avLst/>
          </a:prstGeom>
        </p:spPr>
        <p:txBody>
          <a:bodyPr/>
          <a:lstStyle>
            <a:lvl1pPr defTabSz="1536153">
              <a:defRPr sz="7308" spc="-219"/>
            </a:lvl1pPr>
          </a:lstStyle>
          <a:p>
            <a:r>
              <a:rPr>
                <a:solidFill>
                  <a:srgbClr val="000000"/>
                </a:solidFill>
                <a:latin typeface="Aptos"/>
                <a:cs typeface="Aptos"/>
              </a:rPr>
              <a:t>Begrænsninger i Tasks</a:t>
            </a:r>
          </a:p>
        </p:txBody>
      </p:sp>
      <p:sp>
        <p:nvSpPr>
          <p:cNvPr id="530" name="Opgaver i ChatGPT bruger GPT-5, så din ChatGPT-plans brugsgrænser gælder også for opgaver.…"/>
          <p:cNvSpPr txBox="1">
            <a:spLocks noGrp="1"/>
          </p:cNvSpPr>
          <p:nvPr>
            <p:ph type="body" sz="half" idx="1"/>
          </p:nvPr>
        </p:nvSpPr>
        <p:spPr>
          <a:prstGeom prst="rect">
            <a:avLst/>
          </a:prstGeom>
        </p:spPr>
        <p:txBody>
          <a:bodyPr/>
          <a:lstStyle/>
          <a:p>
            <a:pPr defTabSz="1682453">
              <a:defRPr sz="3312" spc="-99"/>
            </a:pPr>
            <a:r>
              <a:rPr>
                <a:solidFill>
                  <a:srgbClr val="000000"/>
                </a:solidFill>
                <a:latin typeface="Aptos"/>
                <a:cs typeface="Aptos"/>
              </a:rPr>
              <a:t>Opgaver i ChatGPT bruger GPT-5, så din ChatGPT-plans brugsgrænser gælder også for opgaver.</a:t>
            </a:r>
          </a:p>
          <a:p>
            <a:pPr defTabSz="1682453">
              <a:defRPr sz="3312" spc="-99"/>
            </a:pPr>
            <a:endParaRPr/>
          </a:p>
          <a:p>
            <a:pPr defTabSz="1682453">
              <a:defRPr sz="3312" spc="-99"/>
            </a:pPr>
            <a:r>
              <a:rPr>
                <a:solidFill>
                  <a:srgbClr val="000000"/>
                </a:solidFill>
                <a:latin typeface="Aptos"/>
                <a:cs typeface="Aptos"/>
              </a:rPr>
              <a:t>ChatGPT har en grænse på 10 aktive opgaver ad gangen. Hvis du når denne grænse, vil ChatGPT ikke kunne oprette en ny opgave, medmindre du sætter en eksisterende opgave på pause, sletter den eller den afsluttes som planlagt.</a:t>
            </a:r>
          </a:p>
          <a:p>
            <a:pPr defTabSz="1682453">
              <a:defRPr sz="3312" spc="-99"/>
            </a:pPr>
            <a:endParaRPr/>
          </a:p>
          <a:p>
            <a:pPr defTabSz="1682453">
              <a:defRPr sz="3312" spc="-99"/>
            </a:pPr>
            <a:r>
              <a:rPr>
                <a:solidFill>
                  <a:srgbClr val="000000"/>
                </a:solidFill>
                <a:latin typeface="Aptos"/>
                <a:cs typeface="Aptos"/>
              </a:rPr>
              <a:t>Opgaver i ChatGPT er i øjeblikket i beta, og følgende funktioner og værktøjer understøttes endnu ikke:</a:t>
            </a:r>
          </a:p>
          <a:p>
            <a:pPr defTabSz="1682453">
              <a:defRPr sz="3312" spc="-99"/>
            </a:pPr>
            <a:endParaRPr/>
          </a:p>
          <a:p>
            <a:pPr defTabSz="1682453">
              <a:defRPr sz="3312" spc="-99"/>
            </a:pPr>
            <a:r>
              <a:rPr>
                <a:solidFill>
                  <a:srgbClr val="000000"/>
                </a:solidFill>
                <a:latin typeface="Aptos"/>
                <a:cs typeface="Aptos"/>
              </a:rPr>
              <a:t>Talechat</a:t>
            </a:r>
          </a:p>
          <a:p>
            <a:pPr defTabSz="1682453">
              <a:defRPr sz="3312" spc="-99"/>
            </a:pPr>
            <a:r>
              <a:rPr>
                <a:solidFill>
                  <a:srgbClr val="000000"/>
                </a:solidFill>
                <a:latin typeface="Aptos"/>
                <a:cs typeface="Aptos"/>
              </a:rPr>
              <a:t>Filupload</a:t>
            </a:r>
          </a:p>
          <a:p>
            <a:pPr defTabSz="1682453">
              <a:defRPr sz="3312" spc="-99"/>
            </a:pPr>
            <a:r>
              <a:rPr>
                <a:solidFill>
                  <a:srgbClr val="000000"/>
                </a:solidFill>
                <a:latin typeface="Aptos"/>
                <a:cs typeface="Aptos"/>
              </a:rPr>
              <a:t>GPT’er</a:t>
            </a:r>
          </a:p>
        </p:txBody>
      </p:sp>
      <p:sp>
        <p:nvSpPr>
          <p:cNvPr id="532" name="🕵🏻♂️"/>
          <p:cNvSpPr txBox="1"/>
          <p:nvPr/>
        </p:nvSpPr>
        <p:spPr>
          <a:xfrm>
            <a:off x="16503650" y="4432300"/>
            <a:ext cx="3848101" cy="510540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50800" tIns="50800" rIns="50800" bIns="50800" anchor="ctr">
            <a:spAutoFit/>
          </a:bodyPr>
          <a:lstStyle>
            <a:lvl1pPr defTabSz="2438338">
              <a:lnSpc>
                <a:spcPct val="80000"/>
              </a:lnSpc>
              <a:defRPr sz="30000" spc="-600">
                <a:gradFill flip="none" rotWithShape="1">
                  <a:gsLst>
                    <a:gs pos="0">
                      <a:srgbClr val="00E8FF"/>
                    </a:gs>
                    <a:gs pos="100000">
                      <a:srgbClr val="FF00F7"/>
                    </a:gs>
                  </a:gsLst>
                  <a:lin ang="3967761" scaled="0"/>
                </a:gradFill>
                <a:latin typeface="+mn-lt"/>
                <a:ea typeface="+mn-ea"/>
                <a:cs typeface="+mn-cs"/>
                <a:sym typeface="Graphik Semibold"/>
              </a:defRPr>
            </a:lvl1pPr>
          </a:lstStyle>
          <a:p>
            <a:r>
              <a:rPr>
                <a:solidFill>
                  <a:srgbClr val="000000"/>
                </a:solidFill>
                <a:latin typeface="Aptos"/>
                <a:cs typeface="Aptos"/>
              </a:rPr>
              <a:t>🕵🏻‍♂️</a:t>
            </a:r>
          </a:p>
        </p:txBody>
      </p:sp>
    </p:spTree>
  </p:cSld>
  <p:clrMapOvr>
    <a:masterClrMapping/>
  </p:clrMapOvr>
  <p:transition spd="med"/>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4" name="De useriøse private eksempler"/>
          <p:cNvSpPr txBox="1">
            <a:spLocks noGrp="1"/>
          </p:cNvSpPr>
          <p:nvPr>
            <p:ph type="title"/>
          </p:nvPr>
        </p:nvSpPr>
        <p:spPr>
          <a:prstGeom prst="rect">
            <a:avLst/>
          </a:prstGeom>
        </p:spPr>
        <p:txBody>
          <a:bodyPr/>
          <a:lstStyle>
            <a:lvl1pPr defTabSz="1804370">
              <a:defRPr sz="8584" spc="-257"/>
            </a:lvl1pPr>
          </a:lstStyle>
          <a:p>
            <a:r>
              <a:rPr>
                <a:solidFill>
                  <a:srgbClr val="000000"/>
                </a:solidFill>
                <a:latin typeface="Aptos"/>
                <a:cs typeface="Aptos"/>
              </a:rPr>
              <a:t>De useriøse private eksempler</a:t>
            </a:r>
          </a:p>
        </p:txBody>
      </p:sp>
      <p:sp>
        <p:nvSpPr>
          <p:cNvPr id="535" name="Hver mandag kl. 9.00, lav en madplan for hele ugen, inklusive en komplet indkøbsliste og opskrifter. Sørg for variation i måltiderne. Jeg har en airfryer, så tag det med i overvejelserne, når du vælger opskrifter.…"/>
          <p:cNvSpPr txBox="1"/>
          <p:nvPr/>
        </p:nvSpPr>
        <p:spPr>
          <a:xfrm>
            <a:off x="4079608" y="4045457"/>
            <a:ext cx="16224784" cy="562508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chor="ctr">
            <a:spAutoFit/>
          </a:bodyPr>
          <a:lstStyle/>
          <a:p>
            <a:pPr defTabSz="2438338">
              <a:lnSpc>
                <a:spcPct val="80000"/>
              </a:lnSpc>
              <a:defRPr sz="4000" spc="-79">
                <a:gradFill flip="none" rotWithShape="1">
                  <a:gsLst>
                    <a:gs pos="0">
                      <a:srgbClr val="00E8FF"/>
                    </a:gs>
                    <a:gs pos="100000">
                      <a:srgbClr val="FF00F7"/>
                    </a:gs>
                  </a:gsLst>
                  <a:lin ang="3967761" scaled="0"/>
                </a:gradFill>
                <a:latin typeface="+mn-lt"/>
                <a:ea typeface="+mn-ea"/>
                <a:cs typeface="+mn-cs"/>
                <a:sym typeface="Graphik Semibold"/>
              </a:defRPr>
            </a:pPr>
            <a:r>
              <a:rPr>
                <a:solidFill>
                  <a:srgbClr val="000000"/>
                </a:solidFill>
                <a:latin typeface="Aptos"/>
                <a:cs typeface="Aptos"/>
              </a:rPr>
              <a:t>Hver mandag kl. 9.00, lav en madplan for hele ugen, inklusive en komplet indkøbsliste og opskrifter. Sørg for variation i måltiderne. Jeg har en airfryer, så tag det med i overvejelserne, når du vælger opskrifter. </a:t>
            </a:r>
          </a:p>
          <a:p>
            <a:pPr defTabSz="2438338">
              <a:lnSpc>
                <a:spcPct val="80000"/>
              </a:lnSpc>
              <a:defRPr sz="4000" spc="-79">
                <a:gradFill flip="none" rotWithShape="1">
                  <a:gsLst>
                    <a:gs pos="0">
                      <a:srgbClr val="00E8FF"/>
                    </a:gs>
                    <a:gs pos="100000">
                      <a:srgbClr val="FF00F7"/>
                    </a:gs>
                  </a:gsLst>
                  <a:lin ang="3967761" scaled="0"/>
                </a:gradFill>
                <a:latin typeface="+mn-lt"/>
                <a:ea typeface="+mn-ea"/>
                <a:cs typeface="+mn-cs"/>
                <a:sym typeface="Graphik Semibold"/>
              </a:defRPr>
            </a:pPr>
            <a:endParaRPr/>
          </a:p>
          <a:p>
            <a:pPr defTabSz="2438338">
              <a:lnSpc>
                <a:spcPct val="80000"/>
              </a:lnSpc>
              <a:defRPr sz="4000" spc="-79">
                <a:gradFill flip="none" rotWithShape="1">
                  <a:gsLst>
                    <a:gs pos="0">
                      <a:srgbClr val="00E8FF"/>
                    </a:gs>
                    <a:gs pos="100000">
                      <a:srgbClr val="FF00F7"/>
                    </a:gs>
                  </a:gsLst>
                  <a:lin ang="3967761" scaled="0"/>
                </a:gradFill>
                <a:latin typeface="+mn-lt"/>
                <a:ea typeface="+mn-ea"/>
                <a:cs typeface="+mn-cs"/>
                <a:sym typeface="Graphik Semibold"/>
              </a:defRPr>
            </a:pPr>
            <a:r>
              <a:rPr>
                <a:solidFill>
                  <a:srgbClr val="000000"/>
                </a:solidFill>
                <a:latin typeface="Aptos"/>
                <a:cs typeface="Aptos"/>
              </a:rPr>
              <a:t>Hver aften kl. 20.00, foreslå tre film, jeg kan se. Angiv genre og en kort beskrivelse for hver film. </a:t>
            </a:r>
          </a:p>
          <a:p>
            <a:pPr defTabSz="2438338">
              <a:lnSpc>
                <a:spcPct val="80000"/>
              </a:lnSpc>
              <a:defRPr sz="4000" spc="-79">
                <a:gradFill flip="none" rotWithShape="1">
                  <a:gsLst>
                    <a:gs pos="0">
                      <a:srgbClr val="00E8FF"/>
                    </a:gs>
                    <a:gs pos="100000">
                      <a:srgbClr val="FF00F7"/>
                    </a:gs>
                  </a:gsLst>
                  <a:lin ang="3967761" scaled="0"/>
                </a:gradFill>
                <a:latin typeface="+mn-lt"/>
                <a:ea typeface="+mn-ea"/>
                <a:cs typeface="+mn-cs"/>
                <a:sym typeface="Graphik Semibold"/>
              </a:defRPr>
            </a:pPr>
            <a:endParaRPr/>
          </a:p>
          <a:p>
            <a:pPr defTabSz="2438338">
              <a:lnSpc>
                <a:spcPct val="80000"/>
              </a:lnSpc>
              <a:defRPr sz="4000" spc="-79">
                <a:gradFill flip="none" rotWithShape="1">
                  <a:gsLst>
                    <a:gs pos="0">
                      <a:srgbClr val="00E8FF"/>
                    </a:gs>
                    <a:gs pos="100000">
                      <a:srgbClr val="FF00F7"/>
                    </a:gs>
                  </a:gsLst>
                  <a:lin ang="3967761" scaled="0"/>
                </a:gradFill>
                <a:latin typeface="+mn-lt"/>
                <a:ea typeface="+mn-ea"/>
                <a:cs typeface="+mn-cs"/>
                <a:sym typeface="Graphik Semibold"/>
              </a:defRPr>
            </a:pPr>
            <a:r>
              <a:rPr>
                <a:solidFill>
                  <a:srgbClr val="000000"/>
                </a:solidFill>
                <a:latin typeface="Aptos"/>
                <a:cs typeface="Aptos"/>
              </a:rPr>
              <a:t>Hver aften kl. 19.00, lav et fantasifuldt godnathistorie til mine børn. Lav også et billede, der illustrerer historien.</a:t>
            </a:r>
          </a:p>
        </p:txBody>
      </p:sp>
    </p:spTree>
  </p:cSld>
  <p:clrMapOvr>
    <a:masterClrMapping/>
  </p:clrMapOvr>
  <p:transition spd="med"/>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7" name="Seriøse eksempler"/>
          <p:cNvSpPr txBox="1">
            <a:spLocks noGrp="1"/>
          </p:cNvSpPr>
          <p:nvPr>
            <p:ph type="title"/>
          </p:nvPr>
        </p:nvSpPr>
        <p:spPr>
          <a:prstGeom prst="rect">
            <a:avLst/>
          </a:prstGeom>
        </p:spPr>
        <p:txBody>
          <a:bodyPr/>
          <a:lstStyle>
            <a:lvl1pPr defTabSz="1804370">
              <a:defRPr sz="8584" spc="-257"/>
            </a:lvl1pPr>
          </a:lstStyle>
          <a:p>
            <a:r>
              <a:rPr>
                <a:solidFill>
                  <a:srgbClr val="000000"/>
                </a:solidFill>
                <a:latin typeface="Aptos"/>
                <a:cs typeface="Aptos"/>
              </a:rPr>
              <a:t>Seriøse eksempler</a:t>
            </a:r>
          </a:p>
        </p:txBody>
      </p:sp>
      <p:sp>
        <p:nvSpPr>
          <p:cNvPr id="538" name="Hold mig opdateret på udviklingen af 48V mild-hybrid systemer til personbiler og find månedlige brancheartikler.…"/>
          <p:cNvSpPr txBox="1"/>
          <p:nvPr/>
        </p:nvSpPr>
        <p:spPr>
          <a:xfrm>
            <a:off x="4079608" y="2426969"/>
            <a:ext cx="16224784" cy="886206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chor="ctr">
            <a:spAutoFit/>
          </a:bodyPr>
          <a:lstStyle/>
          <a:p>
            <a:pPr defTabSz="2438338">
              <a:lnSpc>
                <a:spcPct val="80000"/>
              </a:lnSpc>
              <a:defRPr sz="4000" spc="-79">
                <a:gradFill flip="none" rotWithShape="1">
                  <a:gsLst>
                    <a:gs pos="0">
                      <a:srgbClr val="00E8FF"/>
                    </a:gs>
                    <a:gs pos="100000">
                      <a:srgbClr val="FF00F7"/>
                    </a:gs>
                  </a:gsLst>
                  <a:lin ang="3967761" scaled="0"/>
                </a:gradFill>
                <a:latin typeface="+mn-lt"/>
                <a:ea typeface="+mn-ea"/>
                <a:cs typeface="+mn-cs"/>
                <a:sym typeface="Graphik Semibold"/>
              </a:defRPr>
            </a:pPr>
            <a:r>
              <a:rPr>
                <a:solidFill>
                  <a:srgbClr val="000000"/>
                </a:solidFill>
                <a:latin typeface="Aptos"/>
                <a:cs typeface="Aptos"/>
              </a:rPr>
              <a:t>Hold mig opdateret på udviklingen af 48V mild-hybrid systemer til personbiler og find månedlige brancheartikler.</a:t>
            </a:r>
          </a:p>
          <a:p>
            <a:pPr defTabSz="2438338">
              <a:lnSpc>
                <a:spcPct val="80000"/>
              </a:lnSpc>
              <a:defRPr sz="4000" spc="-79">
                <a:gradFill flip="none" rotWithShape="1">
                  <a:gsLst>
                    <a:gs pos="0">
                      <a:srgbClr val="00E8FF"/>
                    </a:gs>
                    <a:gs pos="100000">
                      <a:srgbClr val="FF00F7"/>
                    </a:gs>
                  </a:gsLst>
                  <a:lin ang="3967761" scaled="0"/>
                </a:gradFill>
                <a:latin typeface="+mn-lt"/>
                <a:ea typeface="+mn-ea"/>
                <a:cs typeface="+mn-cs"/>
                <a:sym typeface="Graphik Semibold"/>
              </a:defRPr>
            </a:pPr>
            <a:endParaRPr/>
          </a:p>
          <a:p>
            <a:pPr defTabSz="2438338">
              <a:lnSpc>
                <a:spcPct val="80000"/>
              </a:lnSpc>
              <a:defRPr sz="4000" spc="-79">
                <a:gradFill flip="none" rotWithShape="1">
                  <a:gsLst>
                    <a:gs pos="0">
                      <a:srgbClr val="00E8FF"/>
                    </a:gs>
                    <a:gs pos="100000">
                      <a:srgbClr val="FF00F7"/>
                    </a:gs>
                  </a:gsLst>
                  <a:lin ang="3967761" scaled="0"/>
                </a:gradFill>
                <a:latin typeface="+mn-lt"/>
                <a:ea typeface="+mn-ea"/>
                <a:cs typeface="+mn-cs"/>
                <a:sym typeface="Graphik Semibold"/>
              </a:defRPr>
            </a:pPr>
            <a:r>
              <a:rPr>
                <a:solidFill>
                  <a:srgbClr val="000000"/>
                </a:solidFill>
                <a:latin typeface="Aptos"/>
                <a:cs typeface="Aptos"/>
              </a:rPr>
              <a:t>Overvåg ændringer i danske og europæiske miljøkrav for bilværksteder og personbiler. </a:t>
            </a:r>
          </a:p>
          <a:p>
            <a:pPr defTabSz="2438338">
              <a:lnSpc>
                <a:spcPct val="80000"/>
              </a:lnSpc>
              <a:defRPr sz="4000" spc="-79">
                <a:gradFill flip="none" rotWithShape="1">
                  <a:gsLst>
                    <a:gs pos="0">
                      <a:srgbClr val="00E8FF"/>
                    </a:gs>
                    <a:gs pos="100000">
                      <a:srgbClr val="FF00F7"/>
                    </a:gs>
                  </a:gsLst>
                  <a:lin ang="3967761" scaled="0"/>
                </a:gradFill>
                <a:latin typeface="+mn-lt"/>
                <a:ea typeface="+mn-ea"/>
                <a:cs typeface="+mn-cs"/>
                <a:sym typeface="Graphik Semibold"/>
              </a:defRPr>
            </a:pPr>
            <a:endParaRPr/>
          </a:p>
          <a:p>
            <a:pPr defTabSz="2438338">
              <a:lnSpc>
                <a:spcPct val="80000"/>
              </a:lnSpc>
              <a:defRPr sz="4000" spc="-79">
                <a:gradFill flip="none" rotWithShape="1">
                  <a:gsLst>
                    <a:gs pos="0">
                      <a:srgbClr val="00E8FF"/>
                    </a:gs>
                    <a:gs pos="100000">
                      <a:srgbClr val="FF00F7"/>
                    </a:gs>
                  </a:gsLst>
                  <a:lin ang="3967761" scaled="0"/>
                </a:gradFill>
                <a:latin typeface="+mn-lt"/>
                <a:ea typeface="+mn-ea"/>
                <a:cs typeface="+mn-cs"/>
                <a:sym typeface="Graphik Semibold"/>
              </a:defRPr>
            </a:pPr>
            <a:r>
              <a:rPr>
                <a:solidFill>
                  <a:srgbClr val="000000"/>
                </a:solidFill>
                <a:latin typeface="Aptos"/>
                <a:cs typeface="Aptos"/>
              </a:rPr>
              <a:t>Find hver måned 2-3 eksempler på grønne innovationer i autobranchen. </a:t>
            </a:r>
          </a:p>
          <a:p>
            <a:pPr defTabSz="2438338">
              <a:lnSpc>
                <a:spcPct val="80000"/>
              </a:lnSpc>
              <a:defRPr sz="4000" spc="-79">
                <a:gradFill flip="none" rotWithShape="1">
                  <a:gsLst>
                    <a:gs pos="0">
                      <a:srgbClr val="00E8FF"/>
                    </a:gs>
                    <a:gs pos="100000">
                      <a:srgbClr val="FF00F7"/>
                    </a:gs>
                  </a:gsLst>
                  <a:lin ang="3967761" scaled="0"/>
                </a:gradFill>
                <a:latin typeface="+mn-lt"/>
                <a:ea typeface="+mn-ea"/>
                <a:cs typeface="+mn-cs"/>
                <a:sym typeface="Graphik Semibold"/>
              </a:defRPr>
            </a:pPr>
            <a:endParaRPr/>
          </a:p>
          <a:p>
            <a:pPr defTabSz="2438338">
              <a:lnSpc>
                <a:spcPct val="80000"/>
              </a:lnSpc>
              <a:defRPr sz="4000" spc="-79">
                <a:gradFill flip="none" rotWithShape="1">
                  <a:gsLst>
                    <a:gs pos="0">
                      <a:srgbClr val="00E8FF"/>
                    </a:gs>
                    <a:gs pos="100000">
                      <a:srgbClr val="FF00F7"/>
                    </a:gs>
                  </a:gsLst>
                  <a:lin ang="3967761" scaled="0"/>
                </a:gradFill>
                <a:latin typeface="+mn-lt"/>
                <a:ea typeface="+mn-ea"/>
                <a:cs typeface="+mn-cs"/>
                <a:sym typeface="Graphik Semibold"/>
              </a:defRPr>
            </a:pPr>
            <a:r>
              <a:rPr>
                <a:solidFill>
                  <a:srgbClr val="000000"/>
                </a:solidFill>
                <a:latin typeface="Aptos"/>
                <a:cs typeface="Aptos"/>
              </a:rPr>
              <a:t>Foreslå kvartalsvis nye læringsteknologier, der kan bruges i praktisk undervisning for mekaniker-elever. </a:t>
            </a:r>
          </a:p>
          <a:p>
            <a:pPr defTabSz="2438338">
              <a:lnSpc>
                <a:spcPct val="80000"/>
              </a:lnSpc>
              <a:defRPr sz="4000" spc="-79">
                <a:gradFill flip="none" rotWithShape="1">
                  <a:gsLst>
                    <a:gs pos="0">
                      <a:srgbClr val="00E8FF"/>
                    </a:gs>
                    <a:gs pos="100000">
                      <a:srgbClr val="FF00F7"/>
                    </a:gs>
                  </a:gsLst>
                  <a:lin ang="3967761" scaled="0"/>
                </a:gradFill>
                <a:latin typeface="+mn-lt"/>
                <a:ea typeface="+mn-ea"/>
                <a:cs typeface="+mn-cs"/>
                <a:sym typeface="Graphik Semibold"/>
              </a:defRPr>
            </a:pPr>
            <a:endParaRPr/>
          </a:p>
          <a:p>
            <a:pPr defTabSz="2438338">
              <a:lnSpc>
                <a:spcPct val="80000"/>
              </a:lnSpc>
              <a:defRPr sz="4000" spc="-79">
                <a:gradFill flip="none" rotWithShape="1">
                  <a:gsLst>
                    <a:gs pos="0">
                      <a:srgbClr val="00E8FF"/>
                    </a:gs>
                    <a:gs pos="100000">
                      <a:srgbClr val="FF00F7"/>
                    </a:gs>
                  </a:gsLst>
                  <a:lin ang="3967761" scaled="0"/>
                </a:gradFill>
                <a:latin typeface="+mn-lt"/>
                <a:ea typeface="+mn-ea"/>
                <a:cs typeface="+mn-cs"/>
                <a:sym typeface="Graphik Semibold"/>
              </a:defRPr>
            </a:pPr>
            <a:r>
              <a:rPr>
                <a:solidFill>
                  <a:srgbClr val="000000"/>
                </a:solidFill>
                <a:latin typeface="Aptos"/>
                <a:cs typeface="Aptos"/>
              </a:rPr>
              <a:t>Giv månedligt et overblik over nye kompetencekrav til mekanikere fra branchens jobopslag og uddannelsesudvikling</a:t>
            </a:r>
          </a:p>
          <a:p>
            <a:pPr defTabSz="2438338">
              <a:lnSpc>
                <a:spcPct val="80000"/>
              </a:lnSpc>
              <a:defRPr sz="4000" spc="-79">
                <a:gradFill flip="none" rotWithShape="1">
                  <a:gsLst>
                    <a:gs pos="0">
                      <a:srgbClr val="00E8FF"/>
                    </a:gs>
                    <a:gs pos="100000">
                      <a:srgbClr val="FF00F7"/>
                    </a:gs>
                  </a:gsLst>
                  <a:lin ang="3967761" scaled="0"/>
                </a:gradFill>
                <a:latin typeface="+mn-lt"/>
                <a:ea typeface="+mn-ea"/>
                <a:cs typeface="+mn-cs"/>
                <a:sym typeface="Graphik Semibold"/>
              </a:defRPr>
            </a:pPr>
            <a:endParaRPr/>
          </a:p>
        </p:txBody>
      </p:sp>
    </p:spTree>
  </p:cSld>
  <p:clrMapOvr>
    <a:masterClrMapping/>
  </p:clrMapOvr>
  <p:transition spd="med"/>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40" name="Screenshot 2025-09-03 at 14.33.11.png" descr="Screenshot 2025-09-03 at 14.33.11.png"/>
          <p:cNvPicPr>
            <a:picLocks noChangeAspect="1"/>
          </p:cNvPicPr>
          <p:nvPr/>
        </p:nvPicPr>
        <p:blipFill>
          <a:blip r:embed="rId3"/>
          <a:stretch>
            <a:fillRect/>
          </a:stretch>
        </p:blipFill>
        <p:spPr>
          <a:xfrm>
            <a:off x="2832100" y="895350"/>
            <a:ext cx="18719800" cy="11925300"/>
          </a:xfrm>
          <a:prstGeom prst="rect">
            <a:avLst/>
          </a:prstGeom>
          <a:ln w="12700">
            <a:miter lim="400000"/>
          </a:ln>
        </p:spPr>
      </p:pic>
    </p:spTree>
  </p:cSld>
  <p:clrMapOvr>
    <a:masterClrMapping/>
  </p:clrMapOvr>
  <p:transition spd="med"/>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42" name="Screenshot 2025-09-03 at 14.33.56.png" descr="Screenshot 2025-09-03 at 14.33.56.png"/>
          <p:cNvPicPr>
            <a:picLocks noChangeAspect="1"/>
          </p:cNvPicPr>
          <p:nvPr/>
        </p:nvPicPr>
        <p:blipFill>
          <a:blip r:embed="rId3"/>
          <a:stretch>
            <a:fillRect/>
          </a:stretch>
        </p:blipFill>
        <p:spPr>
          <a:xfrm>
            <a:off x="2806700" y="844550"/>
            <a:ext cx="18770600" cy="12026900"/>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22_ColorGradient">
  <a:themeElements>
    <a:clrScheme name="22_ColorGradient">
      <a:dk1>
        <a:srgbClr val="810092"/>
      </a:dk1>
      <a:lt1>
        <a:srgbClr val="929292"/>
      </a:lt1>
      <a:dk2>
        <a:srgbClr val="5E5E5E"/>
      </a:dk2>
      <a:lt2>
        <a:srgbClr val="D5D5D5"/>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22_ColorGradient">
      <a:majorFont>
        <a:latin typeface="Graphik Semibold"/>
        <a:ea typeface="Graphik Semibold"/>
        <a:cs typeface="Graphik Semibold"/>
      </a:majorFont>
      <a:minorFont>
        <a:latin typeface="Graphik Semibold"/>
        <a:ea typeface="Graphik Semibold"/>
        <a:cs typeface="Graphik Semibold"/>
      </a:minorFont>
    </a:fontScheme>
    <a:fmtScheme name="22_ColorGradi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Graphik-Medium"/>
            <a:ea typeface="Graphik-Medium"/>
            <a:cs typeface="Graphik-Medium"/>
            <a:sym typeface="Graphik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929292"/>
            </a:solidFill>
            <a:effectLst/>
            <a:uFillTx/>
            <a:latin typeface="Graphik"/>
            <a:ea typeface="Graphik"/>
            <a:cs typeface="Graphik"/>
            <a:sym typeface="Graphi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Brugerdefineret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2_ColorGradient">
  <a:themeElements>
    <a:clrScheme name="22_ColorGradient">
      <a:dk1>
        <a:srgbClr val="000000"/>
      </a:dk1>
      <a:lt1>
        <a:srgbClr val="FFFFFF"/>
      </a:lt1>
      <a:dk2>
        <a:srgbClr val="5E5E5E"/>
      </a:dk2>
      <a:lt2>
        <a:srgbClr val="D5D5D5"/>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22_ColorGradient">
      <a:majorFont>
        <a:latin typeface="Graphik Semibold"/>
        <a:ea typeface="Graphik Semibold"/>
        <a:cs typeface="Graphik Semibold"/>
      </a:majorFont>
      <a:minorFont>
        <a:latin typeface="Graphik Semibold"/>
        <a:ea typeface="Graphik Semibold"/>
        <a:cs typeface="Graphik Semibold"/>
      </a:minorFont>
    </a:fontScheme>
    <a:fmtScheme name="22_ColorGradi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Graphik-Medium"/>
            <a:ea typeface="Graphik-Medium"/>
            <a:cs typeface="Graphik-Medium"/>
            <a:sym typeface="Graphik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929292"/>
            </a:solidFill>
            <a:effectLst/>
            <a:uFillTx/>
            <a:latin typeface="Graphik"/>
            <a:ea typeface="Graphik"/>
            <a:cs typeface="Graphik"/>
            <a:sym typeface="Graphi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121</TotalTime>
  <Words>4605</Words>
  <Application>Microsoft Macintosh PowerPoint</Application>
  <PresentationFormat>Brugerdefineret</PresentationFormat>
  <Paragraphs>529</Paragraphs>
  <Slides>118</Slides>
  <Notes>113</Notes>
  <HiddenSlides>0</HiddenSlides>
  <MMClips>0</MMClips>
  <ScaleCrop>false</ScaleCrop>
  <HeadingPairs>
    <vt:vector size="6" baseType="variant">
      <vt:variant>
        <vt:lpstr>Benyttede skrifttyper</vt:lpstr>
      </vt:variant>
      <vt:variant>
        <vt:i4>8</vt:i4>
      </vt:variant>
      <vt:variant>
        <vt:lpstr>Tema</vt:lpstr>
      </vt:variant>
      <vt:variant>
        <vt:i4>2</vt:i4>
      </vt:variant>
      <vt:variant>
        <vt:lpstr>Slidetitler</vt:lpstr>
      </vt:variant>
      <vt:variant>
        <vt:i4>118</vt:i4>
      </vt:variant>
    </vt:vector>
  </HeadingPairs>
  <TitlesOfParts>
    <vt:vector size="128" baseType="lpstr">
      <vt:lpstr>-webkit-standard</vt:lpstr>
      <vt:lpstr>Aptos</vt:lpstr>
      <vt:lpstr>Aptos Display</vt:lpstr>
      <vt:lpstr>Arial</vt:lpstr>
      <vt:lpstr>Graphik</vt:lpstr>
      <vt:lpstr>Graphik Semibold</vt:lpstr>
      <vt:lpstr>Graphik-Medium</vt:lpstr>
      <vt:lpstr>Helvetica Neue</vt:lpstr>
      <vt:lpstr>22_ColorGradient</vt:lpstr>
      <vt:lpstr>Brugerdefineret design</vt:lpstr>
      <vt:lpstr>Introduktion til Generativ AI</vt:lpstr>
      <vt:lpstr>Agenda</vt:lpstr>
      <vt:lpstr>🧬 Intro </vt:lpstr>
      <vt:lpstr>Underviser 1</vt:lpstr>
      <vt:lpstr>PowerPoint-præsentation</vt:lpstr>
      <vt:lpstr>Indsigter fra Danmarks Statistik</vt:lpstr>
      <vt:lpstr>PowerPoint-præsentation</vt:lpstr>
      <vt:lpstr>PowerPoint-præsentation</vt:lpstr>
      <vt:lpstr>PowerPoint-præsentation</vt:lpstr>
      <vt:lpstr>PowerPoint-præsentation</vt:lpstr>
      <vt:lpstr>⚖️ EU AI ACT Artikel 4</vt:lpstr>
      <vt:lpstr>PowerPoint-præsentation</vt:lpstr>
      <vt:lpstr>🤖 Hvad er GAI?</vt:lpstr>
      <vt:lpstr>Generativ kunstig intelligens er en type teknologi, der kan skabe nye ting ved at bruge mønstre og data.  Den fungerer ved at lære fra mange eksempler, såsom billeder, tekster eller musik, og derefter bruge det, den har lært, til at skabe noget nyt.  Forestil dig en computer, der kan skrive historier, lave BILLEDER eller komponere musik, som aldrig er blevet lavet før.</vt:lpstr>
      <vt:lpstr>Forskelle mellem menneskelig intelligens og kunstig intelligens</vt:lpstr>
      <vt:lpstr>Hvordan virker generativ kunstig intelligens?</vt:lpstr>
      <vt:lpstr>PowerPoint-præsentation</vt:lpstr>
      <vt:lpstr>🧠 BIAS</vt:lpstr>
      <vt:lpstr>AI har bias</vt:lpstr>
      <vt:lpstr>Opgave</vt:lpstr>
      <vt:lpstr>PowerPoint-præsentation</vt:lpstr>
      <vt:lpstr>AI finder på</vt:lpstr>
      <vt:lpstr>AI finder på</vt:lpstr>
      <vt:lpstr>©️ Copyright &amp; datasikkerhed</vt:lpstr>
      <vt:lpstr>AI og copyright</vt:lpstr>
      <vt:lpstr>AI og datasikkerhed</vt:lpstr>
      <vt:lpstr>PowerPoint-præsentation</vt:lpstr>
      <vt:lpstr>Hvordan kan vi arbejde med “noget”, vi først er ved at forstå hvad er?</vt:lpstr>
      <vt:lpstr>PowerPoint-præsentation</vt:lpstr>
      <vt:lpstr>PowerPoint-præsentation</vt:lpstr>
      <vt:lpstr>ChatGPT Release Notes 2022 - 2023</vt:lpstr>
      <vt:lpstr>ChatGPT Release Notes 2024</vt:lpstr>
      <vt:lpstr>ChatGPT Release Notes 2025</vt:lpstr>
      <vt:lpstr>ChatGPT Release Notes 2025</vt:lpstr>
      <vt:lpstr>ChatGPT</vt:lpstr>
      <vt:lpstr>🧑🏻‍💻Arbejdsfunktioner</vt:lpstr>
      <vt:lpstr>Er der nogle af jer der kan mærke, at jeres arbejde er ved at ændre sig?</vt:lpstr>
      <vt:lpstr>Arbejdsfunktioner, der overvejende består af kognitive rutineopgaver, har mest potentiale for at ændre sig i kraft af store sprogmodeller.</vt:lpstr>
      <vt:lpstr>Eksempel:  studieplaner, øvelser, feedback, problemformuleringer etc.</vt:lpstr>
      <vt:lpstr>PowerPoint-præsentation</vt:lpstr>
      <vt:lpstr>PowerPoint-præsentation</vt:lpstr>
      <vt:lpstr>Eksempler på arbejdsopgaver ChatGPT kan assistere med</vt:lpstr>
      <vt:lpstr>PowerPoint-præsentation</vt:lpstr>
      <vt:lpstr>Skriv følgende i ChatGPT:  Hvilke arbejdsfunktioner, der overvejende består af kognitive rutineopgaver, har mest potentiale for at ændre sig i kraft af store sprogmodeller inden for (indsæt jeres branche/faglighed)</vt:lpstr>
      <vt:lpstr>Skriv efterfølgende i ChatGPT:  Hvad skal du vide mere om, for at kunne hjælpe mig videre med ændringerne ovenfor?</vt:lpstr>
      <vt:lpstr>PowerPoint-præsentation</vt:lpstr>
      <vt:lpstr>Tænk over nogle af dine arbejdsopgaver</vt:lpstr>
      <vt:lpstr>👩🏻‍🎤 Mød ChatGPT modellerne</vt:lpstr>
      <vt:lpstr>OpenAIs sprogmodeller læser tekst ved at dele den op i små bidder, kaldet tokens.   Et token kan være et ord, en del af et ord eller tegn som punktum og komma.   Modellen lærer at se mønstre i, hvordan disse tokens hænger sammen, og bruger det til at gætte, hvilket token der sandsynligvis kommer næste gang i en tekst.</vt:lpstr>
      <vt:lpstr>PowerPoint-præsentation</vt:lpstr>
      <vt:lpstr>En tommelfingerregel for dansk er, at én token typisk svarer til ca. 3-4 tegn, men da danske ord ofte er længere, vil antallet af ord pr. 100 tokens sandsynligvis være mindre end 75 – måske nærmere 60-70 ord pr. 100 tokens, afhængigt af teksten.  For eksempel vil sammensatte ord i dansk ofte blive opdelt i flere tokens, hvilket kan påvirke den præcise omregning.</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GPT-5</vt:lpstr>
      <vt:lpstr>PowerPoint-præsentation</vt:lpstr>
      <vt:lpstr>Modeller til ræsonnering vs. GPT-modeller</vt:lpstr>
      <vt:lpstr>Sådan vælger du mellem GPT og ræsonnering</vt:lpstr>
      <vt:lpstr>Temporary Chat</vt:lpstr>
      <vt:lpstr>PowerPoint-præsentation</vt:lpstr>
      <vt:lpstr>Øvelse 1 – GPT-model: Effektiv opgaveudførelse</vt:lpstr>
      <vt:lpstr>Øvelse 2 – Ræsonneringsmodel: Kompleks problemforståelse</vt:lpstr>
      <vt:lpstr>🧠 Memory</vt:lpstr>
      <vt:lpstr>PowerPoint-præsentation</vt:lpstr>
      <vt:lpstr>Hvad ved du om mig?</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Vælg en personlighed</vt:lpstr>
      <vt:lpstr>🚘 Projects</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Instructions</vt:lpstr>
      <vt:lpstr>PowerPoint-præsentation</vt:lpstr>
      <vt:lpstr>PowerPoint-præsentation</vt:lpstr>
      <vt:lpstr>PowerPoint-præsentation</vt:lpstr>
      <vt:lpstr>ChatGPT</vt:lpstr>
      <vt:lpstr>PowerPoint-præsentation</vt:lpstr>
      <vt:lpstr>Opret et projekt</vt:lpstr>
      <vt:lpstr>📚 Tasks</vt:lpstr>
      <vt:lpstr>Intro til Tasks</vt:lpstr>
      <vt:lpstr>Begrænsninger i Tasks</vt:lpstr>
      <vt:lpstr>De useriøse private eksempler</vt:lpstr>
      <vt:lpstr>Seriøse eksempler</vt:lpstr>
      <vt:lpstr>PowerPoint-præsentation</vt:lpstr>
      <vt:lpstr>PowerPoint-præsentation</vt:lpstr>
      <vt:lpstr>PowerPoint-præsentation</vt:lpstr>
      <vt:lpstr>PowerPoint-præsentation</vt:lpstr>
      <vt:lpstr>Lav 3 tasks</vt:lpstr>
      <vt:lpstr>🎙️ NotebookLM</vt:lpstr>
      <vt:lpstr>PowerPoint-præsentation</vt:lpstr>
      <vt:lpstr>PowerPoint-præsentation</vt:lpstr>
      <vt:lpstr>😡 Simulering</vt:lpstr>
      <vt:lpstr>Simuleringsøvelse</vt:lpstr>
      <vt:lpstr>🎆 4o Image Generation</vt:lpstr>
      <vt:lpstr>Layoutstruktur til en prompt til 4o Image Generation</vt:lpstr>
      <vt:lpstr>Eksempel</vt:lpstr>
      <vt:lpstr>PowerPoint-præsentation</vt:lpstr>
      <vt:lpstr>PowerPoint-præsentation</vt:lpstr>
      <vt:lpstr>PowerPoint-præsentation</vt:lpstr>
      <vt:lpstr>PowerPoint-præsentation</vt:lpstr>
      <vt:lpstr>4o Image Generation</vt:lpstr>
      <vt:lpstr>PowerPoint-præsentation</vt:lpstr>
      <vt:lpstr>Husk – med stor datakraft  følger stort dataansvar!</vt:lpstr>
      <vt:lpstr>Tak for i dag!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Else Lauridsen</cp:lastModifiedBy>
  <cp:revision>1</cp:revision>
  <dcterms:modified xsi:type="dcterms:W3CDTF">2025-12-17T12:26:23Z</dcterms:modified>
</cp:coreProperties>
</file>