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63" r:id="rId4"/>
    <p:sldId id="259" r:id="rId5"/>
    <p:sldId id="264" r:id="rId6"/>
    <p:sldId id="265" r:id="rId7"/>
    <p:sldId id="487" r:id="rId8"/>
    <p:sldId id="536" r:id="rId9"/>
    <p:sldId id="273" r:id="rId10"/>
    <p:sldId id="274" r:id="rId11"/>
    <p:sldId id="266" r:id="rId12"/>
    <p:sldId id="267" r:id="rId13"/>
    <p:sldId id="544" r:id="rId14"/>
    <p:sldId id="268" r:id="rId15"/>
    <p:sldId id="269" r:id="rId16"/>
    <p:sldId id="270" r:id="rId17"/>
    <p:sldId id="275" r:id="rId18"/>
    <p:sldId id="543" r:id="rId19"/>
    <p:sldId id="541" r:id="rId20"/>
    <p:sldId id="519" r:id="rId21"/>
    <p:sldId id="520" r:id="rId22"/>
    <p:sldId id="539" r:id="rId23"/>
    <p:sldId id="540" r:id="rId24"/>
    <p:sldId id="276" r:id="rId25"/>
    <p:sldId id="542" r:id="rId2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6BC5FD-9A2C-8146-8E21-33BE485DD9F9}" v="14" dt="2025-12-16T09:39:32.5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8"/>
    <p:restoredTop sz="94694"/>
  </p:normalViewPr>
  <p:slideViewPr>
    <p:cSldViewPr snapToGrid="0">
      <p:cViewPr varScale="1">
        <p:scale>
          <a:sx n="91" d="100"/>
          <a:sy n="91" d="100"/>
        </p:scale>
        <p:origin x="192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se Lauridsen" userId="2a032e9c-fc2b-498e-b98a-ef77a11d3d14" providerId="ADAL" clId="{095AB2E5-4BC3-552D-BCB3-F29D89505C5E}"/>
    <pc:docChg chg="undo custSel addSld delSld modSld sldOrd">
      <pc:chgData name="Else Lauridsen" userId="2a032e9c-fc2b-498e-b98a-ef77a11d3d14" providerId="ADAL" clId="{095AB2E5-4BC3-552D-BCB3-F29D89505C5E}" dt="2025-12-16T09:39:38.386" v="582" actId="20577"/>
      <pc:docMkLst>
        <pc:docMk/>
      </pc:docMkLst>
      <pc:sldChg chg="modSp mod">
        <pc:chgData name="Else Lauridsen" userId="2a032e9c-fc2b-498e-b98a-ef77a11d3d14" providerId="ADAL" clId="{095AB2E5-4BC3-552D-BCB3-F29D89505C5E}" dt="2025-12-15T12:33:15.208" v="31" actId="6549"/>
        <pc:sldMkLst>
          <pc:docMk/>
          <pc:sldMk cId="1423397819" sldId="257"/>
        </pc:sldMkLst>
        <pc:spChg chg="mod">
          <ac:chgData name="Else Lauridsen" userId="2a032e9c-fc2b-498e-b98a-ef77a11d3d14" providerId="ADAL" clId="{095AB2E5-4BC3-552D-BCB3-F29D89505C5E}" dt="2025-12-15T12:33:15.208" v="31" actId="6549"/>
          <ac:spMkLst>
            <pc:docMk/>
            <pc:sldMk cId="1423397819" sldId="257"/>
            <ac:spMk id="3" creationId="{8FFEEB2F-BA80-5BD4-03F5-7B70A1E94228}"/>
          </ac:spMkLst>
        </pc:spChg>
      </pc:sldChg>
      <pc:sldChg chg="addSp delSp modSp mod">
        <pc:chgData name="Else Lauridsen" userId="2a032e9c-fc2b-498e-b98a-ef77a11d3d14" providerId="ADAL" clId="{095AB2E5-4BC3-552D-BCB3-F29D89505C5E}" dt="2025-12-12T12:55:51.430" v="27" actId="1076"/>
        <pc:sldMkLst>
          <pc:docMk/>
          <pc:sldMk cId="2042780781" sldId="259"/>
        </pc:sldMkLst>
        <pc:spChg chg="add mod">
          <ac:chgData name="Else Lauridsen" userId="2a032e9c-fc2b-498e-b98a-ef77a11d3d14" providerId="ADAL" clId="{095AB2E5-4BC3-552D-BCB3-F29D89505C5E}" dt="2025-12-12T12:55:51.430" v="27" actId="1076"/>
          <ac:spMkLst>
            <pc:docMk/>
            <pc:sldMk cId="2042780781" sldId="259"/>
            <ac:spMk id="6" creationId="{DC5A6FEB-2AF4-0A05-00B9-FD42B51684DB}"/>
          </ac:spMkLst>
        </pc:spChg>
      </pc:sldChg>
      <pc:sldChg chg="modSp mod">
        <pc:chgData name="Else Lauridsen" userId="2a032e9c-fc2b-498e-b98a-ef77a11d3d14" providerId="ADAL" clId="{095AB2E5-4BC3-552D-BCB3-F29D89505C5E}" dt="2025-12-15T12:51:22.105" v="177" actId="6549"/>
        <pc:sldMkLst>
          <pc:docMk/>
          <pc:sldMk cId="3972266765" sldId="265"/>
        </pc:sldMkLst>
        <pc:spChg chg="mod">
          <ac:chgData name="Else Lauridsen" userId="2a032e9c-fc2b-498e-b98a-ef77a11d3d14" providerId="ADAL" clId="{095AB2E5-4BC3-552D-BCB3-F29D89505C5E}" dt="2025-12-15T12:51:22.105" v="177" actId="6549"/>
          <ac:spMkLst>
            <pc:docMk/>
            <pc:sldMk cId="3972266765" sldId="265"/>
            <ac:spMk id="3" creationId="{BAD482C1-5128-32C5-DA10-EF1BF46860F6}"/>
          </ac:spMkLst>
        </pc:spChg>
      </pc:sldChg>
      <pc:sldChg chg="modSp mod">
        <pc:chgData name="Else Lauridsen" userId="2a032e9c-fc2b-498e-b98a-ef77a11d3d14" providerId="ADAL" clId="{095AB2E5-4BC3-552D-BCB3-F29D89505C5E}" dt="2025-12-15T12:43:28.325" v="49" actId="20577"/>
        <pc:sldMkLst>
          <pc:docMk/>
          <pc:sldMk cId="4183667557" sldId="266"/>
        </pc:sldMkLst>
        <pc:spChg chg="mod">
          <ac:chgData name="Else Lauridsen" userId="2a032e9c-fc2b-498e-b98a-ef77a11d3d14" providerId="ADAL" clId="{095AB2E5-4BC3-552D-BCB3-F29D89505C5E}" dt="2025-12-15T12:43:28.325" v="49" actId="20577"/>
          <ac:spMkLst>
            <pc:docMk/>
            <pc:sldMk cId="4183667557" sldId="266"/>
            <ac:spMk id="3" creationId="{FBEEA94F-1E92-E41C-914B-6332F2094C79}"/>
          </ac:spMkLst>
        </pc:spChg>
      </pc:sldChg>
      <pc:sldChg chg="modSp mod">
        <pc:chgData name="Else Lauridsen" userId="2a032e9c-fc2b-498e-b98a-ef77a11d3d14" providerId="ADAL" clId="{095AB2E5-4BC3-552D-BCB3-F29D89505C5E}" dt="2025-12-15T12:43:37.180" v="61" actId="27636"/>
        <pc:sldMkLst>
          <pc:docMk/>
          <pc:sldMk cId="2160290437" sldId="267"/>
        </pc:sldMkLst>
        <pc:spChg chg="mod">
          <ac:chgData name="Else Lauridsen" userId="2a032e9c-fc2b-498e-b98a-ef77a11d3d14" providerId="ADAL" clId="{095AB2E5-4BC3-552D-BCB3-F29D89505C5E}" dt="2025-12-15T12:43:37.180" v="61" actId="27636"/>
          <ac:spMkLst>
            <pc:docMk/>
            <pc:sldMk cId="2160290437" sldId="267"/>
            <ac:spMk id="3" creationId="{70B9492C-5218-DFE0-1FD2-90649A0288DD}"/>
          </ac:spMkLst>
        </pc:spChg>
      </pc:sldChg>
      <pc:sldChg chg="modSp mod">
        <pc:chgData name="Else Lauridsen" userId="2a032e9c-fc2b-498e-b98a-ef77a11d3d14" providerId="ADAL" clId="{095AB2E5-4BC3-552D-BCB3-F29D89505C5E}" dt="2025-12-15T12:51:47.260" v="184" actId="20577"/>
        <pc:sldMkLst>
          <pc:docMk/>
          <pc:sldMk cId="1419643058" sldId="269"/>
        </pc:sldMkLst>
        <pc:spChg chg="mod">
          <ac:chgData name="Else Lauridsen" userId="2a032e9c-fc2b-498e-b98a-ef77a11d3d14" providerId="ADAL" clId="{095AB2E5-4BC3-552D-BCB3-F29D89505C5E}" dt="2025-12-15T12:51:47.260" v="184" actId="20577"/>
          <ac:spMkLst>
            <pc:docMk/>
            <pc:sldMk cId="1419643058" sldId="269"/>
            <ac:spMk id="6" creationId="{44C37BD5-8DC6-6991-B33D-20F387B1C937}"/>
          </ac:spMkLst>
        </pc:spChg>
      </pc:sldChg>
      <pc:sldChg chg="del">
        <pc:chgData name="Else Lauridsen" userId="2a032e9c-fc2b-498e-b98a-ef77a11d3d14" providerId="ADAL" clId="{095AB2E5-4BC3-552D-BCB3-F29D89505C5E}" dt="2025-12-16T09:30:53.866" v="474" actId="2696"/>
        <pc:sldMkLst>
          <pc:docMk/>
          <pc:sldMk cId="3953200860" sldId="271"/>
        </pc:sldMkLst>
      </pc:sldChg>
      <pc:sldChg chg="addSp modSp del">
        <pc:chgData name="Else Lauridsen" userId="2a032e9c-fc2b-498e-b98a-ef77a11d3d14" providerId="ADAL" clId="{095AB2E5-4BC3-552D-BCB3-F29D89505C5E}" dt="2025-12-16T09:30:53.866" v="474" actId="2696"/>
        <pc:sldMkLst>
          <pc:docMk/>
          <pc:sldMk cId="776623134" sldId="272"/>
        </pc:sldMkLst>
        <pc:picChg chg="add mod">
          <ac:chgData name="Else Lauridsen" userId="2a032e9c-fc2b-498e-b98a-ef77a11d3d14" providerId="ADAL" clId="{095AB2E5-4BC3-552D-BCB3-F29D89505C5E}" dt="2025-12-15T12:54:50.619" v="196"/>
          <ac:picMkLst>
            <pc:docMk/>
            <pc:sldMk cId="776623134" sldId="272"/>
            <ac:picMk id="3" creationId="{AE67479E-0FE0-3090-5992-F9DA0C9D9BA3}"/>
          </ac:picMkLst>
        </pc:picChg>
      </pc:sldChg>
      <pc:sldChg chg="modSp mod ord">
        <pc:chgData name="Else Lauridsen" userId="2a032e9c-fc2b-498e-b98a-ef77a11d3d14" providerId="ADAL" clId="{095AB2E5-4BC3-552D-BCB3-F29D89505C5E}" dt="2025-12-16T09:36:03.883" v="546" actId="20577"/>
        <pc:sldMkLst>
          <pc:docMk/>
          <pc:sldMk cId="3315687394" sldId="273"/>
        </pc:sldMkLst>
        <pc:spChg chg="mod">
          <ac:chgData name="Else Lauridsen" userId="2a032e9c-fc2b-498e-b98a-ef77a11d3d14" providerId="ADAL" clId="{095AB2E5-4BC3-552D-BCB3-F29D89505C5E}" dt="2025-12-16T09:36:03.883" v="546" actId="20577"/>
          <ac:spMkLst>
            <pc:docMk/>
            <pc:sldMk cId="3315687394" sldId="273"/>
            <ac:spMk id="3" creationId="{0F42A914-5673-6398-C684-E31ED24FFB4C}"/>
          </ac:spMkLst>
        </pc:spChg>
      </pc:sldChg>
      <pc:sldChg chg="ord">
        <pc:chgData name="Else Lauridsen" userId="2a032e9c-fc2b-498e-b98a-ef77a11d3d14" providerId="ADAL" clId="{095AB2E5-4BC3-552D-BCB3-F29D89505C5E}" dt="2025-12-15T12:52:27.437" v="186" actId="20578"/>
        <pc:sldMkLst>
          <pc:docMk/>
          <pc:sldMk cId="3050959645" sldId="274"/>
        </pc:sldMkLst>
      </pc:sldChg>
      <pc:sldChg chg="modSp mod ord">
        <pc:chgData name="Else Lauridsen" userId="2a032e9c-fc2b-498e-b98a-ef77a11d3d14" providerId="ADAL" clId="{095AB2E5-4BC3-552D-BCB3-F29D89505C5E}" dt="2025-12-16T09:32:34.123" v="493" actId="20578"/>
        <pc:sldMkLst>
          <pc:docMk/>
          <pc:sldMk cId="2889144794" sldId="275"/>
        </pc:sldMkLst>
        <pc:spChg chg="mod">
          <ac:chgData name="Else Lauridsen" userId="2a032e9c-fc2b-498e-b98a-ef77a11d3d14" providerId="ADAL" clId="{095AB2E5-4BC3-552D-BCB3-F29D89505C5E}" dt="2025-12-15T12:46:05.328" v="114" actId="20577"/>
          <ac:spMkLst>
            <pc:docMk/>
            <pc:sldMk cId="2889144794" sldId="275"/>
            <ac:spMk id="3" creationId="{79DF2911-0BDF-CB88-C153-18CAE627CD01}"/>
          </ac:spMkLst>
        </pc:spChg>
      </pc:sldChg>
      <pc:sldChg chg="modSp mod">
        <pc:chgData name="Else Lauridsen" userId="2a032e9c-fc2b-498e-b98a-ef77a11d3d14" providerId="ADAL" clId="{095AB2E5-4BC3-552D-BCB3-F29D89505C5E}" dt="2025-12-15T12:49:36.626" v="176" actId="20577"/>
        <pc:sldMkLst>
          <pc:docMk/>
          <pc:sldMk cId="508648371" sldId="276"/>
        </pc:sldMkLst>
        <pc:spChg chg="mod">
          <ac:chgData name="Else Lauridsen" userId="2a032e9c-fc2b-498e-b98a-ef77a11d3d14" providerId="ADAL" clId="{095AB2E5-4BC3-552D-BCB3-F29D89505C5E}" dt="2025-12-15T12:49:36.626" v="176" actId="20577"/>
          <ac:spMkLst>
            <pc:docMk/>
            <pc:sldMk cId="508648371" sldId="276"/>
            <ac:spMk id="3" creationId="{727B62D8-F09E-0035-F578-C42C27B319E9}"/>
          </ac:spMkLst>
        </pc:spChg>
      </pc:sldChg>
      <pc:sldChg chg="addSp delSp modSp add mod">
        <pc:chgData name="Else Lauridsen" userId="2a032e9c-fc2b-498e-b98a-ef77a11d3d14" providerId="ADAL" clId="{095AB2E5-4BC3-552D-BCB3-F29D89505C5E}" dt="2025-12-16T09:35:58.369" v="544" actId="403"/>
        <pc:sldMkLst>
          <pc:docMk/>
          <pc:sldMk cId="3094695677" sldId="487"/>
        </pc:sldMkLst>
        <pc:spChg chg="mod">
          <ac:chgData name="Else Lauridsen" userId="2a032e9c-fc2b-498e-b98a-ef77a11d3d14" providerId="ADAL" clId="{095AB2E5-4BC3-552D-BCB3-F29D89505C5E}" dt="2025-12-16T09:35:22.547" v="503" actId="1076"/>
          <ac:spMkLst>
            <pc:docMk/>
            <pc:sldMk cId="3094695677" sldId="487"/>
            <ac:spMk id="3" creationId="{90EB30DA-DA10-B4B4-20F5-90659BEB56DB}"/>
          </ac:spMkLst>
        </pc:spChg>
        <pc:spChg chg="add del mod">
          <ac:chgData name="Else Lauridsen" userId="2a032e9c-fc2b-498e-b98a-ef77a11d3d14" providerId="ADAL" clId="{095AB2E5-4BC3-552D-BCB3-F29D89505C5E}" dt="2025-12-16T09:35:47.313" v="524"/>
          <ac:spMkLst>
            <pc:docMk/>
            <pc:sldMk cId="3094695677" sldId="487"/>
            <ac:spMk id="7" creationId="{DF6B852F-C24C-F4E2-CE9D-D10631CDC504}"/>
          </ac:spMkLst>
        </pc:spChg>
        <pc:spChg chg="add mod">
          <ac:chgData name="Else Lauridsen" userId="2a032e9c-fc2b-498e-b98a-ef77a11d3d14" providerId="ADAL" clId="{095AB2E5-4BC3-552D-BCB3-F29D89505C5E}" dt="2025-12-16T09:35:58.369" v="544" actId="403"/>
          <ac:spMkLst>
            <pc:docMk/>
            <pc:sldMk cId="3094695677" sldId="487"/>
            <ac:spMk id="8" creationId="{1AD02530-37D3-FE63-FA20-F321A7447FE5}"/>
          </ac:spMkLst>
        </pc:spChg>
        <pc:picChg chg="del">
          <ac:chgData name="Else Lauridsen" userId="2a032e9c-fc2b-498e-b98a-ef77a11d3d14" providerId="ADAL" clId="{095AB2E5-4BC3-552D-BCB3-F29D89505C5E}" dt="2025-12-16T09:34:45.200" v="495" actId="478"/>
          <ac:picMkLst>
            <pc:docMk/>
            <pc:sldMk cId="3094695677" sldId="487"/>
            <ac:picMk id="2" creationId="{4CF0673E-4005-ABD3-CA71-4FAD4E944971}"/>
          </ac:picMkLst>
        </pc:picChg>
        <pc:picChg chg="mod">
          <ac:chgData name="Else Lauridsen" userId="2a032e9c-fc2b-498e-b98a-ef77a11d3d14" providerId="ADAL" clId="{095AB2E5-4BC3-552D-BCB3-F29D89505C5E}" dt="2025-12-16T09:35:14.798" v="502" actId="1076"/>
          <ac:picMkLst>
            <pc:docMk/>
            <pc:sldMk cId="3094695677" sldId="487"/>
            <ac:picMk id="4" creationId="{8B62BC0F-F58A-A61C-0336-A05C1CA967A0}"/>
          </ac:picMkLst>
        </pc:picChg>
        <pc:picChg chg="add mod">
          <ac:chgData name="Else Lauridsen" userId="2a032e9c-fc2b-498e-b98a-ef77a11d3d14" providerId="ADAL" clId="{095AB2E5-4BC3-552D-BCB3-F29D89505C5E}" dt="2025-12-16T09:35:22.547" v="503" actId="1076"/>
          <ac:picMkLst>
            <pc:docMk/>
            <pc:sldMk cId="3094695677" sldId="487"/>
            <ac:picMk id="6" creationId="{746E1078-7813-306C-2666-C0FDBDF75808}"/>
          </ac:picMkLst>
        </pc:picChg>
      </pc:sldChg>
      <pc:sldChg chg="modSp mod">
        <pc:chgData name="Else Lauridsen" userId="2a032e9c-fc2b-498e-b98a-ef77a11d3d14" providerId="ADAL" clId="{095AB2E5-4BC3-552D-BCB3-F29D89505C5E}" dt="2025-12-15T12:46:40.955" v="116" actId="14100"/>
        <pc:sldMkLst>
          <pc:docMk/>
          <pc:sldMk cId="2752302144" sldId="520"/>
        </pc:sldMkLst>
        <pc:spChg chg="mod">
          <ac:chgData name="Else Lauridsen" userId="2a032e9c-fc2b-498e-b98a-ef77a11d3d14" providerId="ADAL" clId="{095AB2E5-4BC3-552D-BCB3-F29D89505C5E}" dt="2025-12-15T12:46:37.585" v="115" actId="1076"/>
          <ac:spMkLst>
            <pc:docMk/>
            <pc:sldMk cId="2752302144" sldId="520"/>
            <ac:spMk id="13" creationId="{86C7813E-371D-42F4-8C58-45C7716F7DDB}"/>
          </ac:spMkLst>
        </pc:spChg>
        <pc:cxnChg chg="mod">
          <ac:chgData name="Else Lauridsen" userId="2a032e9c-fc2b-498e-b98a-ef77a11d3d14" providerId="ADAL" clId="{095AB2E5-4BC3-552D-BCB3-F29D89505C5E}" dt="2025-12-15T12:46:40.955" v="116" actId="14100"/>
          <ac:cxnSpMkLst>
            <pc:docMk/>
            <pc:sldMk cId="2752302144" sldId="520"/>
            <ac:cxnSpMk id="15" creationId="{449D5077-C94D-30F9-E098-670973520D53}"/>
          </ac:cxnSpMkLst>
        </pc:cxnChg>
      </pc:sldChg>
      <pc:sldChg chg="add">
        <pc:chgData name="Else Lauridsen" userId="2a032e9c-fc2b-498e-b98a-ef77a11d3d14" providerId="ADAL" clId="{095AB2E5-4BC3-552D-BCB3-F29D89505C5E}" dt="2025-12-16T09:34:20.201" v="494"/>
        <pc:sldMkLst>
          <pc:docMk/>
          <pc:sldMk cId="3898871116" sldId="536"/>
        </pc:sldMkLst>
      </pc:sldChg>
      <pc:sldChg chg="addSp delSp modSp mod">
        <pc:chgData name="Else Lauridsen" userId="2a032e9c-fc2b-498e-b98a-ef77a11d3d14" providerId="ADAL" clId="{095AB2E5-4BC3-552D-BCB3-F29D89505C5E}" dt="2025-12-15T12:53:19.190" v="194"/>
        <pc:sldMkLst>
          <pc:docMk/>
          <pc:sldMk cId="2540850152" sldId="541"/>
        </pc:sldMkLst>
        <pc:spChg chg="mod">
          <ac:chgData name="Else Lauridsen" userId="2a032e9c-fc2b-498e-b98a-ef77a11d3d14" providerId="ADAL" clId="{095AB2E5-4BC3-552D-BCB3-F29D89505C5E}" dt="2025-12-15T12:53:17.589" v="192" actId="403"/>
          <ac:spMkLst>
            <pc:docMk/>
            <pc:sldMk cId="2540850152" sldId="541"/>
            <ac:spMk id="2" creationId="{81FD8CF8-E8ED-DA06-6974-6151F4D32258}"/>
          </ac:spMkLst>
        </pc:spChg>
        <pc:spChg chg="del">
          <ac:chgData name="Else Lauridsen" userId="2a032e9c-fc2b-498e-b98a-ef77a11d3d14" providerId="ADAL" clId="{095AB2E5-4BC3-552D-BCB3-F29D89505C5E}" dt="2025-12-15T12:53:08.791" v="187" actId="478"/>
          <ac:spMkLst>
            <pc:docMk/>
            <pc:sldMk cId="2540850152" sldId="541"/>
            <ac:spMk id="3" creationId="{0150C30C-32B9-E719-8A30-4C0D22D8C733}"/>
          </ac:spMkLst>
        </pc:spChg>
        <pc:spChg chg="add del mod">
          <ac:chgData name="Else Lauridsen" userId="2a032e9c-fc2b-498e-b98a-ef77a11d3d14" providerId="ADAL" clId="{095AB2E5-4BC3-552D-BCB3-F29D89505C5E}" dt="2025-12-15T12:53:19.190" v="194"/>
          <ac:spMkLst>
            <pc:docMk/>
            <pc:sldMk cId="2540850152" sldId="541"/>
            <ac:spMk id="4" creationId="{B7856812-3A6F-5B49-57A0-364267634166}"/>
          </ac:spMkLst>
        </pc:spChg>
      </pc:sldChg>
      <pc:sldChg chg="modSp mod">
        <pc:chgData name="Else Lauridsen" userId="2a032e9c-fc2b-498e-b98a-ef77a11d3d14" providerId="ADAL" clId="{095AB2E5-4BC3-552D-BCB3-F29D89505C5E}" dt="2025-12-15T13:10:24.220" v="473" actId="20577"/>
        <pc:sldMkLst>
          <pc:docMk/>
          <pc:sldMk cId="2051737401" sldId="542"/>
        </pc:sldMkLst>
        <pc:spChg chg="mod">
          <ac:chgData name="Else Lauridsen" userId="2a032e9c-fc2b-498e-b98a-ef77a11d3d14" providerId="ADAL" clId="{095AB2E5-4BC3-552D-BCB3-F29D89505C5E}" dt="2025-12-15T13:10:24.220" v="473" actId="20577"/>
          <ac:spMkLst>
            <pc:docMk/>
            <pc:sldMk cId="2051737401" sldId="542"/>
            <ac:spMk id="3" creationId="{16A8E41D-1D0D-C176-4541-0A5600B8C7B5}"/>
          </ac:spMkLst>
        </pc:spChg>
      </pc:sldChg>
      <pc:sldChg chg="addSp delSp modSp new mod">
        <pc:chgData name="Else Lauridsen" userId="2a032e9c-fc2b-498e-b98a-ef77a11d3d14" providerId="ADAL" clId="{095AB2E5-4BC3-552D-BCB3-F29D89505C5E}" dt="2025-12-16T09:32:01.520" v="492" actId="1076"/>
        <pc:sldMkLst>
          <pc:docMk/>
          <pc:sldMk cId="88862570" sldId="543"/>
        </pc:sldMkLst>
        <pc:spChg chg="del">
          <ac:chgData name="Else Lauridsen" userId="2a032e9c-fc2b-498e-b98a-ef77a11d3d14" providerId="ADAL" clId="{095AB2E5-4BC3-552D-BCB3-F29D89505C5E}" dt="2025-12-15T12:54:57.639" v="198" actId="478"/>
          <ac:spMkLst>
            <pc:docMk/>
            <pc:sldMk cId="88862570" sldId="543"/>
            <ac:spMk id="2" creationId="{6565C71A-0BF8-5329-A3BD-C34A70098CCD}"/>
          </ac:spMkLst>
        </pc:spChg>
        <pc:spChg chg="add mod">
          <ac:chgData name="Else Lauridsen" userId="2a032e9c-fc2b-498e-b98a-ef77a11d3d14" providerId="ADAL" clId="{095AB2E5-4BC3-552D-BCB3-F29D89505C5E}" dt="2025-12-16T09:31:57.776" v="491" actId="1076"/>
          <ac:spMkLst>
            <pc:docMk/>
            <pc:sldMk cId="88862570" sldId="543"/>
            <ac:spMk id="3" creationId="{6B63D38D-A61C-B770-8CDE-B61F1E629B44}"/>
          </ac:spMkLst>
        </pc:spChg>
        <pc:spChg chg="del">
          <ac:chgData name="Else Lauridsen" userId="2a032e9c-fc2b-498e-b98a-ef77a11d3d14" providerId="ADAL" clId="{095AB2E5-4BC3-552D-BCB3-F29D89505C5E}" dt="2025-12-15T12:54:58.860" v="199" actId="478"/>
          <ac:spMkLst>
            <pc:docMk/>
            <pc:sldMk cId="88862570" sldId="543"/>
            <ac:spMk id="3" creationId="{D6BAEE22-ADDA-2319-FFE8-6DB786E70262}"/>
          </ac:spMkLst>
        </pc:spChg>
        <pc:picChg chg="add mod">
          <ac:chgData name="Else Lauridsen" userId="2a032e9c-fc2b-498e-b98a-ef77a11d3d14" providerId="ADAL" clId="{095AB2E5-4BC3-552D-BCB3-F29D89505C5E}" dt="2025-12-16T09:32:01.520" v="492" actId="1076"/>
          <ac:picMkLst>
            <pc:docMk/>
            <pc:sldMk cId="88862570" sldId="543"/>
            <ac:picMk id="4" creationId="{1D2289FC-B4B4-6420-40C1-16486D48DCAD}"/>
          </ac:picMkLst>
        </pc:picChg>
      </pc:sldChg>
      <pc:sldChg chg="addSp delSp modSp new mod modClrScheme chgLayout">
        <pc:chgData name="Else Lauridsen" userId="2a032e9c-fc2b-498e-b98a-ef77a11d3d14" providerId="ADAL" clId="{095AB2E5-4BC3-552D-BCB3-F29D89505C5E}" dt="2025-12-16T09:39:38.386" v="582" actId="20577"/>
        <pc:sldMkLst>
          <pc:docMk/>
          <pc:sldMk cId="453678396" sldId="544"/>
        </pc:sldMkLst>
        <pc:spChg chg="del mod ord">
          <ac:chgData name="Else Lauridsen" userId="2a032e9c-fc2b-498e-b98a-ef77a11d3d14" providerId="ADAL" clId="{095AB2E5-4BC3-552D-BCB3-F29D89505C5E}" dt="2025-12-16T09:37:32.184" v="548" actId="700"/>
          <ac:spMkLst>
            <pc:docMk/>
            <pc:sldMk cId="453678396" sldId="544"/>
            <ac:spMk id="2" creationId="{37C5E55D-6FC6-293D-FD60-32122F9320C7}"/>
          </ac:spMkLst>
        </pc:spChg>
        <pc:spChg chg="del mod ord">
          <ac:chgData name="Else Lauridsen" userId="2a032e9c-fc2b-498e-b98a-ef77a11d3d14" providerId="ADAL" clId="{095AB2E5-4BC3-552D-BCB3-F29D89505C5E}" dt="2025-12-16T09:37:32.184" v="548" actId="700"/>
          <ac:spMkLst>
            <pc:docMk/>
            <pc:sldMk cId="453678396" sldId="544"/>
            <ac:spMk id="3" creationId="{252D502C-D3BA-6858-9F46-FABBB0C806E0}"/>
          </ac:spMkLst>
        </pc:spChg>
        <pc:spChg chg="del">
          <ac:chgData name="Else Lauridsen" userId="2a032e9c-fc2b-498e-b98a-ef77a11d3d14" providerId="ADAL" clId="{095AB2E5-4BC3-552D-BCB3-F29D89505C5E}" dt="2025-12-16T09:37:32.184" v="548" actId="700"/>
          <ac:spMkLst>
            <pc:docMk/>
            <pc:sldMk cId="453678396" sldId="544"/>
            <ac:spMk id="4" creationId="{B6C51BA3-222C-4E0A-0FE6-50418DB8C31A}"/>
          </ac:spMkLst>
        </pc:spChg>
        <pc:spChg chg="add mod ord">
          <ac:chgData name="Else Lauridsen" userId="2a032e9c-fc2b-498e-b98a-ef77a11d3d14" providerId="ADAL" clId="{095AB2E5-4BC3-552D-BCB3-F29D89505C5E}" dt="2025-12-16T09:37:37.085" v="562" actId="20577"/>
          <ac:spMkLst>
            <pc:docMk/>
            <pc:sldMk cId="453678396" sldId="544"/>
            <ac:spMk id="5" creationId="{57326A63-99E7-733D-7B8F-82CD27803A8E}"/>
          </ac:spMkLst>
        </pc:spChg>
        <pc:spChg chg="add mod ord">
          <ac:chgData name="Else Lauridsen" userId="2a032e9c-fc2b-498e-b98a-ef77a11d3d14" providerId="ADAL" clId="{095AB2E5-4BC3-552D-BCB3-F29D89505C5E}" dt="2025-12-16T09:39:38.386" v="582" actId="20577"/>
          <ac:spMkLst>
            <pc:docMk/>
            <pc:sldMk cId="453678396" sldId="544"/>
            <ac:spMk id="6" creationId="{4F4FC184-F671-8BD6-9EFC-6C189331819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D0CA9-DEE8-BA4E-ABE5-DA62BFA4914A}" type="datetimeFigureOut">
              <a:rPr lang="da-DK" smtClean="0"/>
              <a:t>16.12.2025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62402-4588-8B4A-8A82-66BBD501A2E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3060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Jeg er…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10531-AD97-6440-95A6-C163BEFB9A87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0237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0BD92-C46A-14C1-545E-F7A16F2A9B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0D4DF5F-0F2A-E5F0-13AF-6A620E75C0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59E9659-95E4-607D-84E7-01D716A9A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D0AC-79E2-2F40-8368-E3168E326BD1}" type="datetimeFigureOut">
              <a:rPr lang="da-DK" smtClean="0"/>
              <a:t>16.12.2025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CDDF8EC-5E6B-DC0B-FDB5-273C5C172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35896B-4F5B-5AFB-520F-B1DECCC59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C6ECB-1C0A-DA44-AB7C-D3719A2D95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9145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203C6B-7FB9-E1DD-EF16-EE53A4E8B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31E7A08-4017-793A-3CCA-D78AE0B0BC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A9DECDA-02B0-A71B-09CA-6614E3163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D0AC-79E2-2F40-8368-E3168E326BD1}" type="datetimeFigureOut">
              <a:rPr lang="da-DK" smtClean="0"/>
              <a:t>16.12.2025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9BAFB59-ADDF-7A6C-FCD2-B657C4FF3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3FDAD30-B057-FB48-1BD7-CC753AD17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C6ECB-1C0A-DA44-AB7C-D3719A2D95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0566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EF84457C-086F-07D0-9F73-C034CD6C64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2A35FAE-4343-AC5C-E8E7-72C49C5C1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CBAF793-149E-98E3-A690-098CF7D43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D0AC-79E2-2F40-8368-E3168E326BD1}" type="datetimeFigureOut">
              <a:rPr lang="da-DK" smtClean="0"/>
              <a:t>16.12.2025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94ACFEA-7AD9-DF87-917D-E8D99CF18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E23BD42-557B-5C20-B760-4D7E01746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C6ECB-1C0A-DA44-AB7C-D3719A2D95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7064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3C8816-6047-7470-EA30-12AF5BD0D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EFACF2-B1C0-15A5-6453-3DCE7B579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4A96038-C4A5-076D-2F3A-A50323A86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D0AC-79E2-2F40-8368-E3168E326BD1}" type="datetimeFigureOut">
              <a:rPr lang="da-DK" smtClean="0"/>
              <a:t>16.12.2025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33D0011-6852-F893-68BC-499614296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2EDDB6F-782F-E879-05FB-0F4DECED0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C6ECB-1C0A-DA44-AB7C-D3719A2D95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0485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05B553-03E6-8071-D43A-F83F81D69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075A85C-BCEF-07D4-0582-7D9A94419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A5E88A5-7FC4-5759-367C-92576CB8D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D0AC-79E2-2F40-8368-E3168E326BD1}" type="datetimeFigureOut">
              <a:rPr lang="da-DK" smtClean="0"/>
              <a:t>16.12.2025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892EC33-7240-EFBC-0CE5-58D8710F5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1F7F58E-4431-09F7-0B1E-F119763D0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C6ECB-1C0A-DA44-AB7C-D3719A2D95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9195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68D95-5ADE-48F3-7DD3-ABD27DCCE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BB41C86-B934-62B1-8F39-AEA6A5EE7B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7CA390D-DAAB-4627-7F82-A0BC7DA979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3604E06-FD41-F6C3-63D5-ECA56EA28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D0AC-79E2-2F40-8368-E3168E326BD1}" type="datetimeFigureOut">
              <a:rPr lang="da-DK" smtClean="0"/>
              <a:t>16.12.2025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199912A-1107-320B-893D-0A1F4EF85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07D8323-4210-44A7-09EB-FD38F923F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C6ECB-1C0A-DA44-AB7C-D3719A2D95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7296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8688B5-1238-DD12-008E-9EE24849B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0616025-DF54-79EE-8F3E-7A563BBCC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E771B1C-7254-8C17-8D13-9F72B5B6B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D1481624-59C2-EAC6-F22A-007F67F121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8F0025FC-2035-9223-1D70-EB086A2C62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2FC44754-2AB2-6F89-C4F3-4FB977B76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D0AC-79E2-2F40-8368-E3168E326BD1}" type="datetimeFigureOut">
              <a:rPr lang="da-DK" smtClean="0"/>
              <a:t>16.12.2025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87D296C-9C50-0F29-C1BA-58BDEA900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F9920079-6165-F4CB-F071-29C5A9474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C6ECB-1C0A-DA44-AB7C-D3719A2D95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6505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04B3EB-6426-2B4A-6D6D-61BF6204D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591BCD5-39DC-FAD5-2F92-D815BE975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D0AC-79E2-2F40-8368-E3168E326BD1}" type="datetimeFigureOut">
              <a:rPr lang="da-DK" smtClean="0"/>
              <a:t>16.12.2025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00BE028-3C43-47E8-9EFE-69AD09332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0D0A9D8-C00A-6781-8917-6B7B0DCB2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C6ECB-1C0A-DA44-AB7C-D3719A2D95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4282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7878AE5-FDC0-05D2-34F2-68E13DD0F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D0AC-79E2-2F40-8368-E3168E326BD1}" type="datetimeFigureOut">
              <a:rPr lang="da-DK" smtClean="0"/>
              <a:t>16.12.2025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D84AB49C-E56A-4CCD-B382-972BEC2CF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2635827-E252-70A9-5982-2EB3050A1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C6ECB-1C0A-DA44-AB7C-D3719A2D95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3587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6117AC-BD41-0D70-59C2-E240A3D60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8073BE1-AB38-2691-9D06-FFF9B7D62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3AAA66D-66A1-8319-7A07-79960A59E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8F98D7B-0E82-889A-1504-26F99ACCC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D0AC-79E2-2F40-8368-E3168E326BD1}" type="datetimeFigureOut">
              <a:rPr lang="da-DK" smtClean="0"/>
              <a:t>16.12.2025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BC7D393-2DBE-74F3-BD20-76AE42EE5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036DD22-6A7F-1FB7-8EF1-09037B602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C6ECB-1C0A-DA44-AB7C-D3719A2D95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8070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0C2454-A6E3-E781-A69C-2FC5DD9A9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4A9A6AE4-EE98-C864-E966-359D169B9A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DA9CA72-1325-C323-D557-6434066C5E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7B18E80-704E-CCF1-C447-2A602214F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D0AC-79E2-2F40-8368-E3168E326BD1}" type="datetimeFigureOut">
              <a:rPr lang="da-DK" smtClean="0"/>
              <a:t>16.12.2025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4E78D9B-2BF3-3F41-31B6-372BE38A4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75CE48A-E53A-DBCE-C767-0155187D1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C6ECB-1C0A-DA44-AB7C-D3719A2D95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7125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192A91A-A77D-EB78-BA59-2FDEC62E7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57E6C71-6D9E-0DB1-ED17-8DDF7B5F3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9B92410-B682-6637-05B1-1C0DE22513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B5D0AC-79E2-2F40-8368-E3168E326BD1}" type="datetimeFigureOut">
              <a:rPr lang="da-DK" smtClean="0"/>
              <a:t>16.12.2025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F76DC81-A464-9979-4DE3-A002EB1DBE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E7FB501-EDA5-47A0-A4F2-43F2B5F99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6C6ECB-1C0A-DA44-AB7C-D3719A2D95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500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6D2EB0-2892-2873-92DD-60A4B556F4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Byg din egen GPT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707A09D-C331-BE3B-3601-9BB13F1415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Af Else Lauridsen &amp; Jesper Outzen, efterår 2025 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18173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8C5A02-E5E7-E1C5-959C-2C9F13CB9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Eksempler på </a:t>
            </a:r>
            <a:r>
              <a:rPr lang="da-DK" dirty="0" err="1"/>
              <a:t>customGPTs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C491A0A-0096-7DC8-7047-824E13AC8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a-DK" dirty="0"/>
              <a:t>Omdanner data eller tal fra fx Excel til færdige rapporttekster. Kan skrive et kort resume af udviklingen i tallene. Teksten skal anvende et bestemt format hver gang.</a:t>
            </a:r>
          </a:p>
          <a:p>
            <a:r>
              <a:rPr lang="da-DK" dirty="0"/>
              <a:t>Hjælper med at beskrive arbejdsgange og standardprocedurer i et fast format.</a:t>
            </a:r>
          </a:p>
          <a:p>
            <a:r>
              <a:rPr lang="da-DK" dirty="0"/>
              <a:t>Skriver udkast til jobopslag ud fra en kort beskrivelse af rollen. Kan formulere teksten i virksomhedens tone og til forskellige kanaler (LinkedIn, Jobindex osv.)</a:t>
            </a:r>
          </a:p>
          <a:p>
            <a:r>
              <a:rPr lang="da-DK" dirty="0"/>
              <a:t>Giver forslag til, hvordan en arbejdsgang kan gøres enklere eller automatiseres. Kan hjælpe med at formulere forbedringsforslag til møder eller ledelsen.</a:t>
            </a:r>
          </a:p>
          <a:p>
            <a:r>
              <a:rPr lang="da-DK" dirty="0"/>
              <a:t>Laver beskrivelser af tøj til webshop ud fra fotos af tøjet og vaskemærket</a:t>
            </a:r>
          </a:p>
          <a:p>
            <a:r>
              <a:rPr lang="da-DK" dirty="0"/>
              <a:t>Kolleger kan stille spørgsmål til julefrokost, rundstyksordning, bowlingtur osv.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50959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4827B1-E996-2B91-1D2B-7F68EEA8B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Instruktioner i GPT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BEEA94F-1E92-E41C-914B-6332F2094C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/>
              <a:t>I en GPT har I 8.000 tegn. </a:t>
            </a:r>
            <a:br>
              <a:rPr lang="da-DK" dirty="0"/>
            </a:br>
            <a:endParaRPr lang="da-DK" dirty="0"/>
          </a:p>
          <a:p>
            <a:r>
              <a:rPr lang="da-DK" dirty="0"/>
              <a:t>I GPT gælder jeres instruktioner kun i den pågældende GPT.</a:t>
            </a:r>
          </a:p>
          <a:p>
            <a:endParaRPr lang="da-DK" dirty="0"/>
          </a:p>
          <a:p>
            <a:endParaRPr lang="da-DK" dirty="0"/>
          </a:p>
        </p:txBody>
      </p:sp>
      <p:pic>
        <p:nvPicPr>
          <p:cNvPr id="5" name="Northern Lights display over a snowy mountain landscape" descr="Northern Lights display over a snowy mountain landscape">
            <a:extLst>
              <a:ext uri="{FF2B5EF4-FFF2-40B4-BE49-F238E27FC236}">
                <a16:creationId xmlns:a16="http://schemas.microsoft.com/office/drawing/2014/main" id="{7E27ED50-25FC-7C8D-5168-D891813707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939" r="939"/>
          <a:stretch>
            <a:fillRect/>
          </a:stretch>
        </p:blipFill>
        <p:spPr>
          <a:xfrm>
            <a:off x="6096000" y="132750"/>
            <a:ext cx="5898425" cy="6635598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83667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8D162D-8AAC-F5AF-3FAA-CA57D90B7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GPT Knowledge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0B9492C-5218-DFE0-1FD2-90649A0288D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Du kan uploade op til 20 filer. </a:t>
            </a:r>
          </a:p>
          <a:p>
            <a:r>
              <a:rPr lang="da-DK" dirty="0"/>
              <a:t>En fil må fylde op til 512MB og indeholde 2.000.000 </a:t>
            </a:r>
            <a:r>
              <a:rPr lang="da-DK" dirty="0" err="1"/>
              <a:t>tokens</a:t>
            </a:r>
            <a:r>
              <a:rPr lang="da-DK" dirty="0"/>
              <a:t> svarende til cirka til 1.400.000 danske ord.</a:t>
            </a:r>
          </a:p>
          <a:p>
            <a:r>
              <a:rPr lang="da-DK" dirty="0"/>
              <a:t>20 MB pr. billede. </a:t>
            </a:r>
            <a:br>
              <a:rPr lang="da-DK" dirty="0"/>
            </a:br>
            <a:br>
              <a:rPr lang="da-DK" dirty="0"/>
            </a:br>
            <a:r>
              <a:rPr lang="da-DK" dirty="0"/>
              <a:t>MEN … der er ingen garanti for at store filer er lig med gode </a:t>
            </a:r>
            <a:r>
              <a:rPr lang="da-DK" dirty="0" err="1"/>
              <a:t>GPT’s</a:t>
            </a:r>
            <a:r>
              <a:rPr lang="da-DK" dirty="0"/>
              <a:t>. </a:t>
            </a:r>
          </a:p>
          <a:p>
            <a:endParaRPr lang="da-DK" dirty="0"/>
          </a:p>
          <a:p>
            <a:endParaRPr lang="da-DK" dirty="0"/>
          </a:p>
        </p:txBody>
      </p:sp>
      <p:pic>
        <p:nvPicPr>
          <p:cNvPr id="5" name="Northern Lights display over a snowy mountain landscape" descr="Northern Lights display over a snowy mountain landscape">
            <a:extLst>
              <a:ext uri="{FF2B5EF4-FFF2-40B4-BE49-F238E27FC236}">
                <a16:creationId xmlns:a16="http://schemas.microsoft.com/office/drawing/2014/main" id="{29BD6472-1C5F-9696-EF9F-E26C41C802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290616" y="1499180"/>
            <a:ext cx="5569810" cy="455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290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7326A63-99E7-733D-7B8F-82CD27803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Hvilken model?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4F4FC184-F671-8BD6-9EFC-6C1893318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Hvilken model vil du designe din </a:t>
            </a:r>
            <a:r>
              <a:rPr lang="da-DK" dirty="0" err="1"/>
              <a:t>custom</a:t>
            </a:r>
            <a:r>
              <a:rPr lang="da-DK" dirty="0"/>
              <a:t> GPT til?</a:t>
            </a:r>
          </a:p>
          <a:p>
            <a:r>
              <a:rPr lang="da-DK" dirty="0"/>
              <a:t>N</a:t>
            </a:r>
            <a:r>
              <a:rPr lang="da-DK"/>
              <a:t>ogle </a:t>
            </a:r>
            <a:r>
              <a:rPr lang="da-DK" dirty="0"/>
              <a:t>gange er "auto" nok, andre gange skal der "</a:t>
            </a:r>
            <a:r>
              <a:rPr lang="da-DK" dirty="0" err="1"/>
              <a:t>thinking</a:t>
            </a:r>
            <a:r>
              <a:rPr lang="da-DK" dirty="0"/>
              <a:t>" tilstand til. </a:t>
            </a:r>
          </a:p>
        </p:txBody>
      </p:sp>
    </p:spTree>
    <p:extLst>
      <p:ext uri="{BB962C8B-B14F-4D97-AF65-F5344CB8AC3E}">
        <p14:creationId xmlns:p14="http://schemas.microsoft.com/office/powerpoint/2010/main" val="453678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5B451B-E8DA-75DB-EAAD-81F034B26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Opbygning af din instruktion i GPT</a:t>
            </a:r>
          </a:p>
        </p:txBody>
      </p:sp>
      <p:pic>
        <p:nvPicPr>
          <p:cNvPr id="19" name="Pladsholder til indhold 18">
            <a:extLst>
              <a:ext uri="{FF2B5EF4-FFF2-40B4-BE49-F238E27FC236}">
                <a16:creationId xmlns:a16="http://schemas.microsoft.com/office/drawing/2014/main" id="{1C0FA8D4-1400-D7A9-69B5-E62525A1D3C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29744" y="2166144"/>
            <a:ext cx="5676900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63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CE56149-C0E4-7605-7C76-7C8CB5BF5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Brug din GPT i en normal chat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44C37BD5-8DC6-6991-B33D-20F387B1C9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I en samtale med </a:t>
            </a:r>
            <a:r>
              <a:rPr lang="da-DK" dirty="0" err="1"/>
              <a:t>ChatGPT</a:t>
            </a:r>
            <a:r>
              <a:rPr lang="da-DK" dirty="0"/>
              <a:t>, har du måske brug for en af dine </a:t>
            </a:r>
            <a:r>
              <a:rPr lang="da-DK" dirty="0" err="1"/>
              <a:t>GPT’s</a:t>
            </a:r>
            <a:r>
              <a:rPr lang="da-DK" dirty="0"/>
              <a:t>.</a:t>
            </a:r>
          </a:p>
          <a:p>
            <a:r>
              <a:rPr lang="da-DK" dirty="0"/>
              <a:t>Du henter den ind i samtalen ved at bruge “@“ tegnet.</a:t>
            </a:r>
          </a:p>
          <a:p>
            <a:r>
              <a:rPr lang="da-DK" dirty="0"/>
              <a:t>Du kan også hente en anden GPT ind i samtalen, når du er færdig med at bruge den første GPT. </a:t>
            </a:r>
          </a:p>
          <a:p>
            <a:endParaRPr lang="da-DK" dirty="0"/>
          </a:p>
          <a:p>
            <a:endParaRPr lang="da-DK" dirty="0"/>
          </a:p>
        </p:txBody>
      </p:sp>
      <p:pic>
        <p:nvPicPr>
          <p:cNvPr id="8" name="Northern Lights display over a snowy mountain landscape" descr="Northern Lights display over a snowy mountain landscape">
            <a:extLst>
              <a:ext uri="{FF2B5EF4-FFF2-40B4-BE49-F238E27FC236}">
                <a16:creationId xmlns:a16="http://schemas.microsoft.com/office/drawing/2014/main" id="{EB0FFE00-36A7-B809-9E84-7D963E94B4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172200" y="1996240"/>
            <a:ext cx="5181600" cy="401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643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71C6BF1-11D1-4919-5D82-231189DDA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Søgemaskineoptimering</a:t>
            </a:r>
          </a:p>
        </p:txBody>
      </p:sp>
      <p:pic>
        <p:nvPicPr>
          <p:cNvPr id="7" name="Screenshot 2024-02-29 at 14.50.45.png" descr="Screenshot 2024-02-29 at 14.50.45.png">
            <a:extLst>
              <a:ext uri="{FF2B5EF4-FFF2-40B4-BE49-F238E27FC236}">
                <a16:creationId xmlns:a16="http://schemas.microsoft.com/office/drawing/2014/main" id="{778F2A90-2059-6ED5-8AE9-13C360ABF6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30926"/>
            <a:ext cx="10515600" cy="41407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40567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B7653A-A83C-3496-724C-A076FFDD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Hvis opgaven indeholder flere delopgaver, da lav en GPT til hver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9DF2911-0BDF-CB88-C153-18CAE627C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Fx hvis du skal bruge </a:t>
            </a:r>
            <a:r>
              <a:rPr lang="da-DK" dirty="0" err="1"/>
              <a:t>GPT’er</a:t>
            </a:r>
            <a:r>
              <a:rPr lang="da-DK" dirty="0"/>
              <a:t> som hjælp til YouTube-kanal: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Overskrifter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Indhold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Thumbnail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Optimering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89144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1D2289FC-B4B4-6420-40C1-16486D48D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504" y="751252"/>
            <a:ext cx="9520880" cy="5355495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6B63D38D-A61C-B770-8CDE-B61F1E629B44}"/>
              </a:ext>
            </a:extLst>
          </p:cNvPr>
          <p:cNvSpPr txBox="1"/>
          <p:nvPr/>
        </p:nvSpPr>
        <p:spPr>
          <a:xfrm>
            <a:off x="799532" y="2090172"/>
            <a:ext cx="420339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800" dirty="0">
                <a:solidFill>
                  <a:srgbClr val="000000"/>
                </a:solidFill>
                <a:latin typeface="Aptos" panose="020B0004020202020204" pitchFamily="34" charset="0"/>
              </a:rPr>
              <a:t>M</a:t>
            </a:r>
            <a:r>
              <a:rPr lang="da-DK" sz="2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an kan forestille sig en hverdag, hvor man er omgivet af en masse specialiserede </a:t>
            </a:r>
            <a:r>
              <a:rPr lang="da-DK" sz="2800" b="0" i="0" u="none" strike="noStrike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GPT</a:t>
            </a:r>
            <a:r>
              <a:rPr lang="da-DK" sz="2800" dirty="0" err="1">
                <a:solidFill>
                  <a:srgbClr val="000000"/>
                </a:solidFill>
                <a:latin typeface="Aptos" panose="020B0004020202020204" pitchFamily="34" charset="0"/>
              </a:rPr>
              <a:t>er</a:t>
            </a:r>
            <a:r>
              <a:rPr lang="da-DK" sz="2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der hjælper en i det daglige arbejde.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88862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FD8CF8-E8ED-DA06-6974-6151F4D32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565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a-DK" sz="5400" dirty="0"/>
              <a:t>Opret en GPT</a:t>
            </a:r>
          </a:p>
        </p:txBody>
      </p:sp>
    </p:spTree>
    <p:extLst>
      <p:ext uri="{BB962C8B-B14F-4D97-AF65-F5344CB8AC3E}">
        <p14:creationId xmlns:p14="http://schemas.microsoft.com/office/powerpoint/2010/main" val="2540850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A221EA-BB18-B5D3-C15A-2BDCFEB24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Agenda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FFEEB2F-BA80-5BD4-03F5-7B70A1E94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Intro </a:t>
            </a:r>
          </a:p>
          <a:p>
            <a:r>
              <a:rPr lang="da-DK" dirty="0"/>
              <a:t>Byg din egen GPT 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23397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84226E93-1E11-69F1-4DDE-F19FFBB63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582" y="1004636"/>
            <a:ext cx="3187700" cy="3429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06528F57-6C2E-6A51-A17D-E936AA8C8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51" y="5364414"/>
            <a:ext cx="2806700" cy="977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Pil ned 7">
            <a:extLst>
              <a:ext uri="{FF2B5EF4-FFF2-40B4-BE49-F238E27FC236}">
                <a16:creationId xmlns:a16="http://schemas.microsoft.com/office/drawing/2014/main" id="{CE72241E-645A-33B9-0B2D-32104460ADFA}"/>
              </a:ext>
            </a:extLst>
          </p:cNvPr>
          <p:cNvSpPr/>
          <p:nvPr/>
        </p:nvSpPr>
        <p:spPr>
          <a:xfrm>
            <a:off x="2370221" y="4656221"/>
            <a:ext cx="60158" cy="55345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Højrepil 8">
            <a:extLst>
              <a:ext uri="{FF2B5EF4-FFF2-40B4-BE49-F238E27FC236}">
                <a16:creationId xmlns:a16="http://schemas.microsoft.com/office/drawing/2014/main" id="{6D56E175-468E-23FB-AD87-51FE90E972C9}"/>
              </a:ext>
            </a:extLst>
          </p:cNvPr>
          <p:cNvSpPr/>
          <p:nvPr/>
        </p:nvSpPr>
        <p:spPr>
          <a:xfrm rot="19671880">
            <a:off x="3582119" y="4876033"/>
            <a:ext cx="864602" cy="1323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Højrepil 11">
            <a:extLst>
              <a:ext uri="{FF2B5EF4-FFF2-40B4-BE49-F238E27FC236}">
                <a16:creationId xmlns:a16="http://schemas.microsoft.com/office/drawing/2014/main" id="{754EE701-94F6-81B7-C5B4-B909B0861836}"/>
              </a:ext>
            </a:extLst>
          </p:cNvPr>
          <p:cNvSpPr/>
          <p:nvPr/>
        </p:nvSpPr>
        <p:spPr>
          <a:xfrm rot="1888199">
            <a:off x="6066961" y="5158157"/>
            <a:ext cx="864602" cy="1323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43E86226-C236-D10F-8599-064CFD1F3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7492" y="697978"/>
            <a:ext cx="6532207" cy="373565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E3466F90-B5CA-56A0-B1C3-96EDAF1104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8789" y="4911462"/>
            <a:ext cx="3281109" cy="161072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41668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BAA90656-BC9D-F8DC-CDD3-12FF73625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658" y="481673"/>
            <a:ext cx="7772400" cy="44434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C5D97873-259F-F2E3-DD57-0623D1AAC21B}"/>
              </a:ext>
            </a:extLst>
          </p:cNvPr>
          <p:cNvSpPr/>
          <p:nvPr/>
        </p:nvSpPr>
        <p:spPr>
          <a:xfrm>
            <a:off x="2147709" y="636396"/>
            <a:ext cx="1261311" cy="55816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5411CFA0-0568-87C0-54EB-8D134F388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320" y="1092200"/>
            <a:ext cx="4769713" cy="5562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0F42FEC2-9831-B4AD-C862-38739E88DE70}"/>
              </a:ext>
            </a:extLst>
          </p:cNvPr>
          <p:cNvSpPr txBox="1"/>
          <p:nvPr/>
        </p:nvSpPr>
        <p:spPr>
          <a:xfrm>
            <a:off x="3155185" y="5898438"/>
            <a:ext cx="3897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Du kan tilrette samtalestarterne. </a:t>
            </a:r>
          </a:p>
          <a:p>
            <a:r>
              <a:rPr lang="da-DK" dirty="0"/>
              <a:t>Tænk på, hvad folk typisk spørger om</a:t>
            </a:r>
          </a:p>
        </p:txBody>
      </p:sp>
      <p:cxnSp>
        <p:nvCxnSpPr>
          <p:cNvPr id="12" name="Lige pilforbindelse 11">
            <a:extLst>
              <a:ext uri="{FF2B5EF4-FFF2-40B4-BE49-F238E27FC236}">
                <a16:creationId xmlns:a16="http://schemas.microsoft.com/office/drawing/2014/main" id="{43F50639-DEFF-D916-B7D2-C302A179CAFD}"/>
              </a:ext>
            </a:extLst>
          </p:cNvPr>
          <p:cNvCxnSpPr>
            <a:cxnSpLocks/>
          </p:cNvCxnSpPr>
          <p:nvPr/>
        </p:nvCxnSpPr>
        <p:spPr>
          <a:xfrm flipV="1">
            <a:off x="6825094" y="5532749"/>
            <a:ext cx="868748" cy="6394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kstfelt 12">
            <a:extLst>
              <a:ext uri="{FF2B5EF4-FFF2-40B4-BE49-F238E27FC236}">
                <a16:creationId xmlns:a16="http://schemas.microsoft.com/office/drawing/2014/main" id="{86C7813E-371D-42F4-8C58-45C7716F7DDB}"/>
              </a:ext>
            </a:extLst>
          </p:cNvPr>
          <p:cNvSpPr txBox="1"/>
          <p:nvPr/>
        </p:nvSpPr>
        <p:spPr>
          <a:xfrm>
            <a:off x="8432138" y="312519"/>
            <a:ext cx="2975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Fortæl hvad den skal gøre og ikke gøre</a:t>
            </a:r>
          </a:p>
        </p:txBody>
      </p:sp>
      <p:cxnSp>
        <p:nvCxnSpPr>
          <p:cNvPr id="15" name="Lige pilforbindelse 14">
            <a:extLst>
              <a:ext uri="{FF2B5EF4-FFF2-40B4-BE49-F238E27FC236}">
                <a16:creationId xmlns:a16="http://schemas.microsoft.com/office/drawing/2014/main" id="{449D5077-C94D-30F9-E098-670973520D53}"/>
              </a:ext>
            </a:extLst>
          </p:cNvPr>
          <p:cNvCxnSpPr>
            <a:cxnSpLocks/>
          </p:cNvCxnSpPr>
          <p:nvPr/>
        </p:nvCxnSpPr>
        <p:spPr>
          <a:xfrm>
            <a:off x="8928100" y="915477"/>
            <a:ext cx="0" cy="28691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kstfelt 15">
            <a:extLst>
              <a:ext uri="{FF2B5EF4-FFF2-40B4-BE49-F238E27FC236}">
                <a16:creationId xmlns:a16="http://schemas.microsoft.com/office/drawing/2014/main" id="{7897641D-9816-5D19-B307-AB530979F3D6}"/>
              </a:ext>
            </a:extLst>
          </p:cNvPr>
          <p:cNvSpPr txBox="1"/>
          <p:nvPr/>
        </p:nvSpPr>
        <p:spPr>
          <a:xfrm>
            <a:off x="3984762" y="5153653"/>
            <a:ext cx="1937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Afprøv i højre side</a:t>
            </a:r>
          </a:p>
        </p:txBody>
      </p:sp>
      <p:cxnSp>
        <p:nvCxnSpPr>
          <p:cNvPr id="17" name="Lige pilforbindelse 16">
            <a:extLst>
              <a:ext uri="{FF2B5EF4-FFF2-40B4-BE49-F238E27FC236}">
                <a16:creationId xmlns:a16="http://schemas.microsoft.com/office/drawing/2014/main" id="{D3D1AF64-A10D-0192-426D-91B7473FB3AA}"/>
              </a:ext>
            </a:extLst>
          </p:cNvPr>
          <p:cNvCxnSpPr>
            <a:cxnSpLocks/>
          </p:cNvCxnSpPr>
          <p:nvPr/>
        </p:nvCxnSpPr>
        <p:spPr>
          <a:xfrm flipV="1">
            <a:off x="5922600" y="4484977"/>
            <a:ext cx="173400" cy="8058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302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924DB-15F1-EEDE-1CC1-2443F3381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øjrepil 5">
            <a:extLst>
              <a:ext uri="{FF2B5EF4-FFF2-40B4-BE49-F238E27FC236}">
                <a16:creationId xmlns:a16="http://schemas.microsoft.com/office/drawing/2014/main" id="{46E8BE1D-59CF-BCB1-6066-5D898AA3282B}"/>
              </a:ext>
            </a:extLst>
          </p:cNvPr>
          <p:cNvSpPr/>
          <p:nvPr/>
        </p:nvSpPr>
        <p:spPr>
          <a:xfrm>
            <a:off x="2943126" y="3262739"/>
            <a:ext cx="2310600" cy="16626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C1B5E3A9-2774-45BD-7387-8EC7E859B30D}"/>
              </a:ext>
            </a:extLst>
          </p:cNvPr>
          <p:cNvSpPr txBox="1"/>
          <p:nvPr/>
        </p:nvSpPr>
        <p:spPr>
          <a:xfrm>
            <a:off x="292100" y="431800"/>
            <a:ext cx="63036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Bed evt. ChatGPT om at hjælpe med at optimere instrukserne.</a:t>
            </a:r>
          </a:p>
          <a:p>
            <a:endParaRPr lang="da-DK" dirty="0"/>
          </a:p>
          <a:p>
            <a:r>
              <a:rPr lang="da-DK" dirty="0"/>
              <a:t>For at gå tilbage og fortsætte redigeringen af din GPT: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FBA704A-C11E-BD14-1E7A-BB3EF355B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82" y="1584878"/>
            <a:ext cx="2140618" cy="23026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DB8D95D9-B750-3B5A-6A8C-D40571FE9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848" y="2809414"/>
            <a:ext cx="3327400" cy="11811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C23CE283-E448-BE96-B8D8-7E2B6EE6D4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8617" y="5045563"/>
            <a:ext cx="7772400" cy="9319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Højrepil 9">
            <a:extLst>
              <a:ext uri="{FF2B5EF4-FFF2-40B4-BE49-F238E27FC236}">
                <a16:creationId xmlns:a16="http://schemas.microsoft.com/office/drawing/2014/main" id="{75304311-3425-5C8B-7661-D4C6E1BB1BCA}"/>
              </a:ext>
            </a:extLst>
          </p:cNvPr>
          <p:cNvSpPr/>
          <p:nvPr/>
        </p:nvSpPr>
        <p:spPr>
          <a:xfrm rot="3620127">
            <a:off x="7086544" y="4399529"/>
            <a:ext cx="516180" cy="14351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6A203F8F-3983-5391-4662-84E0D2B1E72D}"/>
              </a:ext>
            </a:extLst>
          </p:cNvPr>
          <p:cNvSpPr/>
          <p:nvPr/>
        </p:nvSpPr>
        <p:spPr>
          <a:xfrm>
            <a:off x="5965093" y="2764014"/>
            <a:ext cx="1261311" cy="55816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D675DC94-9B77-B5AC-FD12-CAB973494BCE}"/>
              </a:ext>
            </a:extLst>
          </p:cNvPr>
          <p:cNvSpPr/>
          <p:nvPr/>
        </p:nvSpPr>
        <p:spPr>
          <a:xfrm>
            <a:off x="237791" y="1628365"/>
            <a:ext cx="1333500" cy="74187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B7BF774-E953-F3EA-7E3C-DF87C59515B5}"/>
              </a:ext>
            </a:extLst>
          </p:cNvPr>
          <p:cNvSpPr/>
          <p:nvPr/>
        </p:nvSpPr>
        <p:spPr>
          <a:xfrm>
            <a:off x="10234863" y="5244842"/>
            <a:ext cx="572838" cy="53335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18142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9BE85-A6E1-FCFA-5645-A0FB8FCFF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felt 13">
            <a:extLst>
              <a:ext uri="{FF2B5EF4-FFF2-40B4-BE49-F238E27FC236}">
                <a16:creationId xmlns:a16="http://schemas.microsoft.com/office/drawing/2014/main" id="{70AEC793-72E9-D02F-F058-B7F48AF54EE5}"/>
              </a:ext>
            </a:extLst>
          </p:cNvPr>
          <p:cNvSpPr txBox="1"/>
          <p:nvPr/>
        </p:nvSpPr>
        <p:spPr>
          <a:xfrm>
            <a:off x="876300" y="1272702"/>
            <a:ext cx="2377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Upload relevante filer:</a:t>
            </a:r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41A679B0-5D42-B2DB-CB83-5C33BB16E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1697938"/>
            <a:ext cx="4686300" cy="18588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id="{B0DD0115-87E4-5435-ECDA-7CAC7A2A5228}"/>
              </a:ext>
            </a:extLst>
          </p:cNvPr>
          <p:cNvSpPr txBox="1"/>
          <p:nvPr/>
        </p:nvSpPr>
        <p:spPr>
          <a:xfrm>
            <a:off x="876300" y="4099699"/>
            <a:ext cx="3547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Hvad skal </a:t>
            </a:r>
            <a:r>
              <a:rPr lang="da-DK" dirty="0" err="1"/>
              <a:t>GPT’en</a:t>
            </a:r>
            <a:r>
              <a:rPr lang="da-DK" dirty="0"/>
              <a:t> have adgang til?</a:t>
            </a:r>
          </a:p>
        </p:txBody>
      </p:sp>
      <p:pic>
        <p:nvPicPr>
          <p:cNvPr id="17" name="Billede 16">
            <a:extLst>
              <a:ext uri="{FF2B5EF4-FFF2-40B4-BE49-F238E27FC236}">
                <a16:creationId xmlns:a16="http://schemas.microsoft.com/office/drawing/2014/main" id="{2BED6FBF-DC5C-6192-2E34-F8F6BEF20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4580839"/>
            <a:ext cx="2993498" cy="18588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4A2C06EE-6BDF-87B1-3D96-06197F3C81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2" y="2857500"/>
            <a:ext cx="5291025" cy="3708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2474ACFF-14A1-764B-EB13-63A7288619AE}"/>
              </a:ext>
            </a:extLst>
          </p:cNvPr>
          <p:cNvSpPr txBox="1"/>
          <p:nvPr/>
        </p:nvSpPr>
        <p:spPr>
          <a:xfrm>
            <a:off x="6629402" y="2211169"/>
            <a:ext cx="4381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Til sidst kan du dele din GPT, men husk at teste den grundigt</a:t>
            </a:r>
          </a:p>
        </p:txBody>
      </p:sp>
    </p:spTree>
    <p:extLst>
      <p:ext uri="{BB962C8B-B14F-4D97-AF65-F5344CB8AC3E}">
        <p14:creationId xmlns:p14="http://schemas.microsoft.com/office/powerpoint/2010/main" val="28088799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4F13CC-7C70-7C2C-1F07-5E0469B64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Mere om </a:t>
            </a:r>
            <a:r>
              <a:rPr lang="da-DK" dirty="0" err="1"/>
              <a:t>custom</a:t>
            </a:r>
            <a:r>
              <a:rPr lang="da-DK" dirty="0"/>
              <a:t> </a:t>
            </a:r>
            <a:r>
              <a:rPr lang="da-DK" dirty="0" err="1"/>
              <a:t>GPTs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27B62D8-F09E-0035-F578-C42C27B31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Man kan hidkalde en GPT i en </a:t>
            </a:r>
            <a:r>
              <a:rPr lang="da-DK" dirty="0" err="1"/>
              <a:t>ChatGPT</a:t>
            </a:r>
            <a:r>
              <a:rPr lang="da-DK" dirty="0"/>
              <a:t>-samtale </a:t>
            </a:r>
            <a:r>
              <a:rPr lang="da-DK" dirty="0" err="1"/>
              <a:t>vha</a:t>
            </a:r>
            <a:r>
              <a:rPr lang="da-DK" dirty="0"/>
              <a:t> @ (for at hive specialist ind i samtalen).</a:t>
            </a:r>
          </a:p>
          <a:p>
            <a:r>
              <a:rPr lang="da-DK" dirty="0" err="1"/>
              <a:t>CustomGPT</a:t>
            </a:r>
            <a:r>
              <a:rPr lang="da-DK" dirty="0"/>
              <a:t> kan have svært ved at læse pdf-filer. Gem det i stedet i Word-format.</a:t>
            </a:r>
          </a:p>
          <a:p>
            <a:r>
              <a:rPr lang="da-DK" dirty="0"/>
              <a:t>Under … kan man finde versionshistorik og duplikere GPT for at lave en ny, der ligner.</a:t>
            </a:r>
          </a:p>
          <a:p>
            <a:r>
              <a:rPr lang="da-DK" dirty="0" err="1"/>
              <a:t>GPT’er</a:t>
            </a:r>
            <a:r>
              <a:rPr lang="da-DK" dirty="0"/>
              <a:t> lægger sig i sidebaren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086483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6D0A6A-5307-0C40-56CD-862FBB8BD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Øvelse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6A8E41D-1D0D-C176-4541-0A5600B8C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Opret en </a:t>
            </a:r>
            <a:r>
              <a:rPr lang="da-DK" dirty="0" err="1"/>
              <a:t>CustomGPT</a:t>
            </a:r>
            <a:r>
              <a:rPr lang="da-DK" dirty="0"/>
              <a:t>, som du kan bruge i dit arbejde</a:t>
            </a:r>
          </a:p>
          <a:p>
            <a:pPr lvl="1"/>
            <a:r>
              <a:rPr lang="da-DK" dirty="0"/>
              <a:t>Hvilken opgave skal </a:t>
            </a:r>
            <a:r>
              <a:rPr lang="da-DK" dirty="0" err="1"/>
              <a:t>GPTen</a:t>
            </a:r>
            <a:r>
              <a:rPr lang="da-DK" dirty="0"/>
              <a:t> løse? (husk: Én GPT per delopgave)</a:t>
            </a:r>
          </a:p>
          <a:p>
            <a:pPr lvl="1"/>
            <a:r>
              <a:rPr lang="da-DK" dirty="0"/>
              <a:t>Hvem er målgruppen for </a:t>
            </a:r>
            <a:r>
              <a:rPr lang="da-DK" dirty="0" err="1"/>
              <a:t>GPT’en</a:t>
            </a:r>
            <a:r>
              <a:rPr lang="da-DK" dirty="0"/>
              <a:t>?</a:t>
            </a:r>
          </a:p>
          <a:p>
            <a:pPr lvl="1"/>
            <a:r>
              <a:rPr lang="da-DK" dirty="0"/>
              <a:t>Hvad skal </a:t>
            </a:r>
            <a:r>
              <a:rPr lang="da-DK" dirty="0" err="1"/>
              <a:t>GPT’en</a:t>
            </a:r>
            <a:r>
              <a:rPr lang="da-DK" dirty="0"/>
              <a:t> gøre og ikke gøre?</a:t>
            </a:r>
          </a:p>
          <a:p>
            <a:pPr lvl="1"/>
            <a:r>
              <a:rPr lang="da-DK" dirty="0"/>
              <a:t>Hvilen viden/filer er relevante at uploade?</a:t>
            </a:r>
          </a:p>
          <a:p>
            <a:pPr lvl="1"/>
            <a:r>
              <a:rPr lang="da-DK" dirty="0"/>
              <a:t>Test og tilret </a:t>
            </a:r>
          </a:p>
          <a:p>
            <a:pPr lvl="1"/>
            <a:r>
              <a:rPr lang="da-DK" dirty="0"/>
              <a:t>Test igen. Og igen…</a:t>
            </a:r>
          </a:p>
          <a:p>
            <a:endParaRPr lang="da-DK" dirty="0"/>
          </a:p>
          <a:p>
            <a:pPr lvl="1"/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51737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6BF68D-9859-3F3C-99D6-07CF35F24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F7E5515-467D-13BA-CC65-163D5B9AD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</p:spPr>
        <p:txBody>
          <a:bodyPr/>
          <a:lstStyle/>
          <a:p>
            <a:r>
              <a:rPr lang="da-DK" dirty="0"/>
              <a:t>Underviser 1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00B48786-D1C7-C1E5-F04E-F61ED91E12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20916" cy="4351338"/>
          </a:xfrm>
        </p:spPr>
        <p:txBody>
          <a:bodyPr/>
          <a:lstStyle/>
          <a:p>
            <a:r>
              <a:rPr lang="da-DK" dirty="0"/>
              <a:t>Hvem er jeg…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6271E71-E12D-1A3B-6B44-DBA81C6EE2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" b="20613"/>
          <a:stretch>
            <a:fillRect/>
          </a:stretch>
        </p:blipFill>
        <p:spPr bwMode="auto">
          <a:xfrm>
            <a:off x="6432887" y="-1"/>
            <a:ext cx="575911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650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felt 5">
            <a:extLst>
              <a:ext uri="{FF2B5EF4-FFF2-40B4-BE49-F238E27FC236}">
                <a16:creationId xmlns:a16="http://schemas.microsoft.com/office/drawing/2014/main" id="{DC5A6FEB-2AF4-0A05-00B9-FD42B51684DB}"/>
              </a:ext>
            </a:extLst>
          </p:cNvPr>
          <p:cNvSpPr txBox="1"/>
          <p:nvPr/>
        </p:nvSpPr>
        <p:spPr>
          <a:xfrm>
            <a:off x="4075382" y="2875002"/>
            <a:ext cx="40412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6600" dirty="0"/>
              <a:t>Hvem er I?</a:t>
            </a:r>
          </a:p>
        </p:txBody>
      </p:sp>
    </p:spTree>
    <p:extLst>
      <p:ext uri="{BB962C8B-B14F-4D97-AF65-F5344CB8AC3E}">
        <p14:creationId xmlns:p14="http://schemas.microsoft.com/office/powerpoint/2010/main" val="2042780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creenshot 2024-06-03 at 12.48.35.png" descr="Screenshot 2024-06-03 at 12.48.35.png">
            <a:extLst>
              <a:ext uri="{FF2B5EF4-FFF2-40B4-BE49-F238E27FC236}">
                <a16:creationId xmlns:a16="http://schemas.microsoft.com/office/drawing/2014/main" id="{E94AAD21-AF6E-8635-7A55-CF048CF308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2904" y="298388"/>
            <a:ext cx="7966192" cy="62612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85282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1795E9-126F-8403-DA07-BD1BBFDBE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Intro til </a:t>
            </a:r>
            <a:r>
              <a:rPr lang="da-DK" dirty="0" err="1"/>
              <a:t>GPT’er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AD482C1-5128-32C5-DA10-EF1BF46860F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/>
              <a:t>En GPT er en specialist, der kan udføre specifikke handlinger baseret på dine instruktioner og tilføjede viden.</a:t>
            </a:r>
          </a:p>
          <a:p>
            <a:endParaRPr lang="da-DK" dirty="0"/>
          </a:p>
          <a:p>
            <a:endParaRPr lang="da-DK" dirty="0"/>
          </a:p>
        </p:txBody>
      </p:sp>
      <p:pic>
        <p:nvPicPr>
          <p:cNvPr id="9" name="Northern Lights display over a snowy mountain landscape" descr="Northern Lights display over a snowy mountain landscape">
            <a:extLst>
              <a:ext uri="{FF2B5EF4-FFF2-40B4-BE49-F238E27FC236}">
                <a16:creationId xmlns:a16="http://schemas.microsoft.com/office/drawing/2014/main" id="{9EE8A0E6-4637-518D-9F52-4B9F527CC1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538" r="1538"/>
          <a:stretch>
            <a:fillRect/>
          </a:stretch>
        </p:blipFill>
        <p:spPr>
          <a:xfrm>
            <a:off x="6096000" y="132835"/>
            <a:ext cx="5859915" cy="659233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72266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746E1078-7813-306C-2666-C0FDBDF75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56" y="2260354"/>
            <a:ext cx="3073400" cy="4025900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90EB30DA-DA10-B4B4-20F5-90659BEB56DB}"/>
              </a:ext>
            </a:extLst>
          </p:cNvPr>
          <p:cNvSpPr/>
          <p:nvPr/>
        </p:nvSpPr>
        <p:spPr>
          <a:xfrm>
            <a:off x="411956" y="5156749"/>
            <a:ext cx="1175115" cy="4826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B62BC0F-F58A-A61C-0336-A05C1CA96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650" y="3031337"/>
            <a:ext cx="4882785" cy="27119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61D5B501-5C99-4F94-43F6-C5C94BFA51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8370" y="1701275"/>
            <a:ext cx="4658079" cy="48895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1AD02530-37D3-FE63-FA20-F321A7447FE5}"/>
              </a:ext>
            </a:extLst>
          </p:cNvPr>
          <p:cNvSpPr txBox="1"/>
          <p:nvPr/>
        </p:nvSpPr>
        <p:spPr>
          <a:xfrm>
            <a:off x="478302" y="647114"/>
            <a:ext cx="33783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6000" dirty="0"/>
              <a:t>GPT store</a:t>
            </a:r>
          </a:p>
        </p:txBody>
      </p:sp>
    </p:spTree>
    <p:extLst>
      <p:ext uri="{BB962C8B-B14F-4D97-AF65-F5344CB8AC3E}">
        <p14:creationId xmlns:p14="http://schemas.microsoft.com/office/powerpoint/2010/main" val="3094695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A3A568E-947F-C237-1A74-5651565B8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589" y="322772"/>
            <a:ext cx="4170102" cy="6212455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1968644F-1FB3-A180-114D-D7685204B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4011" y="1115444"/>
            <a:ext cx="7772400" cy="556691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98871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771309-DC1D-02D5-0361-03AC76D62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CustomGPT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F42A914-5673-6398-C684-E31ED24FF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/>
              <a:t>En </a:t>
            </a:r>
            <a:r>
              <a:rPr lang="da-DK" dirty="0" err="1"/>
              <a:t>CustomGPT</a:t>
            </a:r>
            <a:r>
              <a:rPr lang="da-DK" dirty="0"/>
              <a:t> er en specialist, som er designet til at udføre specifikke handlinger, baseret på dine instruktioner og tilføjede viden</a:t>
            </a:r>
          </a:p>
          <a:p>
            <a:r>
              <a:rPr lang="da-DK" dirty="0"/>
              <a:t>Ideelt ved opgaver med høj frekvens og lav kompleksitet</a:t>
            </a:r>
          </a:p>
          <a:p>
            <a:r>
              <a:rPr lang="da-DK" dirty="0" err="1"/>
              <a:t>ChatGPT</a:t>
            </a:r>
            <a:r>
              <a:rPr lang="da-DK" dirty="0"/>
              <a:t> er generalist, </a:t>
            </a:r>
            <a:r>
              <a:rPr lang="da-DK" dirty="0" err="1"/>
              <a:t>CustomGPT</a:t>
            </a:r>
            <a:r>
              <a:rPr lang="da-DK" dirty="0"/>
              <a:t> er specialist</a:t>
            </a:r>
          </a:p>
          <a:p>
            <a:r>
              <a:rPr lang="da-DK" dirty="0"/>
              <a:t>I GPT gælder jeres instruktioner kun i den pågældende GPT</a:t>
            </a:r>
          </a:p>
          <a:p>
            <a:r>
              <a:rPr lang="da-DK" dirty="0"/>
              <a:t>Du kan kun bygge en </a:t>
            </a:r>
            <a:r>
              <a:rPr lang="da-DK" dirty="0" err="1"/>
              <a:t>customGPT</a:t>
            </a:r>
            <a:r>
              <a:rPr lang="da-DK" dirty="0"/>
              <a:t>, hvor du selv har en faglighed. Ellers kan du ikke teste og kvalificere indholdet.</a:t>
            </a:r>
          </a:p>
          <a:p>
            <a:r>
              <a:rPr lang="da-DK" dirty="0"/>
              <a:t>Måske findes der allerede en GPT i GPT store, der kan det, du har brug for. Men der er ingen kvalitetskontrol, at det der ligger derinde.</a:t>
            </a:r>
          </a:p>
          <a:p>
            <a:r>
              <a:rPr lang="da-DK" dirty="0"/>
              <a:t>Test, test, test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15687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705</Words>
  <Application>Microsoft Macintosh PowerPoint</Application>
  <PresentationFormat>Widescreen</PresentationFormat>
  <Paragraphs>76</Paragraphs>
  <Slides>25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25</vt:i4>
      </vt:variant>
    </vt:vector>
  </HeadingPairs>
  <TitlesOfParts>
    <vt:vector size="29" baseType="lpstr">
      <vt:lpstr>Aptos</vt:lpstr>
      <vt:lpstr>Aptos Display</vt:lpstr>
      <vt:lpstr>Arial</vt:lpstr>
      <vt:lpstr>Office-tema</vt:lpstr>
      <vt:lpstr>Byg din egen GPT</vt:lpstr>
      <vt:lpstr>Agenda</vt:lpstr>
      <vt:lpstr>Underviser 1</vt:lpstr>
      <vt:lpstr>PowerPoint-præsentation</vt:lpstr>
      <vt:lpstr>PowerPoint-præsentation</vt:lpstr>
      <vt:lpstr>Intro til GPT’er</vt:lpstr>
      <vt:lpstr>PowerPoint-præsentation</vt:lpstr>
      <vt:lpstr>PowerPoint-præsentation</vt:lpstr>
      <vt:lpstr>CustomGPT</vt:lpstr>
      <vt:lpstr>Eksempler på customGPTs</vt:lpstr>
      <vt:lpstr>Instruktioner i GPT</vt:lpstr>
      <vt:lpstr>GPT Knowledge</vt:lpstr>
      <vt:lpstr>Hvilken model?</vt:lpstr>
      <vt:lpstr>Opbygning af din instruktion i GPT</vt:lpstr>
      <vt:lpstr>Brug din GPT i en normal chat</vt:lpstr>
      <vt:lpstr>Søgemaskineoptimering</vt:lpstr>
      <vt:lpstr>Hvis opgaven indeholder flere delopgaver, da lav en GPT til hver</vt:lpstr>
      <vt:lpstr>PowerPoint-præsentation</vt:lpstr>
      <vt:lpstr>Opret en GPT</vt:lpstr>
      <vt:lpstr>PowerPoint-præsentation</vt:lpstr>
      <vt:lpstr>PowerPoint-præsentation</vt:lpstr>
      <vt:lpstr>PowerPoint-præsentation</vt:lpstr>
      <vt:lpstr>PowerPoint-præsentation</vt:lpstr>
      <vt:lpstr>Mere om custom GPTs</vt:lpstr>
      <vt:lpstr>Øvelse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Else Lauridsen</dc:creator>
  <cp:lastModifiedBy>Else Lauridsen</cp:lastModifiedBy>
  <cp:revision>1</cp:revision>
  <dcterms:created xsi:type="dcterms:W3CDTF">2025-12-10T14:06:03Z</dcterms:created>
  <dcterms:modified xsi:type="dcterms:W3CDTF">2025-12-16T09:39:38Z</dcterms:modified>
</cp:coreProperties>
</file>