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4"/>
  </p:notesMasterIdLst>
  <p:sldIdLst>
    <p:sldId id="256" r:id="rId2"/>
    <p:sldId id="588" r:id="rId3"/>
    <p:sldId id="263" r:id="rId4"/>
    <p:sldId id="364" r:id="rId5"/>
    <p:sldId id="261" r:id="rId6"/>
    <p:sldId id="582" r:id="rId7"/>
    <p:sldId id="578" r:id="rId8"/>
    <p:sldId id="579" r:id="rId9"/>
    <p:sldId id="272" r:id="rId10"/>
    <p:sldId id="275" r:id="rId11"/>
    <p:sldId id="280" r:id="rId12"/>
    <p:sldId id="523" r:id="rId13"/>
    <p:sldId id="526" r:id="rId14"/>
    <p:sldId id="534" r:id="rId15"/>
    <p:sldId id="535" r:id="rId16"/>
    <p:sldId id="532" r:id="rId17"/>
    <p:sldId id="533" r:id="rId18"/>
    <p:sldId id="527" r:id="rId19"/>
    <p:sldId id="528" r:id="rId20"/>
    <p:sldId id="529" r:id="rId21"/>
    <p:sldId id="540" r:id="rId22"/>
    <p:sldId id="530" r:id="rId23"/>
    <p:sldId id="531" r:id="rId24"/>
    <p:sldId id="541" r:id="rId25"/>
    <p:sldId id="542" r:id="rId26"/>
    <p:sldId id="537" r:id="rId27"/>
    <p:sldId id="538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544" r:id="rId36"/>
    <p:sldId id="539" r:id="rId37"/>
    <p:sldId id="266" r:id="rId38"/>
    <p:sldId id="498" r:id="rId39"/>
    <p:sldId id="589" r:id="rId40"/>
    <p:sldId id="519" r:id="rId41"/>
    <p:sldId id="520" r:id="rId42"/>
    <p:sldId id="521" r:id="rId43"/>
    <p:sldId id="517" r:id="rId44"/>
    <p:sldId id="267" r:id="rId45"/>
    <p:sldId id="268" r:id="rId46"/>
    <p:sldId id="270" r:id="rId47"/>
    <p:sldId id="271" r:id="rId48"/>
    <p:sldId id="499" r:id="rId49"/>
    <p:sldId id="500" r:id="rId50"/>
    <p:sldId id="269" r:id="rId51"/>
    <p:sldId id="561" r:id="rId52"/>
    <p:sldId id="518" r:id="rId53"/>
    <p:sldId id="501" r:id="rId54"/>
    <p:sldId id="502" r:id="rId55"/>
    <p:sldId id="503" r:id="rId56"/>
    <p:sldId id="504" r:id="rId57"/>
    <p:sldId id="505" r:id="rId58"/>
    <p:sldId id="506" r:id="rId59"/>
    <p:sldId id="507" r:id="rId60"/>
    <p:sldId id="508" r:id="rId61"/>
    <p:sldId id="509" r:id="rId62"/>
    <p:sldId id="562" r:id="rId63"/>
    <p:sldId id="583" r:id="rId64"/>
    <p:sldId id="279" r:id="rId65"/>
    <p:sldId id="580" r:id="rId66"/>
    <p:sldId id="281" r:id="rId67"/>
    <p:sldId id="581" r:id="rId68"/>
    <p:sldId id="284" r:id="rId69"/>
    <p:sldId id="285" r:id="rId70"/>
    <p:sldId id="584" r:id="rId71"/>
    <p:sldId id="545" r:id="rId72"/>
    <p:sldId id="566" r:id="rId73"/>
    <p:sldId id="567" r:id="rId74"/>
    <p:sldId id="568" r:id="rId75"/>
    <p:sldId id="569" r:id="rId76"/>
    <p:sldId id="570" r:id="rId77"/>
    <p:sldId id="571" r:id="rId78"/>
    <p:sldId id="572" r:id="rId79"/>
    <p:sldId id="573" r:id="rId80"/>
    <p:sldId id="574" r:id="rId81"/>
    <p:sldId id="575" r:id="rId82"/>
    <p:sldId id="576" r:id="rId83"/>
    <p:sldId id="510" r:id="rId84"/>
    <p:sldId id="551" r:id="rId85"/>
    <p:sldId id="546" r:id="rId86"/>
    <p:sldId id="547" r:id="rId87"/>
    <p:sldId id="550" r:id="rId88"/>
    <p:sldId id="552" r:id="rId89"/>
    <p:sldId id="553" r:id="rId90"/>
    <p:sldId id="554" r:id="rId91"/>
    <p:sldId id="555" r:id="rId92"/>
    <p:sldId id="556" r:id="rId93"/>
    <p:sldId id="557" r:id="rId94"/>
    <p:sldId id="558" r:id="rId95"/>
    <p:sldId id="560" r:id="rId96"/>
    <p:sldId id="559" r:id="rId97"/>
    <p:sldId id="564" r:id="rId98"/>
    <p:sldId id="565" r:id="rId99"/>
    <p:sldId id="585" r:id="rId100"/>
    <p:sldId id="290" r:id="rId101"/>
    <p:sldId id="291" r:id="rId102"/>
    <p:sldId id="292" r:id="rId103"/>
    <p:sldId id="524" r:id="rId104"/>
    <p:sldId id="282" r:id="rId105"/>
    <p:sldId id="493" r:id="rId106"/>
    <p:sldId id="563" r:id="rId107"/>
    <p:sldId id="586" r:id="rId108"/>
    <p:sldId id="304" r:id="rId109"/>
    <p:sldId id="305" r:id="rId110"/>
    <p:sldId id="306" r:id="rId111"/>
    <p:sldId id="587" r:id="rId112"/>
    <p:sldId id="308" r:id="rId113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4AEE395-BED1-5049-8A5F-6C3479D04990}" v="32" dt="2025-12-15T09:48:58.4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15"/>
    <p:restoredTop sz="94694"/>
  </p:normalViewPr>
  <p:slideViewPr>
    <p:cSldViewPr snapToGrid="0">
      <p:cViewPr varScale="1">
        <p:scale>
          <a:sx n="101" d="100"/>
          <a:sy n="101" d="100"/>
        </p:scale>
        <p:origin x="232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19" Type="http://schemas.microsoft.com/office/2016/11/relationships/changesInfo" Target="changesInfos/changesInfo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se Lauridsen" userId="2a032e9c-fc2b-498e-b98a-ef77a11d3d14" providerId="ADAL" clId="{095AB2E5-4BC3-552D-BCB3-F29D89505C5E}"/>
    <pc:docChg chg="undo custSel addSld delSld modSld sldOrd">
      <pc:chgData name="Else Lauridsen" userId="2a032e9c-fc2b-498e-b98a-ef77a11d3d14" providerId="ADAL" clId="{095AB2E5-4BC3-552D-BCB3-F29D89505C5E}" dt="2025-12-15T09:50:15.825" v="5192" actId="1076"/>
      <pc:docMkLst>
        <pc:docMk/>
      </pc:docMkLst>
      <pc:sldChg chg="addSp delSp modSp mod">
        <pc:chgData name="Else Lauridsen" userId="2a032e9c-fc2b-498e-b98a-ef77a11d3d14" providerId="ADAL" clId="{095AB2E5-4BC3-552D-BCB3-F29D89505C5E}" dt="2025-12-10T12:46:40.674" v="5062" actId="20577"/>
        <pc:sldMkLst>
          <pc:docMk/>
          <pc:sldMk cId="4155367444" sldId="256"/>
        </pc:sldMkLst>
        <pc:spChg chg="add mod">
          <ac:chgData name="Else Lauridsen" userId="2a032e9c-fc2b-498e-b98a-ef77a11d3d14" providerId="ADAL" clId="{095AB2E5-4BC3-552D-BCB3-F29D89505C5E}" dt="2025-12-10T12:46:40.674" v="5062" actId="20577"/>
          <ac:spMkLst>
            <pc:docMk/>
            <pc:sldMk cId="4155367444" sldId="256"/>
            <ac:spMk id="4" creationId="{08B8DFF9-8C91-4615-1AE7-A555174B4D60}"/>
          </ac:spMkLst>
        </pc:spChg>
      </pc:sldChg>
      <pc:sldChg chg="addSp delSp modSp add mod">
        <pc:chgData name="Else Lauridsen" userId="2a032e9c-fc2b-498e-b98a-ef77a11d3d14" providerId="ADAL" clId="{095AB2E5-4BC3-552D-BCB3-F29D89505C5E}" dt="2025-12-10T12:21:50.525" v="4713" actId="255"/>
        <pc:sldMkLst>
          <pc:docMk/>
          <pc:sldMk cId="1009996398" sldId="261"/>
        </pc:sldMkLst>
        <pc:spChg chg="add mod">
          <ac:chgData name="Else Lauridsen" userId="2a032e9c-fc2b-498e-b98a-ef77a11d3d14" providerId="ADAL" clId="{095AB2E5-4BC3-552D-BCB3-F29D89505C5E}" dt="2025-12-10T12:21:50.525" v="4713" actId="255"/>
          <ac:spMkLst>
            <pc:docMk/>
            <pc:sldMk cId="1009996398" sldId="261"/>
            <ac:spMk id="8" creationId="{E736351D-DDDA-43BC-959D-3D278088D281}"/>
          </ac:spMkLst>
        </pc:spChg>
      </pc:sldChg>
      <pc:sldChg chg="add">
        <pc:chgData name="Else Lauridsen" userId="2a032e9c-fc2b-498e-b98a-ef77a11d3d14" providerId="ADAL" clId="{095AB2E5-4BC3-552D-BCB3-F29D89505C5E}" dt="2025-12-15T09:45:59.379" v="5067"/>
        <pc:sldMkLst>
          <pc:docMk/>
          <pc:sldMk cId="3393650810" sldId="263"/>
        </pc:sldMkLst>
      </pc:sldChg>
      <pc:sldChg chg="addSp modSp mod ord">
        <pc:chgData name="Else Lauridsen" userId="2a032e9c-fc2b-498e-b98a-ef77a11d3d14" providerId="ADAL" clId="{095AB2E5-4BC3-552D-BCB3-F29D89505C5E}" dt="2025-11-17T20:48:11.711" v="3507" actId="6549"/>
        <pc:sldMkLst>
          <pc:docMk/>
          <pc:sldMk cId="3594601054" sldId="267"/>
        </pc:sldMkLst>
        <pc:spChg chg="mod">
          <ac:chgData name="Else Lauridsen" userId="2a032e9c-fc2b-498e-b98a-ef77a11d3d14" providerId="ADAL" clId="{095AB2E5-4BC3-552D-BCB3-F29D89505C5E}" dt="2025-11-17T20:48:11.711" v="3507" actId="6549"/>
          <ac:spMkLst>
            <pc:docMk/>
            <pc:sldMk cId="3594601054" sldId="267"/>
            <ac:spMk id="3" creationId="{6109DD03-91C0-4FDB-CFC2-139A5DB3EC88}"/>
          </ac:spMkLst>
        </pc:spChg>
      </pc:sldChg>
      <pc:sldChg chg="add">
        <pc:chgData name="Else Lauridsen" userId="2a032e9c-fc2b-498e-b98a-ef77a11d3d14" providerId="ADAL" clId="{095AB2E5-4BC3-552D-BCB3-F29D89505C5E}" dt="2025-12-10T12:20:51.929" v="4688"/>
        <pc:sldMkLst>
          <pc:docMk/>
          <pc:sldMk cId="1846729908" sldId="272"/>
        </pc:sldMkLst>
      </pc:sldChg>
      <pc:sldChg chg="addSp modSp add mod setBg">
        <pc:chgData name="Else Lauridsen" userId="2a032e9c-fc2b-498e-b98a-ef77a11d3d14" providerId="ADAL" clId="{095AB2E5-4BC3-552D-BCB3-F29D89505C5E}" dt="2025-12-15T09:50:15.825" v="5192" actId="1076"/>
        <pc:sldMkLst>
          <pc:docMk/>
          <pc:sldMk cId="1787489112" sldId="275"/>
        </pc:sldMkLst>
        <pc:spChg chg="add mod">
          <ac:chgData name="Else Lauridsen" userId="2a032e9c-fc2b-498e-b98a-ef77a11d3d14" providerId="ADAL" clId="{095AB2E5-4BC3-552D-BCB3-F29D89505C5E}" dt="2025-12-15T09:50:15.825" v="5192" actId="1076"/>
          <ac:spMkLst>
            <pc:docMk/>
            <pc:sldMk cId="1787489112" sldId="275"/>
            <ac:spMk id="3" creationId="{1B11DCFC-19B0-261A-9FDD-C672E9FAAE0C}"/>
          </ac:spMkLst>
        </pc:spChg>
        <pc:spChg chg="add mod">
          <ac:chgData name="Else Lauridsen" userId="2a032e9c-fc2b-498e-b98a-ef77a11d3d14" providerId="ADAL" clId="{095AB2E5-4BC3-552D-BCB3-F29D89505C5E}" dt="2025-12-15T09:49:33.563" v="5184" actId="1076"/>
          <ac:spMkLst>
            <pc:docMk/>
            <pc:sldMk cId="1787489112" sldId="275"/>
            <ac:spMk id="4" creationId="{A1BDE139-0E20-A4A9-B6E3-021E1FB772E7}"/>
          </ac:spMkLst>
        </pc:spChg>
        <pc:spChg chg="add">
          <ac:chgData name="Else Lauridsen" userId="2a032e9c-fc2b-498e-b98a-ef77a11d3d14" providerId="ADAL" clId="{095AB2E5-4BC3-552D-BCB3-F29D89505C5E}" dt="2025-12-15T09:47:15.969" v="5093" actId="26606"/>
          <ac:spMkLst>
            <pc:docMk/>
            <pc:sldMk cId="1787489112" sldId="275"/>
            <ac:spMk id="263" creationId="{A9F529C3-C941-49FD-8C67-82F134F64BDB}"/>
          </ac:spMkLst>
        </pc:spChg>
        <pc:spChg chg="add">
          <ac:chgData name="Else Lauridsen" userId="2a032e9c-fc2b-498e-b98a-ef77a11d3d14" providerId="ADAL" clId="{095AB2E5-4BC3-552D-BCB3-F29D89505C5E}" dt="2025-12-15T09:47:15.969" v="5093" actId="26606"/>
          <ac:spMkLst>
            <pc:docMk/>
            <pc:sldMk cId="1787489112" sldId="275"/>
            <ac:spMk id="265" creationId="{20586029-32A0-47E5-9AEC-AE3ABA6B94D0}"/>
          </ac:spMkLst>
        </pc:spChg>
        <pc:picChg chg="add mod">
          <ac:chgData name="Else Lauridsen" userId="2a032e9c-fc2b-498e-b98a-ef77a11d3d14" providerId="ADAL" clId="{095AB2E5-4BC3-552D-BCB3-F29D89505C5E}" dt="2025-12-15T09:50:04.932" v="5191" actId="1038"/>
          <ac:picMkLst>
            <pc:docMk/>
            <pc:sldMk cId="1787489112" sldId="275"/>
            <ac:picMk id="2" creationId="{0CBC66D1-9B4E-E316-DBD3-FF7C95CC2C3E}"/>
          </ac:picMkLst>
        </pc:picChg>
        <pc:picChg chg="mod ord">
          <ac:chgData name="Else Lauridsen" userId="2a032e9c-fc2b-498e-b98a-ef77a11d3d14" providerId="ADAL" clId="{095AB2E5-4BC3-552D-BCB3-F29D89505C5E}" dt="2025-12-15T09:49:33.563" v="5184" actId="1076"/>
          <ac:picMkLst>
            <pc:docMk/>
            <pc:sldMk cId="1787489112" sldId="275"/>
            <ac:picMk id="258" creationId="{00000000-0000-0000-0000-000000000000}"/>
          </ac:picMkLst>
        </pc:picChg>
        <pc:cxnChg chg="add">
          <ac:chgData name="Else Lauridsen" userId="2a032e9c-fc2b-498e-b98a-ef77a11d3d14" providerId="ADAL" clId="{095AB2E5-4BC3-552D-BCB3-F29D89505C5E}" dt="2025-12-15T09:47:15.969" v="5093" actId="26606"/>
          <ac:cxnSpMkLst>
            <pc:docMk/>
            <pc:sldMk cId="1787489112" sldId="275"/>
            <ac:cxnSpMk id="267" creationId="{8C730EAB-A532-4295-A302-FB4B90DB9F5E}"/>
          </ac:cxnSpMkLst>
        </pc:cxnChg>
      </pc:sldChg>
      <pc:sldChg chg="delSp add del mod">
        <pc:chgData name="Else Lauridsen" userId="2a032e9c-fc2b-498e-b98a-ef77a11d3d14" providerId="ADAL" clId="{095AB2E5-4BC3-552D-BCB3-F29D89505C5E}" dt="2025-12-15T09:47:08.013" v="5092" actId="2696"/>
        <pc:sldMkLst>
          <pc:docMk/>
          <pc:sldMk cId="2412841369" sldId="276"/>
        </pc:sldMkLst>
        <pc:picChg chg="del">
          <ac:chgData name="Else Lauridsen" userId="2a032e9c-fc2b-498e-b98a-ef77a11d3d14" providerId="ADAL" clId="{095AB2E5-4BC3-552D-BCB3-F29D89505C5E}" dt="2025-12-15T09:47:04.392" v="5090" actId="21"/>
          <ac:picMkLst>
            <pc:docMk/>
            <pc:sldMk cId="2412841369" sldId="276"/>
            <ac:picMk id="260" creationId="{00000000-0000-0000-0000-000000000000}"/>
          </ac:picMkLst>
        </pc:picChg>
      </pc:sldChg>
      <pc:sldChg chg="add">
        <pc:chgData name="Else Lauridsen" userId="2a032e9c-fc2b-498e-b98a-ef77a11d3d14" providerId="ADAL" clId="{095AB2E5-4BC3-552D-BCB3-F29D89505C5E}" dt="2025-12-10T12:36:57.710" v="4920"/>
        <pc:sldMkLst>
          <pc:docMk/>
          <pc:sldMk cId="1463755542" sldId="279"/>
        </pc:sldMkLst>
      </pc:sldChg>
      <pc:sldChg chg="addSp delSp modSp mod ord modClrScheme chgLayout">
        <pc:chgData name="Else Lauridsen" userId="2a032e9c-fc2b-498e-b98a-ef77a11d3d14" providerId="ADAL" clId="{095AB2E5-4BC3-552D-BCB3-F29D89505C5E}" dt="2025-12-10T12:19:50.328" v="4676" actId="14100"/>
        <pc:sldMkLst>
          <pc:docMk/>
          <pc:sldMk cId="1554270879" sldId="280"/>
        </pc:sldMkLst>
        <pc:spChg chg="mod ord">
          <ac:chgData name="Else Lauridsen" userId="2a032e9c-fc2b-498e-b98a-ef77a11d3d14" providerId="ADAL" clId="{095AB2E5-4BC3-552D-BCB3-F29D89505C5E}" dt="2025-12-10T12:19:50.328" v="4676" actId="14100"/>
          <ac:spMkLst>
            <pc:docMk/>
            <pc:sldMk cId="1554270879" sldId="280"/>
            <ac:spMk id="2" creationId="{EC4DF50C-D226-BA71-C5A7-691D0BDF5143}"/>
          </ac:spMkLst>
        </pc:spChg>
      </pc:sldChg>
      <pc:sldChg chg="add">
        <pc:chgData name="Else Lauridsen" userId="2a032e9c-fc2b-498e-b98a-ef77a11d3d14" providerId="ADAL" clId="{095AB2E5-4BC3-552D-BCB3-F29D89505C5E}" dt="2025-12-10T12:36:57.710" v="4920"/>
        <pc:sldMkLst>
          <pc:docMk/>
          <pc:sldMk cId="2072863195" sldId="281"/>
        </pc:sldMkLst>
      </pc:sldChg>
      <pc:sldChg chg="add">
        <pc:chgData name="Else Lauridsen" userId="2a032e9c-fc2b-498e-b98a-ef77a11d3d14" providerId="ADAL" clId="{095AB2E5-4BC3-552D-BCB3-F29D89505C5E}" dt="2025-12-10T12:40:28.837" v="4968"/>
        <pc:sldMkLst>
          <pc:docMk/>
          <pc:sldMk cId="3107602907" sldId="282"/>
        </pc:sldMkLst>
      </pc:sldChg>
      <pc:sldChg chg="add">
        <pc:chgData name="Else Lauridsen" userId="2a032e9c-fc2b-498e-b98a-ef77a11d3d14" providerId="ADAL" clId="{095AB2E5-4BC3-552D-BCB3-F29D89505C5E}" dt="2025-12-10T12:36:57.710" v="4920"/>
        <pc:sldMkLst>
          <pc:docMk/>
          <pc:sldMk cId="3750641685" sldId="284"/>
        </pc:sldMkLst>
      </pc:sldChg>
      <pc:sldChg chg="add">
        <pc:chgData name="Else Lauridsen" userId="2a032e9c-fc2b-498e-b98a-ef77a11d3d14" providerId="ADAL" clId="{095AB2E5-4BC3-552D-BCB3-F29D89505C5E}" dt="2025-12-10T12:36:57.710" v="4920"/>
        <pc:sldMkLst>
          <pc:docMk/>
          <pc:sldMk cId="335009152" sldId="285"/>
        </pc:sldMkLst>
      </pc:sldChg>
      <pc:sldChg chg="add">
        <pc:chgData name="Else Lauridsen" userId="2a032e9c-fc2b-498e-b98a-ef77a11d3d14" providerId="ADAL" clId="{095AB2E5-4BC3-552D-BCB3-F29D89505C5E}" dt="2025-12-10T12:37:44.161" v="4934"/>
        <pc:sldMkLst>
          <pc:docMk/>
          <pc:sldMk cId="1469474275" sldId="290"/>
        </pc:sldMkLst>
      </pc:sldChg>
      <pc:sldChg chg="add">
        <pc:chgData name="Else Lauridsen" userId="2a032e9c-fc2b-498e-b98a-ef77a11d3d14" providerId="ADAL" clId="{095AB2E5-4BC3-552D-BCB3-F29D89505C5E}" dt="2025-12-10T12:37:44.161" v="4934"/>
        <pc:sldMkLst>
          <pc:docMk/>
          <pc:sldMk cId="1063094401" sldId="291"/>
        </pc:sldMkLst>
      </pc:sldChg>
      <pc:sldChg chg="add">
        <pc:chgData name="Else Lauridsen" userId="2a032e9c-fc2b-498e-b98a-ef77a11d3d14" providerId="ADAL" clId="{095AB2E5-4BC3-552D-BCB3-F29D89505C5E}" dt="2025-12-10T12:37:44.161" v="4934"/>
        <pc:sldMkLst>
          <pc:docMk/>
          <pc:sldMk cId="3649020998" sldId="292"/>
        </pc:sldMkLst>
      </pc:sldChg>
      <pc:sldChg chg="addSp modSp add mod">
        <pc:chgData name="Else Lauridsen" userId="2a032e9c-fc2b-498e-b98a-ef77a11d3d14" providerId="ADAL" clId="{095AB2E5-4BC3-552D-BCB3-F29D89505C5E}" dt="2025-12-10T12:19:19.433" v="4675" actId="1036"/>
        <pc:sldMkLst>
          <pc:docMk/>
          <pc:sldMk cId="3639681906" sldId="296"/>
        </pc:sldMkLst>
        <pc:spChg chg="add mod">
          <ac:chgData name="Else Lauridsen" userId="2a032e9c-fc2b-498e-b98a-ef77a11d3d14" providerId="ADAL" clId="{095AB2E5-4BC3-552D-BCB3-F29D89505C5E}" dt="2025-12-10T12:18:29.224" v="4651" actId="20577"/>
          <ac:spMkLst>
            <pc:docMk/>
            <pc:sldMk cId="3639681906" sldId="296"/>
            <ac:spMk id="2" creationId="{952D4BF5-76CD-583A-1E78-D42F6390C4D1}"/>
          </ac:spMkLst>
        </pc:spChg>
        <pc:picChg chg="mod">
          <ac:chgData name="Else Lauridsen" userId="2a032e9c-fc2b-498e-b98a-ef77a11d3d14" providerId="ADAL" clId="{095AB2E5-4BC3-552D-BCB3-F29D89505C5E}" dt="2025-12-10T12:18:25.807" v="4641" actId="1076"/>
          <ac:picMkLst>
            <pc:docMk/>
            <pc:sldMk cId="3639681906" sldId="296"/>
            <ac:picMk id="309" creationId="{00000000-0000-0000-0000-000000000000}"/>
          </ac:picMkLst>
        </pc:picChg>
        <pc:cxnChg chg="add mod">
          <ac:chgData name="Else Lauridsen" userId="2a032e9c-fc2b-498e-b98a-ef77a11d3d14" providerId="ADAL" clId="{095AB2E5-4BC3-552D-BCB3-F29D89505C5E}" dt="2025-12-10T12:19:19.433" v="4675" actId="1036"/>
          <ac:cxnSpMkLst>
            <pc:docMk/>
            <pc:sldMk cId="3639681906" sldId="296"/>
            <ac:cxnSpMk id="3" creationId="{8447BE4C-E065-2849-EC4D-24660D050C0D}"/>
          </ac:cxnSpMkLst>
        </pc:cxnChg>
      </pc:sldChg>
      <pc:sldChg chg="add">
        <pc:chgData name="Else Lauridsen" userId="2a032e9c-fc2b-498e-b98a-ef77a11d3d14" providerId="ADAL" clId="{095AB2E5-4BC3-552D-BCB3-F29D89505C5E}" dt="2025-12-10T12:17:20.472" v="4637"/>
        <pc:sldMkLst>
          <pc:docMk/>
          <pc:sldMk cId="2445512358" sldId="297"/>
        </pc:sldMkLst>
      </pc:sldChg>
      <pc:sldChg chg="add">
        <pc:chgData name="Else Lauridsen" userId="2a032e9c-fc2b-498e-b98a-ef77a11d3d14" providerId="ADAL" clId="{095AB2E5-4BC3-552D-BCB3-F29D89505C5E}" dt="2025-12-10T12:17:20.472" v="4637"/>
        <pc:sldMkLst>
          <pc:docMk/>
          <pc:sldMk cId="2535584786" sldId="298"/>
        </pc:sldMkLst>
      </pc:sldChg>
      <pc:sldChg chg="add">
        <pc:chgData name="Else Lauridsen" userId="2a032e9c-fc2b-498e-b98a-ef77a11d3d14" providerId="ADAL" clId="{095AB2E5-4BC3-552D-BCB3-F29D89505C5E}" dt="2025-12-10T12:17:20.472" v="4637"/>
        <pc:sldMkLst>
          <pc:docMk/>
          <pc:sldMk cId="1454554436" sldId="299"/>
        </pc:sldMkLst>
      </pc:sldChg>
      <pc:sldChg chg="add">
        <pc:chgData name="Else Lauridsen" userId="2a032e9c-fc2b-498e-b98a-ef77a11d3d14" providerId="ADAL" clId="{095AB2E5-4BC3-552D-BCB3-F29D89505C5E}" dt="2025-12-10T12:17:20.472" v="4637"/>
        <pc:sldMkLst>
          <pc:docMk/>
          <pc:sldMk cId="3111770749" sldId="300"/>
        </pc:sldMkLst>
      </pc:sldChg>
      <pc:sldChg chg="add">
        <pc:chgData name="Else Lauridsen" userId="2a032e9c-fc2b-498e-b98a-ef77a11d3d14" providerId="ADAL" clId="{095AB2E5-4BC3-552D-BCB3-F29D89505C5E}" dt="2025-12-10T12:17:20.472" v="4637"/>
        <pc:sldMkLst>
          <pc:docMk/>
          <pc:sldMk cId="1429858171" sldId="301"/>
        </pc:sldMkLst>
      </pc:sldChg>
      <pc:sldChg chg="add">
        <pc:chgData name="Else Lauridsen" userId="2a032e9c-fc2b-498e-b98a-ef77a11d3d14" providerId="ADAL" clId="{095AB2E5-4BC3-552D-BCB3-F29D89505C5E}" dt="2025-12-10T12:17:20.472" v="4637"/>
        <pc:sldMkLst>
          <pc:docMk/>
          <pc:sldMk cId="662685770" sldId="302"/>
        </pc:sldMkLst>
      </pc:sldChg>
      <pc:sldChg chg="add">
        <pc:chgData name="Else Lauridsen" userId="2a032e9c-fc2b-498e-b98a-ef77a11d3d14" providerId="ADAL" clId="{095AB2E5-4BC3-552D-BCB3-F29D89505C5E}" dt="2025-12-10T12:37:44.161" v="4934"/>
        <pc:sldMkLst>
          <pc:docMk/>
          <pc:sldMk cId="26955618" sldId="304"/>
        </pc:sldMkLst>
      </pc:sldChg>
      <pc:sldChg chg="add">
        <pc:chgData name="Else Lauridsen" userId="2a032e9c-fc2b-498e-b98a-ef77a11d3d14" providerId="ADAL" clId="{095AB2E5-4BC3-552D-BCB3-F29D89505C5E}" dt="2025-12-10T12:37:44.161" v="4934"/>
        <pc:sldMkLst>
          <pc:docMk/>
          <pc:sldMk cId="390644226" sldId="305"/>
        </pc:sldMkLst>
      </pc:sldChg>
      <pc:sldChg chg="add">
        <pc:chgData name="Else Lauridsen" userId="2a032e9c-fc2b-498e-b98a-ef77a11d3d14" providerId="ADAL" clId="{095AB2E5-4BC3-552D-BCB3-F29D89505C5E}" dt="2025-12-10T12:37:44.161" v="4934"/>
        <pc:sldMkLst>
          <pc:docMk/>
          <pc:sldMk cId="1284776483" sldId="306"/>
        </pc:sldMkLst>
      </pc:sldChg>
      <pc:sldChg chg="add">
        <pc:chgData name="Else Lauridsen" userId="2a032e9c-fc2b-498e-b98a-ef77a11d3d14" providerId="ADAL" clId="{095AB2E5-4BC3-552D-BCB3-F29D89505C5E}" dt="2025-12-10T12:06:40.943" v="4633"/>
        <pc:sldMkLst>
          <pc:docMk/>
          <pc:sldMk cId="0" sldId="308"/>
        </pc:sldMkLst>
      </pc:sldChg>
      <pc:sldChg chg="add">
        <pc:chgData name="Else Lauridsen" userId="2a032e9c-fc2b-498e-b98a-ef77a11d3d14" providerId="ADAL" clId="{095AB2E5-4BC3-552D-BCB3-F29D89505C5E}" dt="2025-12-15T09:45:59.379" v="5067"/>
        <pc:sldMkLst>
          <pc:docMk/>
          <pc:sldMk cId="790527123" sldId="364"/>
        </pc:sldMkLst>
      </pc:sldChg>
      <pc:sldChg chg="add">
        <pc:chgData name="Else Lauridsen" userId="2a032e9c-fc2b-498e-b98a-ef77a11d3d14" providerId="ADAL" clId="{095AB2E5-4BC3-552D-BCB3-F29D89505C5E}" dt="2025-12-10T12:40:28.837" v="4968"/>
        <pc:sldMkLst>
          <pc:docMk/>
          <pc:sldMk cId="2675998515" sldId="493"/>
        </pc:sldMkLst>
      </pc:sldChg>
      <pc:sldChg chg="addSp delSp modSp add mod modClrScheme chgLayout">
        <pc:chgData name="Else Lauridsen" userId="2a032e9c-fc2b-498e-b98a-ef77a11d3d14" providerId="ADAL" clId="{095AB2E5-4BC3-552D-BCB3-F29D89505C5E}" dt="2025-12-10T12:20:30.474" v="4684" actId="14100"/>
        <pc:sldMkLst>
          <pc:docMk/>
          <pc:sldMk cId="528426729" sldId="510"/>
        </pc:sldMkLst>
        <pc:spChg chg="add mod">
          <ac:chgData name="Else Lauridsen" userId="2a032e9c-fc2b-498e-b98a-ef77a11d3d14" providerId="ADAL" clId="{095AB2E5-4BC3-552D-BCB3-F29D89505C5E}" dt="2025-12-10T12:20:30.474" v="4684" actId="14100"/>
          <ac:spMkLst>
            <pc:docMk/>
            <pc:sldMk cId="528426729" sldId="510"/>
            <ac:spMk id="2" creationId="{7119B29E-6804-EA7F-D3E9-747FC1E72E3C}"/>
          </ac:spMkLst>
        </pc:spChg>
      </pc:sldChg>
      <pc:sldChg chg="addSp modSp new mod">
        <pc:chgData name="Else Lauridsen" userId="2a032e9c-fc2b-498e-b98a-ef77a11d3d14" providerId="ADAL" clId="{095AB2E5-4BC3-552D-BCB3-F29D89505C5E}" dt="2025-12-10T12:27:02.324" v="4809" actId="1076"/>
        <pc:sldMkLst>
          <pc:docMk/>
          <pc:sldMk cId="3071237358" sldId="517"/>
        </pc:sldMkLst>
        <pc:spChg chg="add mod">
          <ac:chgData name="Else Lauridsen" userId="2a032e9c-fc2b-498e-b98a-ef77a11d3d14" providerId="ADAL" clId="{095AB2E5-4BC3-552D-BCB3-F29D89505C5E}" dt="2025-12-10T12:26:52.532" v="4806" actId="1076"/>
          <ac:spMkLst>
            <pc:docMk/>
            <pc:sldMk cId="3071237358" sldId="517"/>
            <ac:spMk id="3" creationId="{04A7540B-AD91-EDE3-E79C-55208DB19363}"/>
          </ac:spMkLst>
        </pc:spChg>
        <pc:spChg chg="add mod">
          <ac:chgData name="Else Lauridsen" userId="2a032e9c-fc2b-498e-b98a-ef77a11d3d14" providerId="ADAL" clId="{095AB2E5-4BC3-552D-BCB3-F29D89505C5E}" dt="2025-12-10T12:26:55.196" v="4807" actId="1076"/>
          <ac:spMkLst>
            <pc:docMk/>
            <pc:sldMk cId="3071237358" sldId="517"/>
            <ac:spMk id="4" creationId="{5911DAB9-E8BF-BC13-9958-F4D60BD29010}"/>
          </ac:spMkLst>
        </pc:spChg>
        <pc:spChg chg="add mod">
          <ac:chgData name="Else Lauridsen" userId="2a032e9c-fc2b-498e-b98a-ef77a11d3d14" providerId="ADAL" clId="{095AB2E5-4BC3-552D-BCB3-F29D89505C5E}" dt="2025-12-10T12:27:02.324" v="4809" actId="1076"/>
          <ac:spMkLst>
            <pc:docMk/>
            <pc:sldMk cId="3071237358" sldId="517"/>
            <ac:spMk id="5" creationId="{53E9A8F3-55BD-839C-C002-DB5C2E32B7CF}"/>
          </ac:spMkLst>
        </pc:spChg>
        <pc:picChg chg="add mod">
          <ac:chgData name="Else Lauridsen" userId="2a032e9c-fc2b-498e-b98a-ef77a11d3d14" providerId="ADAL" clId="{095AB2E5-4BC3-552D-BCB3-F29D89505C5E}" dt="2025-12-10T12:26:48.956" v="4805" actId="1076"/>
          <ac:picMkLst>
            <pc:docMk/>
            <pc:sldMk cId="3071237358" sldId="517"/>
            <ac:picMk id="2" creationId="{35A1A54C-0637-C5DC-E8A2-FB47C62F21FD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2-10T12:26:32.125" v="4792" actId="1076"/>
        <pc:sldMkLst>
          <pc:docMk/>
          <pc:sldMk cId="3208849662" sldId="519"/>
        </pc:sldMkLst>
        <pc:spChg chg="add mod">
          <ac:chgData name="Else Lauridsen" userId="2a032e9c-fc2b-498e-b98a-ef77a11d3d14" providerId="ADAL" clId="{095AB2E5-4BC3-552D-BCB3-F29D89505C5E}" dt="2025-12-10T12:26:32.125" v="4792" actId="1076"/>
          <ac:spMkLst>
            <pc:docMk/>
            <pc:sldMk cId="3208849662" sldId="519"/>
            <ac:spMk id="2" creationId="{62D55097-8B80-82FC-6E9F-00867F25D4A0}"/>
          </ac:spMkLst>
        </pc:spChg>
        <pc:picChg chg="add mod">
          <ac:chgData name="Else Lauridsen" userId="2a032e9c-fc2b-498e-b98a-ef77a11d3d14" providerId="ADAL" clId="{095AB2E5-4BC3-552D-BCB3-F29D89505C5E}" dt="2025-12-10T12:26:16.149" v="4774" actId="1076"/>
          <ac:picMkLst>
            <pc:docMk/>
            <pc:sldMk cId="3208849662" sldId="519"/>
            <ac:picMk id="5" creationId="{88260328-69FC-0700-7336-49C4762E91CA}"/>
          </ac:picMkLst>
        </pc:picChg>
      </pc:sldChg>
      <pc:sldChg chg="addSp delSp modSp add mod">
        <pc:chgData name="Else Lauridsen" userId="2a032e9c-fc2b-498e-b98a-ef77a11d3d14" providerId="ADAL" clId="{095AB2E5-4BC3-552D-BCB3-F29D89505C5E}" dt="2025-11-19T12:54:26.261" v="4626" actId="14100"/>
        <pc:sldMkLst>
          <pc:docMk/>
          <pc:sldMk cId="3864146963" sldId="521"/>
        </pc:sldMkLst>
        <pc:spChg chg="add mod">
          <ac:chgData name="Else Lauridsen" userId="2a032e9c-fc2b-498e-b98a-ef77a11d3d14" providerId="ADAL" clId="{095AB2E5-4BC3-552D-BCB3-F29D89505C5E}" dt="2025-11-19T12:54:26.261" v="4626" actId="14100"/>
          <ac:spMkLst>
            <pc:docMk/>
            <pc:sldMk cId="3864146963" sldId="521"/>
            <ac:spMk id="7" creationId="{FD5DB9F0-9F6F-4661-3304-4945EB5C5767}"/>
          </ac:spMkLst>
        </pc:spChg>
        <pc:picChg chg="add mod">
          <ac:chgData name="Else Lauridsen" userId="2a032e9c-fc2b-498e-b98a-ef77a11d3d14" providerId="ADAL" clId="{095AB2E5-4BC3-552D-BCB3-F29D89505C5E}" dt="2025-11-19T12:54:13.799" v="4607" actId="1076"/>
          <ac:picMkLst>
            <pc:docMk/>
            <pc:sldMk cId="3864146963" sldId="521"/>
            <ac:picMk id="5" creationId="{DACC5984-3B00-AA69-39B9-DF5EC6E86F18}"/>
          </ac:picMkLst>
        </pc:picChg>
      </pc:sldChg>
      <pc:sldChg chg="addSp delSp modSp new mod ord">
        <pc:chgData name="Else Lauridsen" userId="2a032e9c-fc2b-498e-b98a-ef77a11d3d14" providerId="ADAL" clId="{095AB2E5-4BC3-552D-BCB3-F29D89505C5E}" dt="2025-11-17T16:13:48.288" v="1914"/>
        <pc:sldMkLst>
          <pc:docMk/>
          <pc:sldMk cId="1189920785" sldId="523"/>
        </pc:sldMkLst>
        <pc:spChg chg="mod">
          <ac:chgData name="Else Lauridsen" userId="2a032e9c-fc2b-498e-b98a-ef77a11d3d14" providerId="ADAL" clId="{095AB2E5-4BC3-552D-BCB3-F29D89505C5E}" dt="2025-11-17T16:13:48.288" v="1914"/>
          <ac:spMkLst>
            <pc:docMk/>
            <pc:sldMk cId="1189920785" sldId="523"/>
            <ac:spMk id="2" creationId="{037EFE9B-F6C5-B512-727E-3531702EF0C3}"/>
          </ac:spMkLst>
        </pc:spChg>
      </pc:sldChg>
      <pc:sldChg chg="add">
        <pc:chgData name="Else Lauridsen" userId="2a032e9c-fc2b-498e-b98a-ef77a11d3d14" providerId="ADAL" clId="{095AB2E5-4BC3-552D-BCB3-F29D89505C5E}" dt="2025-12-10T12:40:28.837" v="4968"/>
        <pc:sldMkLst>
          <pc:docMk/>
          <pc:sldMk cId="3099240516" sldId="524"/>
        </pc:sldMkLst>
      </pc:sldChg>
      <pc:sldChg chg="addSp delSp modSp new del mod">
        <pc:chgData name="Else Lauridsen" userId="2a032e9c-fc2b-498e-b98a-ef77a11d3d14" providerId="ADAL" clId="{095AB2E5-4BC3-552D-BCB3-F29D89505C5E}" dt="2025-12-15T08:37:29.338" v="5066" actId="2696"/>
        <pc:sldMkLst>
          <pc:docMk/>
          <pc:sldMk cId="2924980579" sldId="525"/>
        </pc:sldMkLst>
        <pc:spChg chg="del">
          <ac:chgData name="Else Lauridsen" userId="2a032e9c-fc2b-498e-b98a-ef77a11d3d14" providerId="ADAL" clId="{095AB2E5-4BC3-552D-BCB3-F29D89505C5E}" dt="2025-12-15T08:37:17.429" v="5063" actId="478"/>
          <ac:spMkLst>
            <pc:docMk/>
            <pc:sldMk cId="2924980579" sldId="525"/>
            <ac:spMk id="2" creationId="{8C24E18A-9389-0241-ED33-48A5E377E50A}"/>
          </ac:spMkLst>
        </pc:spChg>
        <pc:spChg chg="add mod">
          <ac:chgData name="Else Lauridsen" userId="2a032e9c-fc2b-498e-b98a-ef77a11d3d14" providerId="ADAL" clId="{095AB2E5-4BC3-552D-BCB3-F29D89505C5E}" dt="2025-12-15T08:37:19.823" v="5064" actId="478"/>
          <ac:spMkLst>
            <pc:docMk/>
            <pc:sldMk cId="2924980579" sldId="525"/>
            <ac:spMk id="5" creationId="{856F3B7F-A4B8-09E6-F7EA-28CCA9EA7183}"/>
          </ac:spMkLst>
        </pc:spChg>
        <pc:picChg chg="add del mod">
          <ac:chgData name="Else Lauridsen" userId="2a032e9c-fc2b-498e-b98a-ef77a11d3d14" providerId="ADAL" clId="{095AB2E5-4BC3-552D-BCB3-F29D89505C5E}" dt="2025-12-15T08:37:19.823" v="5064" actId="478"/>
          <ac:picMkLst>
            <pc:docMk/>
            <pc:sldMk cId="2924980579" sldId="525"/>
            <ac:picMk id="4" creationId="{BED33672-1889-66E9-0454-7C5124BB940B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7T07:08:37.265" v="1023" actId="11529"/>
        <pc:sldMkLst>
          <pc:docMk/>
          <pc:sldMk cId="3419660401" sldId="526"/>
        </pc:sldMkLst>
        <pc:spChg chg="mod">
          <ac:chgData name="Else Lauridsen" userId="2a032e9c-fc2b-498e-b98a-ef77a11d3d14" providerId="ADAL" clId="{095AB2E5-4BC3-552D-BCB3-F29D89505C5E}" dt="2025-11-17T06:50:50.991" v="973" actId="20577"/>
          <ac:spMkLst>
            <pc:docMk/>
            <pc:sldMk cId="3419660401" sldId="526"/>
            <ac:spMk id="2" creationId="{E619A535-DE49-E722-DB10-2164AC8DCBED}"/>
          </ac:spMkLst>
        </pc:spChg>
        <pc:picChg chg="add mod">
          <ac:chgData name="Else Lauridsen" userId="2a032e9c-fc2b-498e-b98a-ef77a11d3d14" providerId="ADAL" clId="{095AB2E5-4BC3-552D-BCB3-F29D89505C5E}" dt="2025-11-17T07:07:41.538" v="1005" actId="1076"/>
          <ac:picMkLst>
            <pc:docMk/>
            <pc:sldMk cId="3419660401" sldId="526"/>
            <ac:picMk id="4" creationId="{A7C1CB05-58B4-D42C-1ABE-F20F8E414230}"/>
          </ac:picMkLst>
        </pc:picChg>
      </pc:sldChg>
      <pc:sldChg chg="addSp delSp modSp add mod">
        <pc:chgData name="Else Lauridsen" userId="2a032e9c-fc2b-498e-b98a-ef77a11d3d14" providerId="ADAL" clId="{095AB2E5-4BC3-552D-BCB3-F29D89505C5E}" dt="2025-11-17T07:49:24.572" v="1546" actId="1076"/>
        <pc:sldMkLst>
          <pc:docMk/>
          <pc:sldMk cId="2114354906" sldId="527"/>
        </pc:sldMkLst>
        <pc:spChg chg="add mod">
          <ac:chgData name="Else Lauridsen" userId="2a032e9c-fc2b-498e-b98a-ef77a11d3d14" providerId="ADAL" clId="{095AB2E5-4BC3-552D-BCB3-F29D89505C5E}" dt="2025-11-17T07:49:24.572" v="1546" actId="1076"/>
          <ac:spMkLst>
            <pc:docMk/>
            <pc:sldMk cId="2114354906" sldId="527"/>
            <ac:spMk id="7" creationId="{9091153B-0EE0-17C3-1617-3EE1A0542153}"/>
          </ac:spMkLst>
        </pc:spChg>
        <pc:picChg chg="add mod">
          <ac:chgData name="Else Lauridsen" userId="2a032e9c-fc2b-498e-b98a-ef77a11d3d14" providerId="ADAL" clId="{095AB2E5-4BC3-552D-BCB3-F29D89505C5E}" dt="2025-11-17T07:48:12.345" v="1537"/>
          <ac:picMkLst>
            <pc:docMk/>
            <pc:sldMk cId="2114354906" sldId="527"/>
            <ac:picMk id="4" creationId="{44F229AC-4875-D09B-DAE0-6C7CC52CCEC0}"/>
          </ac:picMkLst>
        </pc:picChg>
        <pc:cxnChg chg="add mod">
          <ac:chgData name="Else Lauridsen" userId="2a032e9c-fc2b-498e-b98a-ef77a11d3d14" providerId="ADAL" clId="{095AB2E5-4BC3-552D-BCB3-F29D89505C5E}" dt="2025-11-17T07:48:33.653" v="1539" actId="13822"/>
          <ac:cxnSpMkLst>
            <pc:docMk/>
            <pc:sldMk cId="2114354906" sldId="527"/>
            <ac:cxnSpMk id="6" creationId="{CDA77132-E927-0415-4C88-E8AA20DC90B1}"/>
          </ac:cxnSpMkLst>
        </pc:cxnChg>
      </pc:sldChg>
      <pc:sldChg chg="addSp delSp modSp add mod">
        <pc:chgData name="Else Lauridsen" userId="2a032e9c-fc2b-498e-b98a-ef77a11d3d14" providerId="ADAL" clId="{095AB2E5-4BC3-552D-BCB3-F29D89505C5E}" dt="2025-11-17T20:18:12.691" v="3446" actId="1035"/>
        <pc:sldMkLst>
          <pc:docMk/>
          <pc:sldMk cId="151865579" sldId="528"/>
        </pc:sldMkLst>
        <pc:spChg chg="mod">
          <ac:chgData name="Else Lauridsen" userId="2a032e9c-fc2b-498e-b98a-ef77a11d3d14" providerId="ADAL" clId="{095AB2E5-4BC3-552D-BCB3-F29D89505C5E}" dt="2025-11-17T07:54:56.893" v="1600" actId="20577"/>
          <ac:spMkLst>
            <pc:docMk/>
            <pc:sldMk cId="151865579" sldId="528"/>
            <ac:spMk id="2" creationId="{01E7C3CE-AFD9-C05B-1FFE-2958241347A4}"/>
          </ac:spMkLst>
        </pc:spChg>
        <pc:spChg chg="add mod">
          <ac:chgData name="Else Lauridsen" userId="2a032e9c-fc2b-498e-b98a-ef77a11d3d14" providerId="ADAL" clId="{095AB2E5-4BC3-552D-BCB3-F29D89505C5E}" dt="2025-11-17T07:57:29.583" v="1629" actId="1076"/>
          <ac:spMkLst>
            <pc:docMk/>
            <pc:sldMk cId="151865579" sldId="528"/>
            <ac:spMk id="8" creationId="{38919369-D525-BDE3-D9DE-EF844D5A3089}"/>
          </ac:spMkLst>
        </pc:spChg>
        <pc:spChg chg="add mod">
          <ac:chgData name="Else Lauridsen" userId="2a032e9c-fc2b-498e-b98a-ef77a11d3d14" providerId="ADAL" clId="{095AB2E5-4BC3-552D-BCB3-F29D89505C5E}" dt="2025-11-17T07:57:50.931" v="1639" actId="403"/>
          <ac:spMkLst>
            <pc:docMk/>
            <pc:sldMk cId="151865579" sldId="528"/>
            <ac:spMk id="12" creationId="{64356425-56AE-F1CA-9855-9A5D847908CE}"/>
          </ac:spMkLst>
        </pc:spChg>
        <pc:spChg chg="add mod">
          <ac:chgData name="Else Lauridsen" userId="2a032e9c-fc2b-498e-b98a-ef77a11d3d14" providerId="ADAL" clId="{095AB2E5-4BC3-552D-BCB3-F29D89505C5E}" dt="2025-11-17T07:57:56.677" v="1644" actId="403"/>
          <ac:spMkLst>
            <pc:docMk/>
            <pc:sldMk cId="151865579" sldId="528"/>
            <ac:spMk id="13" creationId="{8015EE53-BFCD-6D78-0F11-AC6BD6952BAA}"/>
          </ac:spMkLst>
        </pc:spChg>
        <pc:spChg chg="add mod">
          <ac:chgData name="Else Lauridsen" userId="2a032e9c-fc2b-498e-b98a-ef77a11d3d14" providerId="ADAL" clId="{095AB2E5-4BC3-552D-BCB3-F29D89505C5E}" dt="2025-11-17T20:18:12.691" v="3446" actId="1035"/>
          <ac:spMkLst>
            <pc:docMk/>
            <pc:sldMk cId="151865579" sldId="528"/>
            <ac:spMk id="14" creationId="{FA9DFF3F-34E0-F0F3-D860-F4BC9BDA8FC1}"/>
          </ac:spMkLst>
        </pc:spChg>
        <pc:picChg chg="add mod modCrop">
          <ac:chgData name="Else Lauridsen" userId="2a032e9c-fc2b-498e-b98a-ef77a11d3d14" providerId="ADAL" clId="{095AB2E5-4BC3-552D-BCB3-F29D89505C5E}" dt="2025-11-17T07:57:08.211" v="1621" actId="692"/>
          <ac:picMkLst>
            <pc:docMk/>
            <pc:sldMk cId="151865579" sldId="528"/>
            <ac:picMk id="4" creationId="{E955C64F-5403-ECE5-31E7-9456D6086B29}"/>
          </ac:picMkLst>
        </pc:picChg>
        <pc:picChg chg="add mod">
          <ac:chgData name="Else Lauridsen" userId="2a032e9c-fc2b-498e-b98a-ef77a11d3d14" providerId="ADAL" clId="{095AB2E5-4BC3-552D-BCB3-F29D89505C5E}" dt="2025-11-17T07:57:08.211" v="1621" actId="692"/>
          <ac:picMkLst>
            <pc:docMk/>
            <pc:sldMk cId="151865579" sldId="528"/>
            <ac:picMk id="5" creationId="{3B8FBCBF-8051-D201-2D4A-B889A38E6F0D}"/>
          </ac:picMkLst>
        </pc:picChg>
        <pc:picChg chg="add mod">
          <ac:chgData name="Else Lauridsen" userId="2a032e9c-fc2b-498e-b98a-ef77a11d3d14" providerId="ADAL" clId="{095AB2E5-4BC3-552D-BCB3-F29D89505C5E}" dt="2025-11-17T07:57:08.211" v="1621" actId="692"/>
          <ac:picMkLst>
            <pc:docMk/>
            <pc:sldMk cId="151865579" sldId="528"/>
            <ac:picMk id="6" creationId="{CE617EBD-CDA1-B8E9-7EC8-AFB70DC27EDB}"/>
          </ac:picMkLst>
        </pc:picChg>
        <pc:picChg chg="add mod">
          <ac:chgData name="Else Lauridsen" userId="2a032e9c-fc2b-498e-b98a-ef77a11d3d14" providerId="ADAL" clId="{095AB2E5-4BC3-552D-BCB3-F29D89505C5E}" dt="2025-11-17T20:18:01.724" v="3433" actId="14100"/>
          <ac:picMkLst>
            <pc:docMk/>
            <pc:sldMk cId="151865579" sldId="528"/>
            <ac:picMk id="7" creationId="{5E6D83A6-5840-1ACC-ED3D-AA60BEFDA054}"/>
          </ac:picMkLst>
        </pc:picChg>
        <pc:cxnChg chg="add mod">
          <ac:chgData name="Else Lauridsen" userId="2a032e9c-fc2b-498e-b98a-ef77a11d3d14" providerId="ADAL" clId="{095AB2E5-4BC3-552D-BCB3-F29D89505C5E}" dt="2025-11-17T07:58:36.349" v="1651" actId="13822"/>
          <ac:cxnSpMkLst>
            <pc:docMk/>
            <pc:sldMk cId="151865579" sldId="528"/>
            <ac:cxnSpMk id="16" creationId="{A189F670-EBF2-6060-AD77-ADBD88973594}"/>
          </ac:cxnSpMkLst>
        </pc:cxnChg>
        <pc:cxnChg chg="add mod">
          <ac:chgData name="Else Lauridsen" userId="2a032e9c-fc2b-498e-b98a-ef77a11d3d14" providerId="ADAL" clId="{095AB2E5-4BC3-552D-BCB3-F29D89505C5E}" dt="2025-11-17T07:58:42.079" v="1653" actId="1076"/>
          <ac:cxnSpMkLst>
            <pc:docMk/>
            <pc:sldMk cId="151865579" sldId="528"/>
            <ac:cxnSpMk id="17" creationId="{2FA903D7-3822-2C7D-B6A4-18F83F6D3984}"/>
          </ac:cxnSpMkLst>
        </pc:cxnChg>
        <pc:cxnChg chg="add mod">
          <ac:chgData name="Else Lauridsen" userId="2a032e9c-fc2b-498e-b98a-ef77a11d3d14" providerId="ADAL" clId="{095AB2E5-4BC3-552D-BCB3-F29D89505C5E}" dt="2025-11-17T07:58:49.592" v="1655" actId="1076"/>
          <ac:cxnSpMkLst>
            <pc:docMk/>
            <pc:sldMk cId="151865579" sldId="528"/>
            <ac:cxnSpMk id="18" creationId="{A2AF6CB8-BD46-8AF0-AC16-47302B9788BF}"/>
          </ac:cxnSpMkLst>
        </pc:cxnChg>
      </pc:sldChg>
      <pc:sldChg chg="addSp delSp modSp add mod">
        <pc:chgData name="Else Lauridsen" userId="2a032e9c-fc2b-498e-b98a-ef77a11d3d14" providerId="ADAL" clId="{095AB2E5-4BC3-552D-BCB3-F29D89505C5E}" dt="2025-11-17T17:27:35.645" v="1999"/>
        <pc:sldMkLst>
          <pc:docMk/>
          <pc:sldMk cId="956759901" sldId="529"/>
        </pc:sldMkLst>
        <pc:spChg chg="mod">
          <ac:chgData name="Else Lauridsen" userId="2a032e9c-fc2b-498e-b98a-ef77a11d3d14" providerId="ADAL" clId="{095AB2E5-4BC3-552D-BCB3-F29D89505C5E}" dt="2025-11-17T08:04:20.749" v="1785" actId="20577"/>
          <ac:spMkLst>
            <pc:docMk/>
            <pc:sldMk cId="956759901" sldId="529"/>
            <ac:spMk id="2" creationId="{164177AC-F325-B415-4921-DB8D1B4C7A27}"/>
          </ac:spMkLst>
        </pc:spChg>
        <pc:spChg chg="add mod">
          <ac:chgData name="Else Lauridsen" userId="2a032e9c-fc2b-498e-b98a-ef77a11d3d14" providerId="ADAL" clId="{095AB2E5-4BC3-552D-BCB3-F29D89505C5E}" dt="2025-11-17T08:03:08.222" v="1755" actId="14100"/>
          <ac:spMkLst>
            <pc:docMk/>
            <pc:sldMk cId="956759901" sldId="529"/>
            <ac:spMk id="5" creationId="{DD61CEA4-9689-07F3-142E-F1C20D51EE0B}"/>
          </ac:spMkLst>
        </pc:spChg>
        <pc:spChg chg="add mod">
          <ac:chgData name="Else Lauridsen" userId="2a032e9c-fc2b-498e-b98a-ef77a11d3d14" providerId="ADAL" clId="{095AB2E5-4BC3-552D-BCB3-F29D89505C5E}" dt="2025-11-17T08:04:11.595" v="1778" actId="6549"/>
          <ac:spMkLst>
            <pc:docMk/>
            <pc:sldMk cId="956759901" sldId="529"/>
            <ac:spMk id="6" creationId="{37D3A8B4-0635-D494-36B4-2C0DC5431E40}"/>
          </ac:spMkLst>
        </pc:spChg>
        <pc:picChg chg="add mod">
          <ac:chgData name="Else Lauridsen" userId="2a032e9c-fc2b-498e-b98a-ef77a11d3d14" providerId="ADAL" clId="{095AB2E5-4BC3-552D-BCB3-F29D89505C5E}" dt="2025-11-17T08:01:40.840" v="1659" actId="1076"/>
          <ac:picMkLst>
            <pc:docMk/>
            <pc:sldMk cId="956759901" sldId="529"/>
            <ac:picMk id="4" creationId="{6B2E7DA4-54AE-F8DD-CBC6-633F8FD8F0FF}"/>
          </ac:picMkLst>
        </pc:picChg>
        <pc:cxnChg chg="add mod">
          <ac:chgData name="Else Lauridsen" userId="2a032e9c-fc2b-498e-b98a-ef77a11d3d14" providerId="ADAL" clId="{095AB2E5-4BC3-552D-BCB3-F29D89505C5E}" dt="2025-11-17T08:04:07.077" v="1777" actId="13822"/>
          <ac:cxnSpMkLst>
            <pc:docMk/>
            <pc:sldMk cId="956759901" sldId="529"/>
            <ac:cxnSpMk id="8" creationId="{F56B187F-FE39-9B0D-2A1B-142E59738F2B}"/>
          </ac:cxnSpMkLst>
        </pc:cxnChg>
      </pc:sldChg>
      <pc:sldChg chg="addSp delSp modSp add mod">
        <pc:chgData name="Else Lauridsen" userId="2a032e9c-fc2b-498e-b98a-ef77a11d3d14" providerId="ADAL" clId="{095AB2E5-4BC3-552D-BCB3-F29D89505C5E}" dt="2025-11-17T16:11:50.103" v="1906" actId="20577"/>
        <pc:sldMkLst>
          <pc:docMk/>
          <pc:sldMk cId="1838173987" sldId="530"/>
        </pc:sldMkLst>
        <pc:spChg chg="mod">
          <ac:chgData name="Else Lauridsen" userId="2a032e9c-fc2b-498e-b98a-ef77a11d3d14" providerId="ADAL" clId="{095AB2E5-4BC3-552D-BCB3-F29D89505C5E}" dt="2025-11-17T16:11:50.103" v="1906" actId="20577"/>
          <ac:spMkLst>
            <pc:docMk/>
            <pc:sldMk cId="1838173987" sldId="530"/>
            <ac:spMk id="2" creationId="{C3D563D7-8BC4-BEE6-DDD2-4E640AFEA7D4}"/>
          </ac:spMkLst>
        </pc:spChg>
        <pc:spChg chg="add mod">
          <ac:chgData name="Else Lauridsen" userId="2a032e9c-fc2b-498e-b98a-ef77a11d3d14" providerId="ADAL" clId="{095AB2E5-4BC3-552D-BCB3-F29D89505C5E}" dt="2025-11-17T08:10:25.154" v="1824" actId="1076"/>
          <ac:spMkLst>
            <pc:docMk/>
            <pc:sldMk cId="1838173987" sldId="530"/>
            <ac:spMk id="8" creationId="{028A8BAA-3F59-0405-55DA-C85C7A5167FC}"/>
          </ac:spMkLst>
        </pc:spChg>
        <pc:spChg chg="add mod">
          <ac:chgData name="Else Lauridsen" userId="2a032e9c-fc2b-498e-b98a-ef77a11d3d14" providerId="ADAL" clId="{095AB2E5-4BC3-552D-BCB3-F29D89505C5E}" dt="2025-11-17T08:11:44.802" v="1870" actId="20577"/>
          <ac:spMkLst>
            <pc:docMk/>
            <pc:sldMk cId="1838173987" sldId="530"/>
            <ac:spMk id="11" creationId="{F905818C-7E87-3ADA-196D-FF880D0DBA59}"/>
          </ac:spMkLst>
        </pc:spChg>
        <pc:picChg chg="add mod">
          <ac:chgData name="Else Lauridsen" userId="2a032e9c-fc2b-498e-b98a-ef77a11d3d14" providerId="ADAL" clId="{095AB2E5-4BC3-552D-BCB3-F29D89505C5E}" dt="2025-11-17T08:08:30.021" v="1790" actId="1076"/>
          <ac:picMkLst>
            <pc:docMk/>
            <pc:sldMk cId="1838173987" sldId="530"/>
            <ac:picMk id="5" creationId="{776AF291-CA7D-BE32-B304-AACE5567E054}"/>
          </ac:picMkLst>
        </pc:picChg>
        <pc:cxnChg chg="add mod">
          <ac:chgData name="Else Lauridsen" userId="2a032e9c-fc2b-498e-b98a-ef77a11d3d14" providerId="ADAL" clId="{095AB2E5-4BC3-552D-BCB3-F29D89505C5E}" dt="2025-11-17T08:10:16.274" v="1792" actId="13822"/>
          <ac:cxnSpMkLst>
            <pc:docMk/>
            <pc:sldMk cId="1838173987" sldId="530"/>
            <ac:cxnSpMk id="7" creationId="{E1359015-F2C8-42E8-B8C4-78D068405619}"/>
          </ac:cxnSpMkLst>
        </pc:cxnChg>
        <pc:cxnChg chg="add mod">
          <ac:chgData name="Else Lauridsen" userId="2a032e9c-fc2b-498e-b98a-ef77a11d3d14" providerId="ADAL" clId="{095AB2E5-4BC3-552D-BCB3-F29D89505C5E}" dt="2025-11-17T08:11:16.945" v="1827" actId="14100"/>
          <ac:cxnSpMkLst>
            <pc:docMk/>
            <pc:sldMk cId="1838173987" sldId="530"/>
            <ac:cxnSpMk id="9" creationId="{5531009F-0EA1-4997-A90D-AFF2F3E073EB}"/>
          </ac:cxnSpMkLst>
        </pc:cxnChg>
      </pc:sldChg>
      <pc:sldChg chg="addSp delSp modSp add mod">
        <pc:chgData name="Else Lauridsen" userId="2a032e9c-fc2b-498e-b98a-ef77a11d3d14" providerId="ADAL" clId="{095AB2E5-4BC3-552D-BCB3-F29D89505C5E}" dt="2025-11-17T20:45:04.797" v="3457" actId="20577"/>
        <pc:sldMkLst>
          <pc:docMk/>
          <pc:sldMk cId="2096159897" sldId="531"/>
        </pc:sldMkLst>
        <pc:spChg chg="mod">
          <ac:chgData name="Else Lauridsen" userId="2a032e9c-fc2b-498e-b98a-ef77a11d3d14" providerId="ADAL" clId="{095AB2E5-4BC3-552D-BCB3-F29D89505C5E}" dt="2025-11-17T20:45:04.797" v="3457" actId="20577"/>
          <ac:spMkLst>
            <pc:docMk/>
            <pc:sldMk cId="2096159897" sldId="531"/>
            <ac:spMk id="2" creationId="{CAAEA047-EC7B-7E2A-AB91-B4496055AC69}"/>
          </ac:spMkLst>
        </pc:spChg>
        <pc:picChg chg="add mod">
          <ac:chgData name="Else Lauridsen" userId="2a032e9c-fc2b-498e-b98a-ef77a11d3d14" providerId="ADAL" clId="{095AB2E5-4BC3-552D-BCB3-F29D89505C5E}" dt="2025-11-17T16:17:51.864" v="1921" actId="1076"/>
          <ac:picMkLst>
            <pc:docMk/>
            <pc:sldMk cId="2096159897" sldId="531"/>
            <ac:picMk id="4" creationId="{576C7D43-3E48-29B6-98B1-04D5F6BF86FD}"/>
          </ac:picMkLst>
        </pc:picChg>
        <pc:cxnChg chg="add mod">
          <ac:chgData name="Else Lauridsen" userId="2a032e9c-fc2b-498e-b98a-ef77a11d3d14" providerId="ADAL" clId="{095AB2E5-4BC3-552D-BCB3-F29D89505C5E}" dt="2025-11-17T16:18:01.686" v="1923" actId="13822"/>
          <ac:cxnSpMkLst>
            <pc:docMk/>
            <pc:sldMk cId="2096159897" sldId="531"/>
            <ac:cxnSpMk id="6" creationId="{365EA3E8-8024-50DA-390D-45B31EF94919}"/>
          </ac:cxnSpMkLst>
        </pc:cxnChg>
      </pc:sldChg>
      <pc:sldChg chg="addSp delSp modSp add mod">
        <pc:chgData name="Else Lauridsen" userId="2a032e9c-fc2b-498e-b98a-ef77a11d3d14" providerId="ADAL" clId="{095AB2E5-4BC3-552D-BCB3-F29D89505C5E}" dt="2025-11-17T20:17:01.749" v="3431" actId="20577"/>
        <pc:sldMkLst>
          <pc:docMk/>
          <pc:sldMk cId="3997477816" sldId="532"/>
        </pc:sldMkLst>
        <pc:spChg chg="mod">
          <ac:chgData name="Else Lauridsen" userId="2a032e9c-fc2b-498e-b98a-ef77a11d3d14" providerId="ADAL" clId="{095AB2E5-4BC3-552D-BCB3-F29D89505C5E}" dt="2025-11-17T07:40:48.375" v="1468" actId="20577"/>
          <ac:spMkLst>
            <pc:docMk/>
            <pc:sldMk cId="3997477816" sldId="532"/>
            <ac:spMk id="2" creationId="{E133F422-3285-F627-49CF-BA8A265D521D}"/>
          </ac:spMkLst>
        </pc:spChg>
        <pc:spChg chg="add mod">
          <ac:chgData name="Else Lauridsen" userId="2a032e9c-fc2b-498e-b98a-ef77a11d3d14" providerId="ADAL" clId="{095AB2E5-4BC3-552D-BCB3-F29D89505C5E}" dt="2025-11-17T20:17:01.749" v="3431" actId="20577"/>
          <ac:spMkLst>
            <pc:docMk/>
            <pc:sldMk cId="3997477816" sldId="532"/>
            <ac:spMk id="7" creationId="{C265AFEA-14F7-52E8-8842-2CD32B676152}"/>
          </ac:spMkLst>
        </pc:spChg>
        <pc:picChg chg="add mod">
          <ac:chgData name="Else Lauridsen" userId="2a032e9c-fc2b-498e-b98a-ef77a11d3d14" providerId="ADAL" clId="{095AB2E5-4BC3-552D-BCB3-F29D89505C5E}" dt="2025-11-17T07:40:37.250" v="1444"/>
          <ac:picMkLst>
            <pc:docMk/>
            <pc:sldMk cId="3997477816" sldId="532"/>
            <ac:picMk id="4" creationId="{0A999204-5CA3-0278-CFEF-B5FD298AB6B2}"/>
          </ac:picMkLst>
        </pc:picChg>
        <pc:cxnChg chg="add mod">
          <ac:chgData name="Else Lauridsen" userId="2a032e9c-fc2b-498e-b98a-ef77a11d3d14" providerId="ADAL" clId="{095AB2E5-4BC3-552D-BCB3-F29D89505C5E}" dt="2025-11-17T07:41:24.576" v="1508" actId="14100"/>
          <ac:cxnSpMkLst>
            <pc:docMk/>
            <pc:sldMk cId="3997477816" sldId="532"/>
            <ac:cxnSpMk id="6" creationId="{B47E4173-054D-B0C4-F5BA-12ED76D46FA0}"/>
          </ac:cxnSpMkLst>
        </pc:cxnChg>
      </pc:sldChg>
      <pc:sldChg chg="addSp delSp modSp add mod">
        <pc:chgData name="Else Lauridsen" userId="2a032e9c-fc2b-498e-b98a-ef77a11d3d14" providerId="ADAL" clId="{095AB2E5-4BC3-552D-BCB3-F29D89505C5E}" dt="2025-11-17T07:49:51.659" v="1567" actId="1076"/>
        <pc:sldMkLst>
          <pc:docMk/>
          <pc:sldMk cId="2185976607" sldId="533"/>
        </pc:sldMkLst>
        <pc:spChg chg="add mod">
          <ac:chgData name="Else Lauridsen" userId="2a032e9c-fc2b-498e-b98a-ef77a11d3d14" providerId="ADAL" clId="{095AB2E5-4BC3-552D-BCB3-F29D89505C5E}" dt="2025-11-17T07:49:16.133" v="1543" actId="20577"/>
          <ac:spMkLst>
            <pc:docMk/>
            <pc:sldMk cId="2185976607" sldId="533"/>
            <ac:spMk id="8" creationId="{6C3BF97B-95AE-0662-1CE3-BDAEEE929873}"/>
          </ac:spMkLst>
        </pc:spChg>
        <pc:spChg chg="add mod">
          <ac:chgData name="Else Lauridsen" userId="2a032e9c-fc2b-498e-b98a-ef77a11d3d14" providerId="ADAL" clId="{095AB2E5-4BC3-552D-BCB3-F29D89505C5E}" dt="2025-11-17T07:49:51.659" v="1567" actId="1076"/>
          <ac:spMkLst>
            <pc:docMk/>
            <pc:sldMk cId="2185976607" sldId="533"/>
            <ac:spMk id="10" creationId="{611E77FB-462A-1880-BFDE-5081868449DF}"/>
          </ac:spMkLst>
        </pc:spChg>
        <pc:picChg chg="add del mod">
          <ac:chgData name="Else Lauridsen" userId="2a032e9c-fc2b-498e-b98a-ef77a11d3d14" providerId="ADAL" clId="{095AB2E5-4BC3-552D-BCB3-F29D89505C5E}" dt="2025-11-17T07:47:17.555" v="1535" actId="478"/>
          <ac:picMkLst>
            <pc:docMk/>
            <pc:sldMk cId="2185976607" sldId="533"/>
            <ac:picMk id="4" creationId="{FC3FC176-05F3-BBE8-160B-08E98FF93E4B}"/>
          </ac:picMkLst>
        </pc:picChg>
        <pc:cxnChg chg="add mod">
          <ac:chgData name="Else Lauridsen" userId="2a032e9c-fc2b-498e-b98a-ef77a11d3d14" providerId="ADAL" clId="{095AB2E5-4BC3-552D-BCB3-F29D89505C5E}" dt="2025-11-17T07:49:12.500" v="1541" actId="13822"/>
          <ac:cxnSpMkLst>
            <pc:docMk/>
            <pc:sldMk cId="2185976607" sldId="533"/>
            <ac:cxnSpMk id="7" creationId="{D650EE59-97EF-FD22-6D55-7CFC304F2DF3}"/>
          </ac:cxnSpMkLst>
        </pc:cxnChg>
      </pc:sldChg>
      <pc:sldChg chg="addSp modSp add mod">
        <pc:chgData name="Else Lauridsen" userId="2a032e9c-fc2b-498e-b98a-ef77a11d3d14" providerId="ADAL" clId="{095AB2E5-4BC3-552D-BCB3-F29D89505C5E}" dt="2025-12-10T12:23:37.647" v="4772" actId="1076"/>
        <pc:sldMkLst>
          <pc:docMk/>
          <pc:sldMk cId="1513475925" sldId="534"/>
        </pc:sldMkLst>
        <pc:spChg chg="add mod">
          <ac:chgData name="Else Lauridsen" userId="2a032e9c-fc2b-498e-b98a-ef77a11d3d14" providerId="ADAL" clId="{095AB2E5-4BC3-552D-BCB3-F29D89505C5E}" dt="2025-11-17T07:09:34.300" v="1029" actId="207"/>
          <ac:spMkLst>
            <pc:docMk/>
            <pc:sldMk cId="1513475925" sldId="534"/>
            <ac:spMk id="3" creationId="{9B658171-C4A2-183E-25AB-D54F73CF8F39}"/>
          </ac:spMkLst>
        </pc:spChg>
        <pc:spChg chg="add mod">
          <ac:chgData name="Else Lauridsen" userId="2a032e9c-fc2b-498e-b98a-ef77a11d3d14" providerId="ADAL" clId="{095AB2E5-4BC3-552D-BCB3-F29D89505C5E}" dt="2025-12-10T12:23:37.647" v="4772" actId="1076"/>
          <ac:spMkLst>
            <pc:docMk/>
            <pc:sldMk cId="1513475925" sldId="534"/>
            <ac:spMk id="8" creationId="{B9920AF2-EADD-1BCA-977E-35ADB0E1D02C}"/>
          </ac:spMkLst>
        </pc:spChg>
        <pc:picChg chg="add mod">
          <ac:chgData name="Else Lauridsen" userId="2a032e9c-fc2b-498e-b98a-ef77a11d3d14" providerId="ADAL" clId="{095AB2E5-4BC3-552D-BCB3-F29D89505C5E}" dt="2025-11-17T07:10:09.403" v="1034" actId="1076"/>
          <ac:picMkLst>
            <pc:docMk/>
            <pc:sldMk cId="1513475925" sldId="534"/>
            <ac:picMk id="5" creationId="{153BB13A-D12C-656B-5F6E-54498E6F49FE}"/>
          </ac:picMkLst>
        </pc:picChg>
        <pc:cxnChg chg="add mod">
          <ac:chgData name="Else Lauridsen" userId="2a032e9c-fc2b-498e-b98a-ef77a11d3d14" providerId="ADAL" clId="{095AB2E5-4BC3-552D-BCB3-F29D89505C5E}" dt="2025-11-17T07:10:25.730" v="1036" actId="13822"/>
          <ac:cxnSpMkLst>
            <pc:docMk/>
            <pc:sldMk cId="1513475925" sldId="534"/>
            <ac:cxnSpMk id="7" creationId="{A61CF415-6B14-4E95-4FA9-8C23DEEF5577}"/>
          </ac:cxnSpMkLst>
        </pc:cxnChg>
      </pc:sldChg>
      <pc:sldChg chg="addSp delSp modSp add mod">
        <pc:chgData name="Else Lauridsen" userId="2a032e9c-fc2b-498e-b98a-ef77a11d3d14" providerId="ADAL" clId="{095AB2E5-4BC3-552D-BCB3-F29D89505C5E}" dt="2025-11-17T07:42:20.909" v="1529" actId="14100"/>
        <pc:sldMkLst>
          <pc:docMk/>
          <pc:sldMk cId="1227214284" sldId="535"/>
        </pc:sldMkLst>
        <pc:spChg chg="add mod">
          <ac:chgData name="Else Lauridsen" userId="2a032e9c-fc2b-498e-b98a-ef77a11d3d14" providerId="ADAL" clId="{095AB2E5-4BC3-552D-BCB3-F29D89505C5E}" dt="2025-11-17T07:32:36.663" v="1418" actId="1076"/>
          <ac:spMkLst>
            <pc:docMk/>
            <pc:sldMk cId="1227214284" sldId="535"/>
            <ac:spMk id="12" creationId="{63C8E9C2-519A-2E9B-5C60-1CDF8D3BDEAB}"/>
          </ac:spMkLst>
        </pc:spChg>
        <pc:spChg chg="add mod">
          <ac:chgData name="Else Lauridsen" userId="2a032e9c-fc2b-498e-b98a-ef77a11d3d14" providerId="ADAL" clId="{095AB2E5-4BC3-552D-BCB3-F29D89505C5E}" dt="2025-11-17T07:26:22.652" v="1417" actId="1076"/>
          <ac:spMkLst>
            <pc:docMk/>
            <pc:sldMk cId="1227214284" sldId="535"/>
            <ac:spMk id="15" creationId="{CEE873AD-AA7C-64B1-B73B-EA0F97FDC426}"/>
          </ac:spMkLst>
        </pc:spChg>
        <pc:spChg chg="add mod">
          <ac:chgData name="Else Lauridsen" userId="2a032e9c-fc2b-498e-b98a-ef77a11d3d14" providerId="ADAL" clId="{095AB2E5-4BC3-552D-BCB3-F29D89505C5E}" dt="2025-11-17T07:33:20.472" v="1442" actId="20577"/>
          <ac:spMkLst>
            <pc:docMk/>
            <pc:sldMk cId="1227214284" sldId="535"/>
            <ac:spMk id="20" creationId="{FA869DFE-E9AB-ACD7-2683-8527AEEFC986}"/>
          </ac:spMkLst>
        </pc:spChg>
        <pc:spChg chg="add mod">
          <ac:chgData name="Else Lauridsen" userId="2a032e9c-fc2b-498e-b98a-ef77a11d3d14" providerId="ADAL" clId="{095AB2E5-4BC3-552D-BCB3-F29D89505C5E}" dt="2025-11-17T07:42:16.973" v="1528" actId="1076"/>
          <ac:spMkLst>
            <pc:docMk/>
            <pc:sldMk cId="1227214284" sldId="535"/>
            <ac:spMk id="21" creationId="{A2D1F52C-371F-2ACA-D22F-6C581DDF08D7}"/>
          </ac:spMkLst>
        </pc:spChg>
        <pc:picChg chg="add mod">
          <ac:chgData name="Else Lauridsen" userId="2a032e9c-fc2b-498e-b98a-ef77a11d3d14" providerId="ADAL" clId="{095AB2E5-4BC3-552D-BCB3-F29D89505C5E}" dt="2025-11-17T07:25:16.964" v="1355"/>
          <ac:picMkLst>
            <pc:docMk/>
            <pc:sldMk cId="1227214284" sldId="535"/>
            <ac:picMk id="10" creationId="{E49776AB-62A4-7312-B374-0C6AAF4C1F7E}"/>
          </ac:picMkLst>
        </pc:picChg>
        <pc:cxnChg chg="mod">
          <ac:chgData name="Else Lauridsen" userId="2a032e9c-fc2b-498e-b98a-ef77a11d3d14" providerId="ADAL" clId="{095AB2E5-4BC3-552D-BCB3-F29D89505C5E}" dt="2025-11-17T07:42:20.909" v="1529" actId="14100"/>
          <ac:cxnSpMkLst>
            <pc:docMk/>
            <pc:sldMk cId="1227214284" sldId="535"/>
            <ac:cxnSpMk id="7" creationId="{F1E06A1C-8522-2F74-7307-0EFBAF672B0A}"/>
          </ac:cxnSpMkLst>
        </pc:cxnChg>
        <pc:cxnChg chg="add mod">
          <ac:chgData name="Else Lauridsen" userId="2a032e9c-fc2b-498e-b98a-ef77a11d3d14" providerId="ADAL" clId="{095AB2E5-4BC3-552D-BCB3-F29D89505C5E}" dt="2025-11-17T07:32:45.431" v="1420" actId="14100"/>
          <ac:cxnSpMkLst>
            <pc:docMk/>
            <pc:sldMk cId="1227214284" sldId="535"/>
            <ac:cxnSpMk id="11" creationId="{74C6B54A-1B4E-F718-B148-F8BA8D8D6E56}"/>
          </ac:cxnSpMkLst>
        </pc:cxnChg>
        <pc:cxnChg chg="add mod">
          <ac:chgData name="Else Lauridsen" userId="2a032e9c-fc2b-498e-b98a-ef77a11d3d14" providerId="ADAL" clId="{095AB2E5-4BC3-552D-BCB3-F29D89505C5E}" dt="2025-11-17T07:26:06.076" v="1376" actId="14100"/>
          <ac:cxnSpMkLst>
            <pc:docMk/>
            <pc:sldMk cId="1227214284" sldId="535"/>
            <ac:cxnSpMk id="13" creationId="{2A7C6872-3F1C-3F2B-E586-89529CFE1BEC}"/>
          </ac:cxnSpMkLst>
        </pc:cxnChg>
        <pc:cxnChg chg="add mod">
          <ac:chgData name="Else Lauridsen" userId="2a032e9c-fc2b-498e-b98a-ef77a11d3d14" providerId="ADAL" clId="{095AB2E5-4BC3-552D-BCB3-F29D89505C5E}" dt="2025-11-17T07:33:13.936" v="1427" actId="1076"/>
          <ac:cxnSpMkLst>
            <pc:docMk/>
            <pc:sldMk cId="1227214284" sldId="535"/>
            <ac:cxnSpMk id="19" creationId="{217D006A-F763-5D3C-2491-D639F7A4085C}"/>
          </ac:cxnSpMkLst>
        </pc:cxnChg>
      </pc:sldChg>
      <pc:sldChg chg="addSp delSp modSp add mod">
        <pc:chgData name="Else Lauridsen" userId="2a032e9c-fc2b-498e-b98a-ef77a11d3d14" providerId="ADAL" clId="{095AB2E5-4BC3-552D-BCB3-F29D89505C5E}" dt="2025-11-17T16:23:26.235" v="1963" actId="1076"/>
        <pc:sldMkLst>
          <pc:docMk/>
          <pc:sldMk cId="3326255761" sldId="537"/>
        </pc:sldMkLst>
        <pc:spChg chg="mod">
          <ac:chgData name="Else Lauridsen" userId="2a032e9c-fc2b-498e-b98a-ef77a11d3d14" providerId="ADAL" clId="{095AB2E5-4BC3-552D-BCB3-F29D89505C5E}" dt="2025-11-17T16:23:16.222" v="1957" actId="20577"/>
          <ac:spMkLst>
            <pc:docMk/>
            <pc:sldMk cId="3326255761" sldId="537"/>
            <ac:spMk id="2" creationId="{DFE859E3-2348-F5B2-A29B-553589E5C6E9}"/>
          </ac:spMkLst>
        </pc:spChg>
        <pc:picChg chg="add mod">
          <ac:chgData name="Else Lauridsen" userId="2a032e9c-fc2b-498e-b98a-ef77a11d3d14" providerId="ADAL" clId="{095AB2E5-4BC3-552D-BCB3-F29D89505C5E}" dt="2025-11-17T16:23:26.235" v="1963" actId="1076"/>
          <ac:picMkLst>
            <pc:docMk/>
            <pc:sldMk cId="3326255761" sldId="537"/>
            <ac:picMk id="4" creationId="{5DD1880C-9784-B5A6-F695-4722A13A3AD5}"/>
          </ac:picMkLst>
        </pc:picChg>
      </pc:sldChg>
      <pc:sldChg chg="addSp delSp modSp add mod">
        <pc:chgData name="Else Lauridsen" userId="2a032e9c-fc2b-498e-b98a-ef77a11d3d14" providerId="ADAL" clId="{095AB2E5-4BC3-552D-BCB3-F29D89505C5E}" dt="2025-12-10T12:18:48.501" v="4667" actId="1076"/>
        <pc:sldMkLst>
          <pc:docMk/>
          <pc:sldMk cId="2593192293" sldId="538"/>
        </pc:sldMkLst>
        <pc:spChg chg="mod">
          <ac:chgData name="Else Lauridsen" userId="2a032e9c-fc2b-498e-b98a-ef77a11d3d14" providerId="ADAL" clId="{095AB2E5-4BC3-552D-BCB3-F29D89505C5E}" dt="2025-12-10T12:18:48.501" v="4667" actId="1076"/>
          <ac:spMkLst>
            <pc:docMk/>
            <pc:sldMk cId="2593192293" sldId="538"/>
            <ac:spMk id="2" creationId="{048D2ADB-F107-00E4-E495-3BBB3BADB3FA}"/>
          </ac:spMkLst>
        </pc:spChg>
        <pc:picChg chg="add mod">
          <ac:chgData name="Else Lauridsen" userId="2a032e9c-fc2b-498e-b98a-ef77a11d3d14" providerId="ADAL" clId="{095AB2E5-4BC3-552D-BCB3-F29D89505C5E}" dt="2025-11-17T17:19:04.114" v="1986" actId="14100"/>
          <ac:picMkLst>
            <pc:docMk/>
            <pc:sldMk cId="2593192293" sldId="538"/>
            <ac:picMk id="4" creationId="{4FDF0864-C563-DA8A-14D6-7B986A7387E9}"/>
          </ac:picMkLst>
        </pc:picChg>
      </pc:sldChg>
      <pc:sldChg chg="addSp delSp modSp add mod modClrScheme chgLayout">
        <pc:chgData name="Else Lauridsen" userId="2a032e9c-fc2b-498e-b98a-ef77a11d3d14" providerId="ADAL" clId="{095AB2E5-4BC3-552D-BCB3-F29D89505C5E}" dt="2025-12-10T12:20:03.076" v="4678" actId="14100"/>
        <pc:sldMkLst>
          <pc:docMk/>
          <pc:sldMk cId="3793484709" sldId="539"/>
        </pc:sldMkLst>
        <pc:spChg chg="add mod">
          <ac:chgData name="Else Lauridsen" userId="2a032e9c-fc2b-498e-b98a-ef77a11d3d14" providerId="ADAL" clId="{095AB2E5-4BC3-552D-BCB3-F29D89505C5E}" dt="2025-12-10T12:20:03.076" v="4678" actId="14100"/>
          <ac:spMkLst>
            <pc:docMk/>
            <pc:sldMk cId="3793484709" sldId="539"/>
            <ac:spMk id="4" creationId="{0A8B901B-D643-C765-DA43-2D333B5ACB70}"/>
          </ac:spMkLst>
        </pc:spChg>
      </pc:sldChg>
      <pc:sldChg chg="modSp new mod">
        <pc:chgData name="Else Lauridsen" userId="2a032e9c-fc2b-498e-b98a-ef77a11d3d14" providerId="ADAL" clId="{095AB2E5-4BC3-552D-BCB3-F29D89505C5E}" dt="2025-11-17T17:28:40.753" v="2246" actId="20577"/>
        <pc:sldMkLst>
          <pc:docMk/>
          <pc:sldMk cId="3371854855" sldId="540"/>
        </pc:sldMkLst>
        <pc:spChg chg="mod">
          <ac:chgData name="Else Lauridsen" userId="2a032e9c-fc2b-498e-b98a-ef77a11d3d14" providerId="ADAL" clId="{095AB2E5-4BC3-552D-BCB3-F29D89505C5E}" dt="2025-11-17T17:27:37.052" v="2000"/>
          <ac:spMkLst>
            <pc:docMk/>
            <pc:sldMk cId="3371854855" sldId="540"/>
            <ac:spMk id="2" creationId="{AED26389-926C-2B08-962F-15EE7DD96161}"/>
          </ac:spMkLst>
        </pc:spChg>
        <pc:spChg chg="mod">
          <ac:chgData name="Else Lauridsen" userId="2a032e9c-fc2b-498e-b98a-ef77a11d3d14" providerId="ADAL" clId="{095AB2E5-4BC3-552D-BCB3-F29D89505C5E}" dt="2025-11-17T17:28:40.753" v="2246" actId="20577"/>
          <ac:spMkLst>
            <pc:docMk/>
            <pc:sldMk cId="3371854855" sldId="540"/>
            <ac:spMk id="3" creationId="{4BF6E17E-44D2-811F-048A-76D5A8FDA1EF}"/>
          </ac:spMkLst>
        </pc:spChg>
      </pc:sldChg>
      <pc:sldChg chg="addSp delSp modSp new mod">
        <pc:chgData name="Else Lauridsen" userId="2a032e9c-fc2b-498e-b98a-ef77a11d3d14" providerId="ADAL" clId="{095AB2E5-4BC3-552D-BCB3-F29D89505C5E}" dt="2025-11-17T17:42:34.399" v="2298" actId="20577"/>
        <pc:sldMkLst>
          <pc:docMk/>
          <pc:sldMk cId="195571684" sldId="541"/>
        </pc:sldMkLst>
        <pc:spChg chg="mod">
          <ac:chgData name="Else Lauridsen" userId="2a032e9c-fc2b-498e-b98a-ef77a11d3d14" providerId="ADAL" clId="{095AB2E5-4BC3-552D-BCB3-F29D89505C5E}" dt="2025-11-17T17:42:34.399" v="2298" actId="20577"/>
          <ac:spMkLst>
            <pc:docMk/>
            <pc:sldMk cId="195571684" sldId="541"/>
            <ac:spMk id="2" creationId="{5C69E37B-A2AB-B286-313C-7CBCE783C0C9}"/>
          </ac:spMkLst>
        </pc:spChg>
        <pc:spChg chg="add mod">
          <ac:chgData name="Else Lauridsen" userId="2a032e9c-fc2b-498e-b98a-ef77a11d3d14" providerId="ADAL" clId="{095AB2E5-4BC3-552D-BCB3-F29D89505C5E}" dt="2025-11-17T17:41:37.874" v="2287" actId="1076"/>
          <ac:spMkLst>
            <pc:docMk/>
            <pc:sldMk cId="195571684" sldId="541"/>
            <ac:spMk id="8" creationId="{420A0823-9F5B-4CD3-477F-F32076AF168A}"/>
          </ac:spMkLst>
        </pc:spChg>
        <pc:picChg chg="add mod">
          <ac:chgData name="Else Lauridsen" userId="2a032e9c-fc2b-498e-b98a-ef77a11d3d14" providerId="ADAL" clId="{095AB2E5-4BC3-552D-BCB3-F29D89505C5E}" dt="2025-11-17T17:40:34.195" v="2272" actId="1076"/>
          <ac:picMkLst>
            <pc:docMk/>
            <pc:sldMk cId="195571684" sldId="541"/>
            <ac:picMk id="4" creationId="{930664DD-F078-5B38-1F22-BB09540B19DE}"/>
          </ac:picMkLst>
        </pc:picChg>
        <pc:picChg chg="add mod">
          <ac:chgData name="Else Lauridsen" userId="2a032e9c-fc2b-498e-b98a-ef77a11d3d14" providerId="ADAL" clId="{095AB2E5-4BC3-552D-BCB3-F29D89505C5E}" dt="2025-11-17T17:41:25.593" v="2280" actId="14861"/>
          <ac:picMkLst>
            <pc:docMk/>
            <pc:sldMk cId="195571684" sldId="541"/>
            <ac:picMk id="7" creationId="{1B32D245-CBF4-5F21-4771-C6EA9285C1F6}"/>
          </ac:picMkLst>
        </pc:picChg>
        <pc:cxnChg chg="add mod">
          <ac:chgData name="Else Lauridsen" userId="2a032e9c-fc2b-498e-b98a-ef77a11d3d14" providerId="ADAL" clId="{095AB2E5-4BC3-552D-BCB3-F29D89505C5E}" dt="2025-11-17T17:40:44.564" v="2274" actId="13822"/>
          <ac:cxnSpMkLst>
            <pc:docMk/>
            <pc:sldMk cId="195571684" sldId="541"/>
            <ac:cxnSpMk id="6" creationId="{D253F6EF-AE99-8204-9F06-7ACEE8F917F5}"/>
          </ac:cxnSpMkLst>
        </pc:cxnChg>
      </pc:sldChg>
      <pc:sldChg chg="addSp delSp modSp new mod">
        <pc:chgData name="Else Lauridsen" userId="2a032e9c-fc2b-498e-b98a-ef77a11d3d14" providerId="ADAL" clId="{095AB2E5-4BC3-552D-BCB3-F29D89505C5E}" dt="2025-11-17T17:43:22.908" v="2358" actId="14100"/>
        <pc:sldMkLst>
          <pc:docMk/>
          <pc:sldMk cId="2526340550" sldId="542"/>
        </pc:sldMkLst>
        <pc:spChg chg="mod">
          <ac:chgData name="Else Lauridsen" userId="2a032e9c-fc2b-498e-b98a-ef77a11d3d14" providerId="ADAL" clId="{095AB2E5-4BC3-552D-BCB3-F29D89505C5E}" dt="2025-11-17T17:42:39.043" v="2299"/>
          <ac:spMkLst>
            <pc:docMk/>
            <pc:sldMk cId="2526340550" sldId="542"/>
            <ac:spMk id="2" creationId="{9DB56982-C664-F735-2C38-9FBEC18F9F5A}"/>
          </ac:spMkLst>
        </pc:spChg>
        <pc:spChg chg="add mod">
          <ac:chgData name="Else Lauridsen" userId="2a032e9c-fc2b-498e-b98a-ef77a11d3d14" providerId="ADAL" clId="{095AB2E5-4BC3-552D-BCB3-F29D89505C5E}" dt="2025-11-17T17:43:22.908" v="2358" actId="14100"/>
          <ac:spMkLst>
            <pc:docMk/>
            <pc:sldMk cId="2526340550" sldId="542"/>
            <ac:spMk id="6" creationId="{3A04CE93-5FBC-2F73-2203-4389B83EA484}"/>
          </ac:spMkLst>
        </pc:spChg>
        <pc:picChg chg="add mod">
          <ac:chgData name="Else Lauridsen" userId="2a032e9c-fc2b-498e-b98a-ef77a11d3d14" providerId="ADAL" clId="{095AB2E5-4BC3-552D-BCB3-F29D89505C5E}" dt="2025-11-17T17:42:23.355" v="2290" actId="1076"/>
          <ac:picMkLst>
            <pc:docMk/>
            <pc:sldMk cId="2526340550" sldId="542"/>
            <ac:picMk id="4" creationId="{45484F63-D7A7-5A7D-7696-C28C61FE3499}"/>
          </ac:picMkLst>
        </pc:picChg>
        <pc:picChg chg="add mod">
          <ac:chgData name="Else Lauridsen" userId="2a032e9c-fc2b-498e-b98a-ef77a11d3d14" providerId="ADAL" clId="{095AB2E5-4BC3-552D-BCB3-F29D89505C5E}" dt="2025-11-17T17:43:01.786" v="2303" actId="1076"/>
          <ac:picMkLst>
            <pc:docMk/>
            <pc:sldMk cId="2526340550" sldId="542"/>
            <ac:picMk id="5" creationId="{CD89D3F9-3E83-A3DE-5D8B-C6E8966C938C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7T20:26:17.271" v="3448" actId="313"/>
        <pc:sldMkLst>
          <pc:docMk/>
          <pc:sldMk cId="2393808780" sldId="544"/>
        </pc:sldMkLst>
        <pc:spChg chg="mod">
          <ac:chgData name="Else Lauridsen" userId="2a032e9c-fc2b-498e-b98a-ef77a11d3d14" providerId="ADAL" clId="{095AB2E5-4BC3-552D-BCB3-F29D89505C5E}" dt="2025-11-17T20:26:17.271" v="3448" actId="313"/>
          <ac:spMkLst>
            <pc:docMk/>
            <pc:sldMk cId="2393808780" sldId="544"/>
            <ac:spMk id="2" creationId="{442AD866-21A5-CDF6-9402-08856E94DA06}"/>
          </ac:spMkLst>
        </pc:spChg>
        <pc:picChg chg="add mod modCrop">
          <ac:chgData name="Else Lauridsen" userId="2a032e9c-fc2b-498e-b98a-ef77a11d3d14" providerId="ADAL" clId="{095AB2E5-4BC3-552D-BCB3-F29D89505C5E}" dt="2025-11-17T18:09:15.601" v="2448" actId="732"/>
          <ac:picMkLst>
            <pc:docMk/>
            <pc:sldMk cId="2393808780" sldId="544"/>
            <ac:picMk id="4" creationId="{36F41DC2-AAE3-5D8B-4B15-017AFE0704F3}"/>
          </ac:picMkLst>
        </pc:picChg>
        <pc:picChg chg="add mod">
          <ac:chgData name="Else Lauridsen" userId="2a032e9c-fc2b-498e-b98a-ef77a11d3d14" providerId="ADAL" clId="{095AB2E5-4BC3-552D-BCB3-F29D89505C5E}" dt="2025-11-17T18:07:42.746" v="2444" actId="14861"/>
          <ac:picMkLst>
            <pc:docMk/>
            <pc:sldMk cId="2393808780" sldId="544"/>
            <ac:picMk id="5" creationId="{6BEE1196-9BF6-7E28-4DF6-2383693EFEA6}"/>
          </ac:picMkLst>
        </pc:picChg>
        <pc:picChg chg="add mod">
          <ac:chgData name="Else Lauridsen" userId="2a032e9c-fc2b-498e-b98a-ef77a11d3d14" providerId="ADAL" clId="{095AB2E5-4BC3-552D-BCB3-F29D89505C5E}" dt="2025-11-17T18:09:29.008" v="2452" actId="1076"/>
          <ac:picMkLst>
            <pc:docMk/>
            <pc:sldMk cId="2393808780" sldId="544"/>
            <ac:picMk id="6" creationId="{D4D49242-D9E7-42FF-D10F-6EE73537D7B7}"/>
          </ac:picMkLst>
        </pc:picChg>
        <pc:picChg chg="add mod">
          <ac:chgData name="Else Lauridsen" userId="2a032e9c-fc2b-498e-b98a-ef77a11d3d14" providerId="ADAL" clId="{095AB2E5-4BC3-552D-BCB3-F29D89505C5E}" dt="2025-11-17T18:09:23.096" v="2450" actId="1076"/>
          <ac:picMkLst>
            <pc:docMk/>
            <pc:sldMk cId="2393808780" sldId="544"/>
            <ac:picMk id="8" creationId="{3434BE16-4CD4-741C-8267-4C0996A1A310}"/>
          </ac:picMkLst>
        </pc:picChg>
      </pc:sldChg>
      <pc:sldChg chg="delSp modSp add mod">
        <pc:chgData name="Else Lauridsen" userId="2a032e9c-fc2b-498e-b98a-ef77a11d3d14" providerId="ADAL" clId="{095AB2E5-4BC3-552D-BCB3-F29D89505C5E}" dt="2025-12-10T12:20:16.725" v="4680" actId="478"/>
        <pc:sldMkLst>
          <pc:docMk/>
          <pc:sldMk cId="2776412744" sldId="545"/>
        </pc:sldMkLst>
        <pc:spChg chg="mod">
          <ac:chgData name="Else Lauridsen" userId="2a032e9c-fc2b-498e-b98a-ef77a11d3d14" providerId="ADAL" clId="{095AB2E5-4BC3-552D-BCB3-F29D89505C5E}" dt="2025-12-10T12:20:10.364" v="4679" actId="14100"/>
          <ac:spMkLst>
            <pc:docMk/>
            <pc:sldMk cId="2776412744" sldId="545"/>
            <ac:spMk id="4" creationId="{4A27B76C-283E-9AD8-034B-6DE24CA8806A}"/>
          </ac:spMkLst>
        </pc:spChg>
      </pc:sldChg>
      <pc:sldChg chg="addSp delSp modSp new mod ord modClrScheme chgLayout">
        <pc:chgData name="Else Lauridsen" userId="2a032e9c-fc2b-498e-b98a-ef77a11d3d14" providerId="ADAL" clId="{095AB2E5-4BC3-552D-BCB3-F29D89505C5E}" dt="2025-11-17T18:48:38.645" v="2524" actId="20577"/>
        <pc:sldMkLst>
          <pc:docMk/>
          <pc:sldMk cId="3658147614" sldId="546"/>
        </pc:sldMkLst>
        <pc:spChg chg="add mod ord">
          <ac:chgData name="Else Lauridsen" userId="2a032e9c-fc2b-498e-b98a-ef77a11d3d14" providerId="ADAL" clId="{095AB2E5-4BC3-552D-BCB3-F29D89505C5E}" dt="2025-11-17T18:48:38.645" v="2524" actId="20577"/>
          <ac:spMkLst>
            <pc:docMk/>
            <pc:sldMk cId="3658147614" sldId="546"/>
            <ac:spMk id="4" creationId="{08EC0088-D0D9-AE23-73E0-671DB91ABCB0}"/>
          </ac:spMkLst>
        </pc:spChg>
        <pc:picChg chg="add mod">
          <ac:chgData name="Else Lauridsen" userId="2a032e9c-fc2b-498e-b98a-ef77a11d3d14" providerId="ADAL" clId="{095AB2E5-4BC3-552D-BCB3-F29D89505C5E}" dt="2025-11-17T18:48:26.515" v="2497"/>
          <ac:picMkLst>
            <pc:docMk/>
            <pc:sldMk cId="3658147614" sldId="546"/>
            <ac:picMk id="10" creationId="{DE7C5581-B448-4650-43AF-0F61E547DDA3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7T18:49:23.856" v="2577" actId="20577"/>
        <pc:sldMkLst>
          <pc:docMk/>
          <pc:sldMk cId="3238985430" sldId="547"/>
        </pc:sldMkLst>
        <pc:spChg chg="mod">
          <ac:chgData name="Else Lauridsen" userId="2a032e9c-fc2b-498e-b98a-ef77a11d3d14" providerId="ADAL" clId="{095AB2E5-4BC3-552D-BCB3-F29D89505C5E}" dt="2025-11-17T18:48:49.261" v="2527" actId="20577"/>
          <ac:spMkLst>
            <pc:docMk/>
            <pc:sldMk cId="3238985430" sldId="547"/>
            <ac:spMk id="2" creationId="{EFBE827C-E1C5-8FCA-AA8A-C954F71A4351}"/>
          </ac:spMkLst>
        </pc:spChg>
        <pc:spChg chg="add mod">
          <ac:chgData name="Else Lauridsen" userId="2a032e9c-fc2b-498e-b98a-ef77a11d3d14" providerId="ADAL" clId="{095AB2E5-4BC3-552D-BCB3-F29D89505C5E}" dt="2025-11-17T18:49:23.856" v="2577" actId="20577"/>
          <ac:spMkLst>
            <pc:docMk/>
            <pc:sldMk cId="3238985430" sldId="547"/>
            <ac:spMk id="8" creationId="{83BCA2A1-9160-4513-E342-475C01B02EE7}"/>
          </ac:spMkLst>
        </pc:spChg>
        <pc:picChg chg="add mod">
          <ac:chgData name="Else Lauridsen" userId="2a032e9c-fc2b-498e-b98a-ef77a11d3d14" providerId="ADAL" clId="{095AB2E5-4BC3-552D-BCB3-F29D89505C5E}" dt="2025-11-17T18:47:33.867" v="2492" actId="692"/>
          <ac:picMkLst>
            <pc:docMk/>
            <pc:sldMk cId="3238985430" sldId="547"/>
            <ac:picMk id="7" creationId="{4D1EEB35-5942-B8EC-F13E-7BD78C64E247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7T19:05:10.727" v="2598"/>
        <pc:sldMkLst>
          <pc:docMk/>
          <pc:sldMk cId="2138394082" sldId="550"/>
        </pc:sldMkLst>
        <pc:spChg chg="mod">
          <ac:chgData name="Else Lauridsen" userId="2a032e9c-fc2b-498e-b98a-ef77a11d3d14" providerId="ADAL" clId="{095AB2E5-4BC3-552D-BCB3-F29D89505C5E}" dt="2025-11-17T18:50:05.451" v="2584" actId="20577"/>
          <ac:spMkLst>
            <pc:docMk/>
            <pc:sldMk cId="2138394082" sldId="550"/>
            <ac:spMk id="2" creationId="{34B1C905-9F70-B422-DEBD-88B4242D86CE}"/>
          </ac:spMkLst>
        </pc:spChg>
        <pc:picChg chg="add mod">
          <ac:chgData name="Else Lauridsen" userId="2a032e9c-fc2b-498e-b98a-ef77a11d3d14" providerId="ADAL" clId="{095AB2E5-4BC3-552D-BCB3-F29D89505C5E}" dt="2025-11-17T19:05:10.727" v="2598"/>
          <ac:picMkLst>
            <pc:docMk/>
            <pc:sldMk cId="2138394082" sldId="550"/>
            <ac:picMk id="10" creationId="{19B86D99-0110-A08F-68D5-2BCC4A399425}"/>
          </ac:picMkLst>
        </pc:picChg>
      </pc:sldChg>
      <pc:sldChg chg="addSp delSp modSp new mod modClrScheme chgLayout">
        <pc:chgData name="Else Lauridsen" userId="2a032e9c-fc2b-498e-b98a-ef77a11d3d14" providerId="ADAL" clId="{095AB2E5-4BC3-552D-BCB3-F29D89505C5E}" dt="2025-12-10T12:32:06.888" v="4821" actId="1076"/>
        <pc:sldMkLst>
          <pc:docMk/>
          <pc:sldMk cId="2734318723" sldId="551"/>
        </pc:sldMkLst>
        <pc:picChg chg="add mod">
          <ac:chgData name="Else Lauridsen" userId="2a032e9c-fc2b-498e-b98a-ef77a11d3d14" providerId="ADAL" clId="{095AB2E5-4BC3-552D-BCB3-F29D89505C5E}" dt="2025-12-10T12:32:06.888" v="4821" actId="1076"/>
          <ac:picMkLst>
            <pc:docMk/>
            <pc:sldMk cId="2734318723" sldId="551"/>
            <ac:picMk id="6" creationId="{256A7DEE-618A-0DD4-6F2E-B3EAF39421B2}"/>
          </ac:picMkLst>
        </pc:picChg>
      </pc:sldChg>
      <pc:sldChg chg="addSp delSp modSp add mod">
        <pc:chgData name="Else Lauridsen" userId="2a032e9c-fc2b-498e-b98a-ef77a11d3d14" providerId="ADAL" clId="{095AB2E5-4BC3-552D-BCB3-F29D89505C5E}" dt="2025-11-17T19:06:42.137" v="2615" actId="14861"/>
        <pc:sldMkLst>
          <pc:docMk/>
          <pc:sldMk cId="1605885823" sldId="552"/>
        </pc:sldMkLst>
        <pc:picChg chg="add mod">
          <ac:chgData name="Else Lauridsen" userId="2a032e9c-fc2b-498e-b98a-ef77a11d3d14" providerId="ADAL" clId="{095AB2E5-4BC3-552D-BCB3-F29D89505C5E}" dt="2025-11-17T19:06:42.137" v="2615" actId="14861"/>
          <ac:picMkLst>
            <pc:docMk/>
            <pc:sldMk cId="1605885823" sldId="552"/>
            <ac:picMk id="5" creationId="{899DBF4F-0D2A-8A84-E3B6-1782B6D597DA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7T19:11:51.119" v="2643" actId="1076"/>
        <pc:sldMkLst>
          <pc:docMk/>
          <pc:sldMk cId="484597676" sldId="553"/>
        </pc:sldMkLst>
        <pc:spChg chg="mod">
          <ac:chgData name="Else Lauridsen" userId="2a032e9c-fc2b-498e-b98a-ef77a11d3d14" providerId="ADAL" clId="{095AB2E5-4BC3-552D-BCB3-F29D89505C5E}" dt="2025-11-17T19:11:27.671" v="2636" actId="20577"/>
          <ac:spMkLst>
            <pc:docMk/>
            <pc:sldMk cId="484597676" sldId="553"/>
            <ac:spMk id="2" creationId="{4C3E79DD-6A43-7724-EB47-15409035ED8E}"/>
          </ac:spMkLst>
        </pc:spChg>
        <pc:picChg chg="add mod">
          <ac:chgData name="Else Lauridsen" userId="2a032e9c-fc2b-498e-b98a-ef77a11d3d14" providerId="ADAL" clId="{095AB2E5-4BC3-552D-BCB3-F29D89505C5E}" dt="2025-11-17T19:11:48.703" v="2642" actId="1076"/>
          <ac:picMkLst>
            <pc:docMk/>
            <pc:sldMk cId="484597676" sldId="553"/>
            <ac:picMk id="7" creationId="{9FB4A4A8-2F5C-121C-D0EA-7D161081DBFE}"/>
          </ac:picMkLst>
        </pc:picChg>
        <pc:picChg chg="add mod">
          <ac:chgData name="Else Lauridsen" userId="2a032e9c-fc2b-498e-b98a-ef77a11d3d14" providerId="ADAL" clId="{095AB2E5-4BC3-552D-BCB3-F29D89505C5E}" dt="2025-11-17T19:11:51.119" v="2643" actId="1076"/>
          <ac:picMkLst>
            <pc:docMk/>
            <pc:sldMk cId="484597676" sldId="553"/>
            <ac:picMk id="8" creationId="{179AEA89-3C7C-A500-8810-4F9D9199BD86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7T19:13:25.790" v="2666" actId="692"/>
        <pc:sldMkLst>
          <pc:docMk/>
          <pc:sldMk cId="3509584603" sldId="554"/>
        </pc:sldMkLst>
        <pc:spChg chg="mod">
          <ac:chgData name="Else Lauridsen" userId="2a032e9c-fc2b-498e-b98a-ef77a11d3d14" providerId="ADAL" clId="{095AB2E5-4BC3-552D-BCB3-F29D89505C5E}" dt="2025-11-17T19:13:20.040" v="2663" actId="20577"/>
          <ac:spMkLst>
            <pc:docMk/>
            <pc:sldMk cId="3509584603" sldId="554"/>
            <ac:spMk id="2" creationId="{C2F4CA8A-9BDE-1850-B965-B4DBDFC1216B}"/>
          </ac:spMkLst>
        </pc:spChg>
        <pc:picChg chg="add mod">
          <ac:chgData name="Else Lauridsen" userId="2a032e9c-fc2b-498e-b98a-ef77a11d3d14" providerId="ADAL" clId="{095AB2E5-4BC3-552D-BCB3-F29D89505C5E}" dt="2025-11-17T19:13:25.790" v="2666" actId="692"/>
          <ac:picMkLst>
            <pc:docMk/>
            <pc:sldMk cId="3509584603" sldId="554"/>
            <ac:picMk id="4" creationId="{CBFD8BFF-1381-7E04-8428-932C97CE4671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7T19:14:19.029" v="2671"/>
        <pc:sldMkLst>
          <pc:docMk/>
          <pc:sldMk cId="3794591124" sldId="555"/>
        </pc:sldMkLst>
        <pc:spChg chg="mod">
          <ac:chgData name="Else Lauridsen" userId="2a032e9c-fc2b-498e-b98a-ef77a11d3d14" providerId="ADAL" clId="{095AB2E5-4BC3-552D-BCB3-F29D89505C5E}" dt="2025-11-17T19:14:19.029" v="2671"/>
          <ac:spMkLst>
            <pc:docMk/>
            <pc:sldMk cId="3794591124" sldId="555"/>
            <ac:spMk id="2" creationId="{E8382B62-A840-A0DC-DD00-54CBA02D216B}"/>
          </ac:spMkLst>
        </pc:spChg>
        <pc:picChg chg="add mod">
          <ac:chgData name="Else Lauridsen" userId="2a032e9c-fc2b-498e-b98a-ef77a11d3d14" providerId="ADAL" clId="{095AB2E5-4BC3-552D-BCB3-F29D89505C5E}" dt="2025-11-17T19:14:12.862" v="2670"/>
          <ac:picMkLst>
            <pc:docMk/>
            <pc:sldMk cId="3794591124" sldId="555"/>
            <ac:picMk id="4" creationId="{33038D94-AE63-EC13-4236-1988EBFDE89E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7T19:16:32.649" v="2705" actId="692"/>
        <pc:sldMkLst>
          <pc:docMk/>
          <pc:sldMk cId="2276191194" sldId="556"/>
        </pc:sldMkLst>
        <pc:spChg chg="mod">
          <ac:chgData name="Else Lauridsen" userId="2a032e9c-fc2b-498e-b98a-ef77a11d3d14" providerId="ADAL" clId="{095AB2E5-4BC3-552D-BCB3-F29D89505C5E}" dt="2025-11-17T19:15:15.951" v="2690" actId="20577"/>
          <ac:spMkLst>
            <pc:docMk/>
            <pc:sldMk cId="2276191194" sldId="556"/>
            <ac:spMk id="2" creationId="{928468E7-5C8F-7E1F-53CF-7F84F8F87768}"/>
          </ac:spMkLst>
        </pc:spChg>
        <pc:picChg chg="add mod">
          <ac:chgData name="Else Lauridsen" userId="2a032e9c-fc2b-498e-b98a-ef77a11d3d14" providerId="ADAL" clId="{095AB2E5-4BC3-552D-BCB3-F29D89505C5E}" dt="2025-11-17T19:16:27.571" v="2703" actId="1076"/>
          <ac:picMkLst>
            <pc:docMk/>
            <pc:sldMk cId="2276191194" sldId="556"/>
            <ac:picMk id="4" creationId="{AF13487B-7A0C-154B-E4A0-B1B9DE592CA1}"/>
          </ac:picMkLst>
        </pc:picChg>
        <pc:picChg chg="add mod">
          <ac:chgData name="Else Lauridsen" userId="2a032e9c-fc2b-498e-b98a-ef77a11d3d14" providerId="ADAL" clId="{095AB2E5-4BC3-552D-BCB3-F29D89505C5E}" dt="2025-11-17T19:16:32.649" v="2705" actId="692"/>
          <ac:picMkLst>
            <pc:docMk/>
            <pc:sldMk cId="2276191194" sldId="556"/>
            <ac:picMk id="5" creationId="{35515BD5-6234-538A-7D75-CD4C9CC202C2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7T19:17:27.805" v="2730" actId="1076"/>
        <pc:sldMkLst>
          <pc:docMk/>
          <pc:sldMk cId="1789591518" sldId="557"/>
        </pc:sldMkLst>
        <pc:spChg chg="mod">
          <ac:chgData name="Else Lauridsen" userId="2a032e9c-fc2b-498e-b98a-ef77a11d3d14" providerId="ADAL" clId="{095AB2E5-4BC3-552D-BCB3-F29D89505C5E}" dt="2025-11-17T19:17:11.613" v="2725" actId="20577"/>
          <ac:spMkLst>
            <pc:docMk/>
            <pc:sldMk cId="1789591518" sldId="557"/>
            <ac:spMk id="2" creationId="{872A2AC0-E0DA-E2EF-A942-D25E084B5F56}"/>
          </ac:spMkLst>
        </pc:spChg>
        <pc:picChg chg="add mod">
          <ac:chgData name="Else Lauridsen" userId="2a032e9c-fc2b-498e-b98a-ef77a11d3d14" providerId="ADAL" clId="{095AB2E5-4BC3-552D-BCB3-F29D89505C5E}" dt="2025-11-17T19:17:27.805" v="2730" actId="1076"/>
          <ac:picMkLst>
            <pc:docMk/>
            <pc:sldMk cId="1789591518" sldId="557"/>
            <ac:picMk id="4" creationId="{5570B538-CA16-B58C-EA75-E5D009FE0844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7T19:18:25.139" v="2760"/>
        <pc:sldMkLst>
          <pc:docMk/>
          <pc:sldMk cId="386111760" sldId="558"/>
        </pc:sldMkLst>
        <pc:spChg chg="mod">
          <ac:chgData name="Else Lauridsen" userId="2a032e9c-fc2b-498e-b98a-ef77a11d3d14" providerId="ADAL" clId="{095AB2E5-4BC3-552D-BCB3-F29D89505C5E}" dt="2025-11-17T19:18:23.096" v="2758" actId="20577"/>
          <ac:spMkLst>
            <pc:docMk/>
            <pc:sldMk cId="386111760" sldId="558"/>
            <ac:spMk id="2" creationId="{D07FE175-4123-F397-56E7-B9CA1D45AB79}"/>
          </ac:spMkLst>
        </pc:spChg>
        <pc:picChg chg="add mod">
          <ac:chgData name="Else Lauridsen" userId="2a032e9c-fc2b-498e-b98a-ef77a11d3d14" providerId="ADAL" clId="{095AB2E5-4BC3-552D-BCB3-F29D89505C5E}" dt="2025-11-17T19:18:25.139" v="2760"/>
          <ac:picMkLst>
            <pc:docMk/>
            <pc:sldMk cId="386111760" sldId="558"/>
            <ac:picMk id="4" creationId="{433ADB65-682A-ACDA-AE7B-F7B98284AD5B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7T19:25:40.302" v="2809" actId="1076"/>
        <pc:sldMkLst>
          <pc:docMk/>
          <pc:sldMk cId="2393048691" sldId="559"/>
        </pc:sldMkLst>
        <pc:spChg chg="mod">
          <ac:chgData name="Else Lauridsen" userId="2a032e9c-fc2b-498e-b98a-ef77a11d3d14" providerId="ADAL" clId="{095AB2E5-4BC3-552D-BCB3-F29D89505C5E}" dt="2025-11-17T19:21:20.917" v="2796" actId="20577"/>
          <ac:spMkLst>
            <pc:docMk/>
            <pc:sldMk cId="2393048691" sldId="559"/>
            <ac:spMk id="2" creationId="{42FBD388-E81C-283B-6CA5-0CCC1AB2E9CD}"/>
          </ac:spMkLst>
        </pc:spChg>
        <pc:picChg chg="add mod">
          <ac:chgData name="Else Lauridsen" userId="2a032e9c-fc2b-498e-b98a-ef77a11d3d14" providerId="ADAL" clId="{095AB2E5-4BC3-552D-BCB3-F29D89505C5E}" dt="2025-11-17T19:25:36.358" v="2808" actId="692"/>
          <ac:picMkLst>
            <pc:docMk/>
            <pc:sldMk cId="2393048691" sldId="559"/>
            <ac:picMk id="7" creationId="{4A765AE6-CB62-E7E6-2DE4-88C7E2A73F96}"/>
          </ac:picMkLst>
        </pc:picChg>
        <pc:picChg chg="add mod">
          <ac:chgData name="Else Lauridsen" userId="2a032e9c-fc2b-498e-b98a-ef77a11d3d14" providerId="ADAL" clId="{095AB2E5-4BC3-552D-BCB3-F29D89505C5E}" dt="2025-11-17T19:25:36.358" v="2808" actId="692"/>
          <ac:picMkLst>
            <pc:docMk/>
            <pc:sldMk cId="2393048691" sldId="559"/>
            <ac:picMk id="8" creationId="{B731A1AD-57B6-5720-BF55-7B0B5D0D886C}"/>
          </ac:picMkLst>
        </pc:picChg>
        <pc:picChg chg="add mod">
          <ac:chgData name="Else Lauridsen" userId="2a032e9c-fc2b-498e-b98a-ef77a11d3d14" providerId="ADAL" clId="{095AB2E5-4BC3-552D-BCB3-F29D89505C5E}" dt="2025-11-17T19:25:40.302" v="2809" actId="1076"/>
          <ac:picMkLst>
            <pc:docMk/>
            <pc:sldMk cId="2393048691" sldId="559"/>
            <ac:picMk id="9" creationId="{A333F5AE-D426-5834-C6F6-B24E8A63ABAA}"/>
          </ac:picMkLst>
        </pc:picChg>
      </pc:sldChg>
      <pc:sldChg chg="addSp delSp modSp new mod ord">
        <pc:chgData name="Else Lauridsen" userId="2a032e9c-fc2b-498e-b98a-ef77a11d3d14" providerId="ADAL" clId="{095AB2E5-4BC3-552D-BCB3-F29D89505C5E}" dt="2025-11-17T19:20:10.119" v="2778" actId="20578"/>
        <pc:sldMkLst>
          <pc:docMk/>
          <pc:sldMk cId="2522718104" sldId="560"/>
        </pc:sldMkLst>
        <pc:spChg chg="mod">
          <ac:chgData name="Else Lauridsen" userId="2a032e9c-fc2b-498e-b98a-ef77a11d3d14" providerId="ADAL" clId="{095AB2E5-4BC3-552D-BCB3-F29D89505C5E}" dt="2025-11-17T19:19:59.295" v="2775" actId="20577"/>
          <ac:spMkLst>
            <pc:docMk/>
            <pc:sldMk cId="2522718104" sldId="560"/>
            <ac:spMk id="2" creationId="{AB4DE8C9-5CEB-2A61-7B26-5ABCA1EF1E63}"/>
          </ac:spMkLst>
        </pc:spChg>
        <pc:picChg chg="add mod">
          <ac:chgData name="Else Lauridsen" userId="2a032e9c-fc2b-498e-b98a-ef77a11d3d14" providerId="ADAL" clId="{095AB2E5-4BC3-552D-BCB3-F29D89505C5E}" dt="2025-11-17T19:20:02.125" v="2777"/>
          <ac:picMkLst>
            <pc:docMk/>
            <pc:sldMk cId="2522718104" sldId="560"/>
            <ac:picMk id="4" creationId="{3FDCAA43-43FB-A78D-25D4-7B7CA02FCF75}"/>
          </ac:picMkLst>
        </pc:picChg>
      </pc:sldChg>
      <pc:sldChg chg="modSp new mod">
        <pc:chgData name="Else Lauridsen" userId="2a032e9c-fc2b-498e-b98a-ef77a11d3d14" providerId="ADAL" clId="{095AB2E5-4BC3-552D-BCB3-F29D89505C5E}" dt="2025-12-10T12:37:15.938" v="4932" actId="20577"/>
        <pc:sldMkLst>
          <pc:docMk/>
          <pc:sldMk cId="3067578596" sldId="561"/>
        </pc:sldMkLst>
        <pc:spChg chg="mod">
          <ac:chgData name="Else Lauridsen" userId="2a032e9c-fc2b-498e-b98a-ef77a11d3d14" providerId="ADAL" clId="{095AB2E5-4BC3-552D-BCB3-F29D89505C5E}" dt="2025-12-10T12:37:15.938" v="4932" actId="20577"/>
          <ac:spMkLst>
            <pc:docMk/>
            <pc:sldMk cId="3067578596" sldId="561"/>
            <ac:spMk id="2" creationId="{F16C6569-4078-5F09-1AB2-6BA86C03D630}"/>
          </ac:spMkLst>
        </pc:spChg>
        <pc:spChg chg="mod">
          <ac:chgData name="Else Lauridsen" userId="2a032e9c-fc2b-498e-b98a-ef77a11d3d14" providerId="ADAL" clId="{095AB2E5-4BC3-552D-BCB3-F29D89505C5E}" dt="2025-11-17T20:52:22.407" v="3655" actId="20577"/>
          <ac:spMkLst>
            <pc:docMk/>
            <pc:sldMk cId="3067578596" sldId="561"/>
            <ac:spMk id="3" creationId="{ABC8AA04-178B-F6B8-6023-8BBDA49D0BC0}"/>
          </ac:spMkLst>
        </pc:spChg>
      </pc:sldChg>
      <pc:sldChg chg="modSp new mod">
        <pc:chgData name="Else Lauridsen" userId="2a032e9c-fc2b-498e-b98a-ef77a11d3d14" providerId="ADAL" clId="{095AB2E5-4BC3-552D-BCB3-F29D89505C5E}" dt="2025-12-10T12:37:03.642" v="4926" actId="20577"/>
        <pc:sldMkLst>
          <pc:docMk/>
          <pc:sldMk cId="2979763825" sldId="562"/>
        </pc:sldMkLst>
        <pc:spChg chg="mod">
          <ac:chgData name="Else Lauridsen" userId="2a032e9c-fc2b-498e-b98a-ef77a11d3d14" providerId="ADAL" clId="{095AB2E5-4BC3-552D-BCB3-F29D89505C5E}" dt="2025-12-10T12:37:03.642" v="4926" actId="20577"/>
          <ac:spMkLst>
            <pc:docMk/>
            <pc:sldMk cId="2979763825" sldId="562"/>
            <ac:spMk id="2" creationId="{B8C0DFA1-A2EE-11BA-E778-A58EC578F61A}"/>
          </ac:spMkLst>
        </pc:spChg>
        <pc:spChg chg="mod">
          <ac:chgData name="Else Lauridsen" userId="2a032e9c-fc2b-498e-b98a-ef77a11d3d14" providerId="ADAL" clId="{095AB2E5-4BC3-552D-BCB3-F29D89505C5E}" dt="2025-11-17T20:53:05.633" v="3711" actId="20577"/>
          <ac:spMkLst>
            <pc:docMk/>
            <pc:sldMk cId="2979763825" sldId="562"/>
            <ac:spMk id="3" creationId="{0E7071D5-D8E0-E777-1658-D2CE80405302}"/>
          </ac:spMkLst>
        </pc:spChg>
      </pc:sldChg>
      <pc:sldChg chg="add">
        <pc:chgData name="Else Lauridsen" userId="2a032e9c-fc2b-498e-b98a-ef77a11d3d14" providerId="ADAL" clId="{095AB2E5-4BC3-552D-BCB3-F29D89505C5E}" dt="2025-12-10T12:40:28.837" v="4968"/>
        <pc:sldMkLst>
          <pc:docMk/>
          <pc:sldMk cId="2587678415" sldId="563"/>
        </pc:sldMkLst>
      </pc:sldChg>
      <pc:sldChg chg="modSp new mod ord">
        <pc:chgData name="Else Lauridsen" userId="2a032e9c-fc2b-498e-b98a-ef77a11d3d14" providerId="ADAL" clId="{095AB2E5-4BC3-552D-BCB3-F29D89505C5E}" dt="2025-12-10T12:38:50.953" v="4946" actId="20577"/>
        <pc:sldMkLst>
          <pc:docMk/>
          <pc:sldMk cId="1570831866" sldId="564"/>
        </pc:sldMkLst>
        <pc:spChg chg="mod">
          <ac:chgData name="Else Lauridsen" userId="2a032e9c-fc2b-498e-b98a-ef77a11d3d14" providerId="ADAL" clId="{095AB2E5-4BC3-552D-BCB3-F29D89505C5E}" dt="2025-12-10T12:38:50.953" v="4946" actId="20577"/>
          <ac:spMkLst>
            <pc:docMk/>
            <pc:sldMk cId="1570831866" sldId="564"/>
            <ac:spMk id="2" creationId="{7322166A-1345-DA28-68CD-5AF7BA123C48}"/>
          </ac:spMkLst>
        </pc:spChg>
        <pc:spChg chg="mod">
          <ac:chgData name="Else Lauridsen" userId="2a032e9c-fc2b-498e-b98a-ef77a11d3d14" providerId="ADAL" clId="{095AB2E5-4BC3-552D-BCB3-F29D89505C5E}" dt="2025-11-17T20:56:28.022" v="4121" actId="20577"/>
          <ac:spMkLst>
            <pc:docMk/>
            <pc:sldMk cId="1570831866" sldId="564"/>
            <ac:spMk id="3" creationId="{576B7A2A-6284-233C-8577-AA8FFB65F5ED}"/>
          </ac:spMkLst>
        </pc:spChg>
      </pc:sldChg>
      <pc:sldChg chg="modSp new mod">
        <pc:chgData name="Else Lauridsen" userId="2a032e9c-fc2b-498e-b98a-ef77a11d3d14" providerId="ADAL" clId="{095AB2E5-4BC3-552D-BCB3-F29D89505C5E}" dt="2025-12-10T12:39:01.848" v="4952" actId="20577"/>
        <pc:sldMkLst>
          <pc:docMk/>
          <pc:sldMk cId="3292635465" sldId="565"/>
        </pc:sldMkLst>
        <pc:spChg chg="mod">
          <ac:chgData name="Else Lauridsen" userId="2a032e9c-fc2b-498e-b98a-ef77a11d3d14" providerId="ADAL" clId="{095AB2E5-4BC3-552D-BCB3-F29D89505C5E}" dt="2025-12-10T12:39:01.848" v="4952" actId="20577"/>
          <ac:spMkLst>
            <pc:docMk/>
            <pc:sldMk cId="3292635465" sldId="565"/>
            <ac:spMk id="2" creationId="{ACF7A83D-A3BA-ADE7-6C25-000FF17E3DD0}"/>
          </ac:spMkLst>
        </pc:spChg>
        <pc:spChg chg="mod">
          <ac:chgData name="Else Lauridsen" userId="2a032e9c-fc2b-498e-b98a-ef77a11d3d14" providerId="ADAL" clId="{095AB2E5-4BC3-552D-BCB3-F29D89505C5E}" dt="2025-11-17T20:57:05.934" v="4219" actId="20577"/>
          <ac:spMkLst>
            <pc:docMk/>
            <pc:sldMk cId="3292635465" sldId="565"/>
            <ac:spMk id="3" creationId="{E2B9A3DC-25DC-05DB-D4CD-1D93C32BCCF0}"/>
          </ac:spMkLst>
        </pc:spChg>
      </pc:sldChg>
      <pc:sldChg chg="addSp delSp modSp new mod">
        <pc:chgData name="Else Lauridsen" userId="2a032e9c-fc2b-498e-b98a-ef77a11d3d14" providerId="ADAL" clId="{095AB2E5-4BC3-552D-BCB3-F29D89505C5E}" dt="2025-11-18T05:43:59.478" v="4278" actId="962"/>
        <pc:sldMkLst>
          <pc:docMk/>
          <pc:sldMk cId="566750075" sldId="566"/>
        </pc:sldMkLst>
        <pc:spChg chg="mod">
          <ac:chgData name="Else Lauridsen" userId="2a032e9c-fc2b-498e-b98a-ef77a11d3d14" providerId="ADAL" clId="{095AB2E5-4BC3-552D-BCB3-F29D89505C5E}" dt="2025-11-18T05:42:10.057" v="4272" actId="20577"/>
          <ac:spMkLst>
            <pc:docMk/>
            <pc:sldMk cId="566750075" sldId="566"/>
            <ac:spMk id="2" creationId="{8CAD3283-1F7C-8B3D-7097-F592E24766F1}"/>
          </ac:spMkLst>
        </pc:spChg>
        <pc:picChg chg="add mod">
          <ac:chgData name="Else Lauridsen" userId="2a032e9c-fc2b-498e-b98a-ef77a11d3d14" providerId="ADAL" clId="{095AB2E5-4BC3-552D-BCB3-F29D89505C5E}" dt="2025-11-18T05:43:59.478" v="4278" actId="962"/>
          <ac:picMkLst>
            <pc:docMk/>
            <pc:sldMk cId="566750075" sldId="566"/>
            <ac:picMk id="5" creationId="{7F934947-27DE-DA8E-C65B-639AE9A9CDCA}"/>
          </ac:picMkLst>
        </pc:picChg>
      </pc:sldChg>
      <pc:sldChg chg="addSp delSp modSp add mod">
        <pc:chgData name="Else Lauridsen" userId="2a032e9c-fc2b-498e-b98a-ef77a11d3d14" providerId="ADAL" clId="{095AB2E5-4BC3-552D-BCB3-F29D89505C5E}" dt="2025-11-18T05:46:35.842" v="4282"/>
        <pc:sldMkLst>
          <pc:docMk/>
          <pc:sldMk cId="1678084634" sldId="567"/>
        </pc:sldMkLst>
        <pc:picChg chg="add mod">
          <ac:chgData name="Else Lauridsen" userId="2a032e9c-fc2b-498e-b98a-ef77a11d3d14" providerId="ADAL" clId="{095AB2E5-4BC3-552D-BCB3-F29D89505C5E}" dt="2025-11-18T05:46:35.842" v="4282"/>
          <ac:picMkLst>
            <pc:docMk/>
            <pc:sldMk cId="1678084634" sldId="567"/>
            <ac:picMk id="6" creationId="{BA0E43E5-3B31-243F-946D-1EA4469730EB}"/>
          </ac:picMkLst>
        </pc:picChg>
      </pc:sldChg>
      <pc:sldChg chg="addSp delSp modSp add mod">
        <pc:chgData name="Else Lauridsen" userId="2a032e9c-fc2b-498e-b98a-ef77a11d3d14" providerId="ADAL" clId="{095AB2E5-4BC3-552D-BCB3-F29D89505C5E}" dt="2025-11-18T05:47:27.184" v="4289" actId="1076"/>
        <pc:sldMkLst>
          <pc:docMk/>
          <pc:sldMk cId="2422207978" sldId="568"/>
        </pc:sldMkLst>
        <pc:picChg chg="add mod">
          <ac:chgData name="Else Lauridsen" userId="2a032e9c-fc2b-498e-b98a-ef77a11d3d14" providerId="ADAL" clId="{095AB2E5-4BC3-552D-BCB3-F29D89505C5E}" dt="2025-11-18T05:47:27.184" v="4289" actId="1076"/>
          <ac:picMkLst>
            <pc:docMk/>
            <pc:sldMk cId="2422207978" sldId="568"/>
            <ac:picMk id="5" creationId="{E2D393D4-C403-BE0E-38F4-455843D4764B}"/>
          </ac:picMkLst>
        </pc:picChg>
      </pc:sldChg>
      <pc:sldChg chg="addSp delSp modSp add mod">
        <pc:chgData name="Else Lauridsen" userId="2a032e9c-fc2b-498e-b98a-ef77a11d3d14" providerId="ADAL" clId="{095AB2E5-4BC3-552D-BCB3-F29D89505C5E}" dt="2025-11-18T05:48:26.167" v="4295" actId="1076"/>
        <pc:sldMkLst>
          <pc:docMk/>
          <pc:sldMk cId="1122191613" sldId="569"/>
        </pc:sldMkLst>
        <pc:picChg chg="add mod">
          <ac:chgData name="Else Lauridsen" userId="2a032e9c-fc2b-498e-b98a-ef77a11d3d14" providerId="ADAL" clId="{095AB2E5-4BC3-552D-BCB3-F29D89505C5E}" dt="2025-11-18T05:48:26.167" v="4295" actId="1076"/>
          <ac:picMkLst>
            <pc:docMk/>
            <pc:sldMk cId="1122191613" sldId="569"/>
            <ac:picMk id="6" creationId="{9C9F18C2-8910-8725-E6D9-33186B4B45A6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8T05:50:35.222" v="4325"/>
        <pc:sldMkLst>
          <pc:docMk/>
          <pc:sldMk cId="243135398" sldId="570"/>
        </pc:sldMkLst>
        <pc:spChg chg="mod">
          <ac:chgData name="Else Lauridsen" userId="2a032e9c-fc2b-498e-b98a-ef77a11d3d14" providerId="ADAL" clId="{095AB2E5-4BC3-552D-BCB3-F29D89505C5E}" dt="2025-11-18T05:50:33.072" v="4323" actId="20577"/>
          <ac:spMkLst>
            <pc:docMk/>
            <pc:sldMk cId="243135398" sldId="570"/>
            <ac:spMk id="2" creationId="{E8CFE925-5DEA-1C37-66A8-5D85747D53BE}"/>
          </ac:spMkLst>
        </pc:spChg>
        <pc:picChg chg="add mod">
          <ac:chgData name="Else Lauridsen" userId="2a032e9c-fc2b-498e-b98a-ef77a11d3d14" providerId="ADAL" clId="{095AB2E5-4BC3-552D-BCB3-F29D89505C5E}" dt="2025-11-18T05:50:35.222" v="4325"/>
          <ac:picMkLst>
            <pc:docMk/>
            <pc:sldMk cId="243135398" sldId="570"/>
            <ac:picMk id="4" creationId="{F91F1C17-6C91-582E-BB0E-80C2627972EC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2-10T11:24:48.173" v="4631"/>
        <pc:sldMkLst>
          <pc:docMk/>
          <pc:sldMk cId="896150078" sldId="571"/>
        </pc:sldMkLst>
        <pc:spChg chg="mod">
          <ac:chgData name="Else Lauridsen" userId="2a032e9c-fc2b-498e-b98a-ef77a11d3d14" providerId="ADAL" clId="{095AB2E5-4BC3-552D-BCB3-F29D89505C5E}" dt="2025-11-18T05:55:23.351" v="4375" actId="20577"/>
          <ac:spMkLst>
            <pc:docMk/>
            <pc:sldMk cId="896150078" sldId="571"/>
            <ac:spMk id="2" creationId="{F8919DDD-7D62-9CF2-B21A-6A4AF7EB7431}"/>
          </ac:spMkLst>
        </pc:spChg>
        <pc:picChg chg="add mod">
          <ac:chgData name="Else Lauridsen" userId="2a032e9c-fc2b-498e-b98a-ef77a11d3d14" providerId="ADAL" clId="{095AB2E5-4BC3-552D-BCB3-F29D89505C5E}" dt="2025-11-18T05:55:04.515" v="4357" actId="1076"/>
          <ac:picMkLst>
            <pc:docMk/>
            <pc:sldMk cId="896150078" sldId="571"/>
            <ac:picMk id="8" creationId="{607D042A-6F9D-9608-BEB4-F81521544297}"/>
          </ac:picMkLst>
        </pc:picChg>
        <pc:cxnChg chg="add mod">
          <ac:chgData name="Else Lauridsen" userId="2a032e9c-fc2b-498e-b98a-ef77a11d3d14" providerId="ADAL" clId="{095AB2E5-4BC3-552D-BCB3-F29D89505C5E}" dt="2025-12-10T11:24:48.173" v="4631"/>
          <ac:cxnSpMkLst>
            <pc:docMk/>
            <pc:sldMk cId="896150078" sldId="571"/>
            <ac:cxnSpMk id="3" creationId="{CB6A719A-58A0-F6A7-5868-07F5FA853AA6}"/>
          </ac:cxnSpMkLst>
        </pc:cxnChg>
      </pc:sldChg>
      <pc:sldChg chg="addSp delSp modSp new mod">
        <pc:chgData name="Else Lauridsen" userId="2a032e9c-fc2b-498e-b98a-ef77a11d3d14" providerId="ADAL" clId="{095AB2E5-4BC3-552D-BCB3-F29D89505C5E}" dt="2025-11-18T05:55:58.731" v="4379" actId="1076"/>
        <pc:sldMkLst>
          <pc:docMk/>
          <pc:sldMk cId="1831473338" sldId="572"/>
        </pc:sldMkLst>
        <pc:spChg chg="mod">
          <ac:chgData name="Else Lauridsen" userId="2a032e9c-fc2b-498e-b98a-ef77a11d3d14" providerId="ADAL" clId="{095AB2E5-4BC3-552D-BCB3-F29D89505C5E}" dt="2025-11-18T05:55:17.573" v="4373" actId="20577"/>
          <ac:spMkLst>
            <pc:docMk/>
            <pc:sldMk cId="1831473338" sldId="572"/>
            <ac:spMk id="2" creationId="{EB0EF545-2724-1932-CDCE-737B525D7C12}"/>
          </ac:spMkLst>
        </pc:spChg>
        <pc:picChg chg="add mod">
          <ac:chgData name="Else Lauridsen" userId="2a032e9c-fc2b-498e-b98a-ef77a11d3d14" providerId="ADAL" clId="{095AB2E5-4BC3-552D-BCB3-F29D89505C5E}" dt="2025-11-18T05:55:47.365" v="4376" actId="1076"/>
          <ac:picMkLst>
            <pc:docMk/>
            <pc:sldMk cId="1831473338" sldId="572"/>
            <ac:picMk id="4" creationId="{38D48167-44CE-396B-1E66-106E1A6EE64F}"/>
          </ac:picMkLst>
        </pc:picChg>
        <pc:picChg chg="add mod">
          <ac:chgData name="Else Lauridsen" userId="2a032e9c-fc2b-498e-b98a-ef77a11d3d14" providerId="ADAL" clId="{095AB2E5-4BC3-552D-BCB3-F29D89505C5E}" dt="2025-11-18T05:55:58.731" v="4379" actId="1076"/>
          <ac:picMkLst>
            <pc:docMk/>
            <pc:sldMk cId="1831473338" sldId="572"/>
            <ac:picMk id="5" creationId="{C4FE8622-C3D6-47ED-AFEC-912F5C30151E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2-10T11:25:06.880" v="4632"/>
        <pc:sldMkLst>
          <pc:docMk/>
          <pc:sldMk cId="997269872" sldId="573"/>
        </pc:sldMkLst>
        <pc:spChg chg="mod">
          <ac:chgData name="Else Lauridsen" userId="2a032e9c-fc2b-498e-b98a-ef77a11d3d14" providerId="ADAL" clId="{095AB2E5-4BC3-552D-BCB3-F29D89505C5E}" dt="2025-11-18T05:57:35.976" v="4397" actId="20577"/>
          <ac:spMkLst>
            <pc:docMk/>
            <pc:sldMk cId="997269872" sldId="573"/>
            <ac:spMk id="2" creationId="{793692C4-0617-D7E5-1383-C39BD3F16BD9}"/>
          </ac:spMkLst>
        </pc:spChg>
        <pc:picChg chg="add mod">
          <ac:chgData name="Else Lauridsen" userId="2a032e9c-fc2b-498e-b98a-ef77a11d3d14" providerId="ADAL" clId="{095AB2E5-4BC3-552D-BCB3-F29D89505C5E}" dt="2025-11-18T05:57:38.114" v="4399"/>
          <ac:picMkLst>
            <pc:docMk/>
            <pc:sldMk cId="997269872" sldId="573"/>
            <ac:picMk id="4" creationId="{196FAC0F-B13D-A722-54B5-67E56CD6F7B0}"/>
          </ac:picMkLst>
        </pc:picChg>
        <pc:cxnChg chg="add mod">
          <ac:chgData name="Else Lauridsen" userId="2a032e9c-fc2b-498e-b98a-ef77a11d3d14" providerId="ADAL" clId="{095AB2E5-4BC3-552D-BCB3-F29D89505C5E}" dt="2025-12-10T11:25:06.880" v="4632"/>
          <ac:cxnSpMkLst>
            <pc:docMk/>
            <pc:sldMk cId="997269872" sldId="573"/>
            <ac:cxnSpMk id="3" creationId="{A3420308-49E1-5A56-628B-AE1A4CA54551}"/>
          </ac:cxnSpMkLst>
        </pc:cxnChg>
      </pc:sldChg>
      <pc:sldChg chg="addSp delSp modSp new mod">
        <pc:chgData name="Else Lauridsen" userId="2a032e9c-fc2b-498e-b98a-ef77a11d3d14" providerId="ADAL" clId="{095AB2E5-4BC3-552D-BCB3-F29D89505C5E}" dt="2025-11-18T05:59:39.047" v="4434" actId="1076"/>
        <pc:sldMkLst>
          <pc:docMk/>
          <pc:sldMk cId="1691784409" sldId="574"/>
        </pc:sldMkLst>
        <pc:spChg chg="mod">
          <ac:chgData name="Else Lauridsen" userId="2a032e9c-fc2b-498e-b98a-ef77a11d3d14" providerId="ADAL" clId="{095AB2E5-4BC3-552D-BCB3-F29D89505C5E}" dt="2025-11-18T05:58:30.460" v="4428" actId="20577"/>
          <ac:spMkLst>
            <pc:docMk/>
            <pc:sldMk cId="1691784409" sldId="574"/>
            <ac:spMk id="2" creationId="{51D8AF8F-2C63-62D4-075A-4D4B70493ACB}"/>
          </ac:spMkLst>
        </pc:spChg>
        <pc:picChg chg="add mod">
          <ac:chgData name="Else Lauridsen" userId="2a032e9c-fc2b-498e-b98a-ef77a11d3d14" providerId="ADAL" clId="{095AB2E5-4BC3-552D-BCB3-F29D89505C5E}" dt="2025-11-18T05:59:20.897" v="4431" actId="1076"/>
          <ac:picMkLst>
            <pc:docMk/>
            <pc:sldMk cId="1691784409" sldId="574"/>
            <ac:picMk id="4" creationId="{F13159C5-190B-2EA1-12FC-9E485B13789B}"/>
          </ac:picMkLst>
        </pc:picChg>
        <pc:picChg chg="add mod">
          <ac:chgData name="Else Lauridsen" userId="2a032e9c-fc2b-498e-b98a-ef77a11d3d14" providerId="ADAL" clId="{095AB2E5-4BC3-552D-BCB3-F29D89505C5E}" dt="2025-11-18T05:59:39.047" v="4434" actId="1076"/>
          <ac:picMkLst>
            <pc:docMk/>
            <pc:sldMk cId="1691784409" sldId="574"/>
            <ac:picMk id="5" creationId="{CDB5E6B1-657D-F1EC-3798-2A7ED4B598F7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1-18T06:09:42.975" v="4514" actId="14100"/>
        <pc:sldMkLst>
          <pc:docMk/>
          <pc:sldMk cId="2473522857" sldId="575"/>
        </pc:sldMkLst>
        <pc:spChg chg="mod">
          <ac:chgData name="Else Lauridsen" userId="2a032e9c-fc2b-498e-b98a-ef77a11d3d14" providerId="ADAL" clId="{095AB2E5-4BC3-552D-BCB3-F29D89505C5E}" dt="2025-11-18T06:05:47.038" v="4452" actId="20577"/>
          <ac:spMkLst>
            <pc:docMk/>
            <pc:sldMk cId="2473522857" sldId="575"/>
            <ac:spMk id="2" creationId="{A7E365E1-F4BB-CCF9-0EF8-612C148A6CD1}"/>
          </ac:spMkLst>
        </pc:spChg>
        <pc:spChg chg="add mod">
          <ac:chgData name="Else Lauridsen" userId="2a032e9c-fc2b-498e-b98a-ef77a11d3d14" providerId="ADAL" clId="{095AB2E5-4BC3-552D-BCB3-F29D89505C5E}" dt="2025-11-18T06:09:42.975" v="4514" actId="14100"/>
          <ac:spMkLst>
            <pc:docMk/>
            <pc:sldMk cId="2473522857" sldId="575"/>
            <ac:spMk id="6" creationId="{5B398DBA-74B4-9827-CA58-FCA930D174BD}"/>
          </ac:spMkLst>
        </pc:spChg>
        <pc:picChg chg="add mod">
          <ac:chgData name="Else Lauridsen" userId="2a032e9c-fc2b-498e-b98a-ef77a11d3d14" providerId="ADAL" clId="{095AB2E5-4BC3-552D-BCB3-F29D89505C5E}" dt="2025-11-18T06:06:33.840" v="4463" actId="1076"/>
          <ac:picMkLst>
            <pc:docMk/>
            <pc:sldMk cId="2473522857" sldId="575"/>
            <ac:picMk id="4" creationId="{6BBF3BAB-E92B-F368-88F3-187180E833FD}"/>
          </ac:picMkLst>
        </pc:picChg>
        <pc:picChg chg="add mod">
          <ac:chgData name="Else Lauridsen" userId="2a032e9c-fc2b-498e-b98a-ef77a11d3d14" providerId="ADAL" clId="{095AB2E5-4BC3-552D-BCB3-F29D89505C5E}" dt="2025-11-18T06:06:40.457" v="4466" actId="1076"/>
          <ac:picMkLst>
            <pc:docMk/>
            <pc:sldMk cId="2473522857" sldId="575"/>
            <ac:picMk id="5" creationId="{05202B33-3E09-360B-46F1-0FF71E693250}"/>
          </ac:picMkLst>
        </pc:picChg>
      </pc:sldChg>
      <pc:sldChg chg="addSp delSp modSp new mod">
        <pc:chgData name="Else Lauridsen" userId="2a032e9c-fc2b-498e-b98a-ef77a11d3d14" providerId="ADAL" clId="{095AB2E5-4BC3-552D-BCB3-F29D89505C5E}" dt="2025-12-10T12:31:31.856" v="4819" actId="1076"/>
        <pc:sldMkLst>
          <pc:docMk/>
          <pc:sldMk cId="1247397742" sldId="576"/>
        </pc:sldMkLst>
        <pc:spChg chg="mod">
          <ac:chgData name="Else Lauridsen" userId="2a032e9c-fc2b-498e-b98a-ef77a11d3d14" providerId="ADAL" clId="{095AB2E5-4BC3-552D-BCB3-F29D89505C5E}" dt="2025-11-18T11:59:16.206" v="4563" actId="20577"/>
          <ac:spMkLst>
            <pc:docMk/>
            <pc:sldMk cId="1247397742" sldId="576"/>
            <ac:spMk id="2" creationId="{F0F0DF5F-0090-62E9-9F31-391BB6F0878F}"/>
          </ac:spMkLst>
        </pc:spChg>
        <pc:picChg chg="add mod">
          <ac:chgData name="Else Lauridsen" userId="2a032e9c-fc2b-498e-b98a-ef77a11d3d14" providerId="ADAL" clId="{095AB2E5-4BC3-552D-BCB3-F29D89505C5E}" dt="2025-12-10T12:31:15.477" v="4817" actId="171"/>
          <ac:picMkLst>
            <pc:docMk/>
            <pc:sldMk cId="1247397742" sldId="576"/>
            <ac:picMk id="3" creationId="{7DAF8B12-3A50-F2DC-59DB-4B4C2C1F4281}"/>
          </ac:picMkLst>
        </pc:picChg>
        <pc:picChg chg="add mod">
          <ac:chgData name="Else Lauridsen" userId="2a032e9c-fc2b-498e-b98a-ef77a11d3d14" providerId="ADAL" clId="{095AB2E5-4BC3-552D-BCB3-F29D89505C5E}" dt="2025-11-18T11:59:46.457" v="4566" actId="1076"/>
          <ac:picMkLst>
            <pc:docMk/>
            <pc:sldMk cId="1247397742" sldId="576"/>
            <ac:picMk id="4" creationId="{0DE752C2-4DE5-23E8-BDC1-F3931769DEAE}"/>
          </ac:picMkLst>
        </pc:picChg>
        <pc:picChg chg="add mod">
          <ac:chgData name="Else Lauridsen" userId="2a032e9c-fc2b-498e-b98a-ef77a11d3d14" providerId="ADAL" clId="{095AB2E5-4BC3-552D-BCB3-F29D89505C5E}" dt="2025-11-18T12:03:52.786" v="4580" actId="1076"/>
          <ac:picMkLst>
            <pc:docMk/>
            <pc:sldMk cId="1247397742" sldId="576"/>
            <ac:picMk id="5" creationId="{05A3155E-48FB-AB1A-CF2D-B75D6A93F9E0}"/>
          </ac:picMkLst>
        </pc:picChg>
        <pc:cxnChg chg="add mod">
          <ac:chgData name="Else Lauridsen" userId="2a032e9c-fc2b-498e-b98a-ef77a11d3d14" providerId="ADAL" clId="{095AB2E5-4BC3-552D-BCB3-F29D89505C5E}" dt="2025-11-18T12:00:37.824" v="4573" actId="13822"/>
          <ac:cxnSpMkLst>
            <pc:docMk/>
            <pc:sldMk cId="1247397742" sldId="576"/>
            <ac:cxnSpMk id="7" creationId="{40741787-67C9-749F-9F7A-3A559EFBDA94}"/>
          </ac:cxnSpMkLst>
        </pc:cxnChg>
        <pc:cxnChg chg="add mod">
          <ac:chgData name="Else Lauridsen" userId="2a032e9c-fc2b-498e-b98a-ef77a11d3d14" providerId="ADAL" clId="{095AB2E5-4BC3-552D-BCB3-F29D89505C5E}" dt="2025-12-10T12:31:31.856" v="4819" actId="1076"/>
          <ac:cxnSpMkLst>
            <pc:docMk/>
            <pc:sldMk cId="1247397742" sldId="576"/>
            <ac:cxnSpMk id="14" creationId="{88A9677F-E1A8-CD42-5A7E-CF60C8745806}"/>
          </ac:cxnSpMkLst>
        </pc:cxnChg>
      </pc:sldChg>
      <pc:sldChg chg="modSp add mod">
        <pc:chgData name="Else Lauridsen" userId="2a032e9c-fc2b-498e-b98a-ef77a11d3d14" providerId="ADAL" clId="{095AB2E5-4BC3-552D-BCB3-F29D89505C5E}" dt="2025-12-10T12:22:55.224" v="4770" actId="1076"/>
        <pc:sldMkLst>
          <pc:docMk/>
          <pc:sldMk cId="2245323111" sldId="578"/>
        </pc:sldMkLst>
        <pc:spChg chg="mod">
          <ac:chgData name="Else Lauridsen" userId="2a032e9c-fc2b-498e-b98a-ef77a11d3d14" providerId="ADAL" clId="{095AB2E5-4BC3-552D-BCB3-F29D89505C5E}" dt="2025-12-10T12:22:55.224" v="4770" actId="1076"/>
          <ac:spMkLst>
            <pc:docMk/>
            <pc:sldMk cId="2245323111" sldId="578"/>
            <ac:spMk id="2" creationId="{C37DFB55-873A-1420-CD2B-6E1E864329A1}"/>
          </ac:spMkLst>
        </pc:spChg>
      </pc:sldChg>
      <pc:sldChg chg="addSp modSp add mod">
        <pc:chgData name="Else Lauridsen" userId="2a032e9c-fc2b-498e-b98a-ef77a11d3d14" providerId="ADAL" clId="{095AB2E5-4BC3-552D-BCB3-F29D89505C5E}" dt="2025-12-15T09:46:47.841" v="5089" actId="1076"/>
        <pc:sldMkLst>
          <pc:docMk/>
          <pc:sldMk cId="1620678384" sldId="579"/>
        </pc:sldMkLst>
        <pc:spChg chg="add mod">
          <ac:chgData name="Else Lauridsen" userId="2a032e9c-fc2b-498e-b98a-ef77a11d3d14" providerId="ADAL" clId="{095AB2E5-4BC3-552D-BCB3-F29D89505C5E}" dt="2025-12-15T09:46:47.841" v="5089" actId="1076"/>
          <ac:spMkLst>
            <pc:docMk/>
            <pc:sldMk cId="1620678384" sldId="579"/>
            <ac:spMk id="2" creationId="{7509ABEA-A694-8B70-6CBF-4E50455690E5}"/>
          </ac:spMkLst>
        </pc:spChg>
      </pc:sldChg>
      <pc:sldChg chg="add">
        <pc:chgData name="Else Lauridsen" userId="2a032e9c-fc2b-498e-b98a-ef77a11d3d14" providerId="ADAL" clId="{095AB2E5-4BC3-552D-BCB3-F29D89505C5E}" dt="2025-12-10T12:36:57.710" v="4920"/>
        <pc:sldMkLst>
          <pc:docMk/>
          <pc:sldMk cId="4013312580" sldId="580"/>
        </pc:sldMkLst>
      </pc:sldChg>
      <pc:sldChg chg="add">
        <pc:chgData name="Else Lauridsen" userId="2a032e9c-fc2b-498e-b98a-ef77a11d3d14" providerId="ADAL" clId="{095AB2E5-4BC3-552D-BCB3-F29D89505C5E}" dt="2025-12-10T12:36:57.710" v="4920"/>
        <pc:sldMkLst>
          <pc:docMk/>
          <pc:sldMk cId="3560082395" sldId="581"/>
        </pc:sldMkLst>
      </pc:sldChg>
      <pc:sldChg chg="addSp delSp modSp new mod modClrScheme chgLayout">
        <pc:chgData name="Else Lauridsen" userId="2a032e9c-fc2b-498e-b98a-ef77a11d3d14" providerId="ADAL" clId="{095AB2E5-4BC3-552D-BCB3-F29D89505C5E}" dt="2025-12-10T12:22:30.760" v="4766" actId="1076"/>
        <pc:sldMkLst>
          <pc:docMk/>
          <pc:sldMk cId="1721563093" sldId="582"/>
        </pc:sldMkLst>
        <pc:spChg chg="add mod">
          <ac:chgData name="Else Lauridsen" userId="2a032e9c-fc2b-498e-b98a-ef77a11d3d14" providerId="ADAL" clId="{095AB2E5-4BC3-552D-BCB3-F29D89505C5E}" dt="2025-12-10T12:22:30.760" v="4766" actId="1076"/>
          <ac:spMkLst>
            <pc:docMk/>
            <pc:sldMk cId="1721563093" sldId="582"/>
            <ac:spMk id="5" creationId="{3025E94D-4018-DEF0-0BCC-FEB131432E94}"/>
          </ac:spMkLst>
        </pc:spChg>
      </pc:sldChg>
      <pc:sldChg chg="add">
        <pc:chgData name="Else Lauridsen" userId="2a032e9c-fc2b-498e-b98a-ef77a11d3d14" providerId="ADAL" clId="{095AB2E5-4BC3-552D-BCB3-F29D89505C5E}" dt="2025-12-10T12:36:57.710" v="4920"/>
        <pc:sldMkLst>
          <pc:docMk/>
          <pc:sldMk cId="854503577" sldId="583"/>
        </pc:sldMkLst>
      </pc:sldChg>
      <pc:sldChg chg="add">
        <pc:chgData name="Else Lauridsen" userId="2a032e9c-fc2b-498e-b98a-ef77a11d3d14" providerId="ADAL" clId="{095AB2E5-4BC3-552D-BCB3-F29D89505C5E}" dt="2025-12-10T12:36:57.710" v="4920"/>
        <pc:sldMkLst>
          <pc:docMk/>
          <pc:sldMk cId="3628927961" sldId="584"/>
        </pc:sldMkLst>
      </pc:sldChg>
      <pc:sldChg chg="add">
        <pc:chgData name="Else Lauridsen" userId="2a032e9c-fc2b-498e-b98a-ef77a11d3d14" providerId="ADAL" clId="{095AB2E5-4BC3-552D-BCB3-F29D89505C5E}" dt="2025-12-10T12:37:44.161" v="4934"/>
        <pc:sldMkLst>
          <pc:docMk/>
          <pc:sldMk cId="5240059" sldId="585"/>
        </pc:sldMkLst>
      </pc:sldChg>
      <pc:sldChg chg="add">
        <pc:chgData name="Else Lauridsen" userId="2a032e9c-fc2b-498e-b98a-ef77a11d3d14" providerId="ADAL" clId="{095AB2E5-4BC3-552D-BCB3-F29D89505C5E}" dt="2025-12-10T12:37:44.161" v="4934"/>
        <pc:sldMkLst>
          <pc:docMk/>
          <pc:sldMk cId="1467734426" sldId="586"/>
        </pc:sldMkLst>
      </pc:sldChg>
      <pc:sldChg chg="modSp add mod">
        <pc:chgData name="Else Lauridsen" userId="2a032e9c-fc2b-498e-b98a-ef77a11d3d14" providerId="ADAL" clId="{095AB2E5-4BC3-552D-BCB3-F29D89505C5E}" dt="2025-12-10T12:35:45.140" v="4917" actId="20577"/>
        <pc:sldMkLst>
          <pc:docMk/>
          <pc:sldMk cId="1139766246" sldId="587"/>
        </pc:sldMkLst>
        <pc:spChg chg="mod">
          <ac:chgData name="Else Lauridsen" userId="2a032e9c-fc2b-498e-b98a-ef77a11d3d14" providerId="ADAL" clId="{095AB2E5-4BC3-552D-BCB3-F29D89505C5E}" dt="2025-12-10T12:35:45.140" v="4917" actId="20577"/>
          <ac:spMkLst>
            <pc:docMk/>
            <pc:sldMk cId="1139766246" sldId="587"/>
            <ac:spMk id="2" creationId="{3939971A-08C6-C031-A584-D2EC447CF534}"/>
          </ac:spMkLst>
        </pc:spChg>
      </pc:sldChg>
      <pc:sldChg chg="modSp new mod">
        <pc:chgData name="Else Lauridsen" userId="2a032e9c-fc2b-498e-b98a-ef77a11d3d14" providerId="ADAL" clId="{095AB2E5-4BC3-552D-BCB3-F29D89505C5E}" dt="2025-12-10T12:46:23.788" v="5018"/>
        <pc:sldMkLst>
          <pc:docMk/>
          <pc:sldMk cId="1035575373" sldId="588"/>
        </pc:sldMkLst>
        <pc:spChg chg="mod">
          <ac:chgData name="Else Lauridsen" userId="2a032e9c-fc2b-498e-b98a-ef77a11d3d14" providerId="ADAL" clId="{095AB2E5-4BC3-552D-BCB3-F29D89505C5E}" dt="2025-12-10T12:46:21.794" v="5017" actId="20577"/>
          <ac:spMkLst>
            <pc:docMk/>
            <pc:sldMk cId="1035575373" sldId="588"/>
            <ac:spMk id="2" creationId="{FE225A34-EA33-8556-8540-275E059A6647}"/>
          </ac:spMkLst>
        </pc:spChg>
        <pc:spChg chg="mod">
          <ac:chgData name="Else Lauridsen" userId="2a032e9c-fc2b-498e-b98a-ef77a11d3d14" providerId="ADAL" clId="{095AB2E5-4BC3-552D-BCB3-F29D89505C5E}" dt="2025-12-10T12:46:23.788" v="5018"/>
          <ac:spMkLst>
            <pc:docMk/>
            <pc:sldMk cId="1035575373" sldId="588"/>
            <ac:spMk id="3" creationId="{CD4F7819-E541-05D9-F63A-04E69D075C9C}"/>
          </ac:spMkLst>
        </pc:spChg>
      </pc:sldChg>
      <pc:sldChg chg="add">
        <pc:chgData name="Else Lauridsen" userId="2a032e9c-fc2b-498e-b98a-ef77a11d3d14" providerId="ADAL" clId="{095AB2E5-4BC3-552D-BCB3-F29D89505C5E}" dt="2025-12-15T08:37:27.467" v="5065"/>
        <pc:sldMkLst>
          <pc:docMk/>
          <pc:sldMk cId="689462868" sldId="589"/>
        </pc:sldMkLst>
      </pc:sldChg>
      <pc:sldMasterChg chg="delSldLayout">
        <pc:chgData name="Else Lauridsen" userId="2a032e9c-fc2b-498e-b98a-ef77a11d3d14" providerId="ADAL" clId="{095AB2E5-4BC3-552D-BCB3-F29D89505C5E}" dt="2025-12-10T12:06:49.612" v="4635" actId="2696"/>
        <pc:sldMasterMkLst>
          <pc:docMk/>
          <pc:sldMasterMk cId="4021174182" sldId="2147483648"/>
        </pc:sldMasterMkLst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erhvervsakademisydvest-my.sharepoint.com/personal/ell_easv_dk/Documents/Projekter/Nye%20kurser%20til%20EVU%20omr&#229;det/CoPilot/fiktive%20sundhedsdata-kopi%20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[fiktive sundhedsdata-kopi 2.xlsx]Ark5!Pivottabel3</c:name>
    <c:fmtId val="3"/>
  </c:pivotSource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  <c:showLegendKey val="0"/>
          <c:showVal val="0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'Ark5'!$B$2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'Ark5'!$A$3:$A$18</c:f>
              <c:strCache>
                <c:ptCount val="15"/>
                <c:pt idx="0">
                  <c:v>15-19 år</c:v>
                </c:pt>
                <c:pt idx="1">
                  <c:v>20-24 år</c:v>
                </c:pt>
                <c:pt idx="2">
                  <c:v>25-29 år</c:v>
                </c:pt>
                <c:pt idx="3">
                  <c:v>30-34 år</c:v>
                </c:pt>
                <c:pt idx="4">
                  <c:v>35-39 år</c:v>
                </c:pt>
                <c:pt idx="5">
                  <c:v>40-44 år</c:v>
                </c:pt>
                <c:pt idx="6">
                  <c:v>45-49 år</c:v>
                </c:pt>
                <c:pt idx="7">
                  <c:v>50-54 år</c:v>
                </c:pt>
                <c:pt idx="8">
                  <c:v>55-59 år</c:v>
                </c:pt>
                <c:pt idx="9">
                  <c:v>60-64 år</c:v>
                </c:pt>
                <c:pt idx="10">
                  <c:v>65-69 år</c:v>
                </c:pt>
                <c:pt idx="11">
                  <c:v>70-74 år</c:v>
                </c:pt>
                <c:pt idx="12">
                  <c:v>75-79 år</c:v>
                </c:pt>
                <c:pt idx="13">
                  <c:v>80-84 år</c:v>
                </c:pt>
                <c:pt idx="14">
                  <c:v>85-89 år</c:v>
                </c:pt>
              </c:strCache>
            </c:strRef>
          </c:cat>
          <c:val>
            <c:numRef>
              <c:f>'Ark5'!$B$3:$B$18</c:f>
              <c:numCache>
                <c:formatCode>General</c:formatCode>
                <c:ptCount val="15"/>
                <c:pt idx="0">
                  <c:v>55</c:v>
                </c:pt>
                <c:pt idx="1">
                  <c:v>71</c:v>
                </c:pt>
                <c:pt idx="2">
                  <c:v>79</c:v>
                </c:pt>
                <c:pt idx="3">
                  <c:v>88</c:v>
                </c:pt>
                <c:pt idx="4">
                  <c:v>79.3333333333333</c:v>
                </c:pt>
                <c:pt idx="5">
                  <c:v>83</c:v>
                </c:pt>
                <c:pt idx="6">
                  <c:v>#N/A</c:v>
                </c:pt>
                <c:pt idx="7">
                  <c:v>74</c:v>
                </c:pt>
                <c:pt idx="8">
                  <c:v>82</c:v>
                </c:pt>
                <c:pt idx="9">
                  <c:v>#N/A</c:v>
                </c:pt>
                <c:pt idx="10">
                  <c:v>102</c:v>
                </c:pt>
                <c:pt idx="11">
                  <c:v>#N/A</c:v>
                </c:pt>
                <c:pt idx="12">
                  <c:v>72</c:v>
                </c:pt>
                <c:pt idx="13">
                  <c:v>56</c:v>
                </c:pt>
                <c:pt idx="14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99-5740-B9B7-58BC8579A0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3"/>
        <c:overlap val="-30"/>
        <c:axId val="759869872"/>
        <c:axId val="759871584"/>
      </c:barChart>
      <c:catAx>
        <c:axId val="759869872"/>
        <c:scaling>
          <c:orientation val="maxMin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Aldersgruppe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59871584"/>
        <c:crosses val="autoZero"/>
        <c:auto val="1"/>
        <c:lblAlgn val="ctr"/>
        <c:lblOffset val="100"/>
        <c:noMultiLvlLbl val="0"/>
      </c:catAx>
      <c:valAx>
        <c:axId val="759871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Gennemsnitlig_hvilepuls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759869872"/>
        <c:crosses val="max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B081-39A5-6744-A7C6-5905EB4B930F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33118F-E974-3645-9C96-68ACCC1DE81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493486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Jeg er…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110531-AD97-6440-95A6-C163BEFB9A87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40237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F2941A-E654-31DF-1379-A0C17CECA5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06379542-FF56-8C09-4D1A-00A10D0AE3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09D7E07-2D5F-FD93-8008-E37B90931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C243-B840-EF43-8F68-6C8102A647DB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94729C3-56BC-CBFA-F47E-6D6EEB59A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2D26897-F740-6ACE-53FC-C66F5F436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D672-C78D-6B4E-87B9-4E2DC0328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759115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37F913-6D53-29A9-E535-B40411592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7CEDBE82-046D-D689-0E48-D4F1E754D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5D35321-9BAD-2885-0713-B2EE07C4A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C243-B840-EF43-8F68-6C8102A647DB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4E927D4-6456-752D-2EB8-23A9F3B48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2D951D61-2CB6-7689-84CE-C983BAD0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D672-C78D-6B4E-87B9-4E2DC0328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8488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335F1796-0F98-CAFB-7F52-98892C0259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174D2305-D695-656B-8551-117944303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DB54DD2-7753-2DB5-E4CE-E223FD6CC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C243-B840-EF43-8F68-6C8102A647DB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3DD2F2E-C5CF-D6D0-9B19-62E6DC922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DC975525-52C2-7F10-6583-EA2FBF8D9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D672-C78D-6B4E-87B9-4E2DC0328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74083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olourful clouds against a starry night sky"/>
          <p:cNvSpPr>
            <a:spLocks noGrp="1"/>
          </p:cNvSpPr>
          <p:nvPr>
            <p:ph type="pic" idx="21"/>
          </p:nvPr>
        </p:nvSpPr>
        <p:spPr>
          <a:xfrm>
            <a:off x="3981450" y="-12700"/>
            <a:ext cx="10325100" cy="6883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35000" y="1943100"/>
            <a:ext cx="4826000" cy="1600101"/>
          </a:xfrm>
          <a:prstGeom prst="rect">
            <a:avLst/>
          </a:prstGeom>
        </p:spPr>
        <p:txBody>
          <a:bodyPr/>
          <a:lstStyle>
            <a:lvl1pPr defTabSz="412750">
              <a:lnSpc>
                <a:spcPct val="80000"/>
              </a:lnSpc>
              <a:defRPr sz="4200" spc="-126">
                <a:gradFill flip="none" rotWithShape="1">
                  <a:gsLst>
                    <a:gs pos="0">
                      <a:srgbClr val="FFFFFF"/>
                    </a:gs>
                    <a:gs pos="100000">
                      <a:srgbClr val="929292"/>
                    </a:gs>
                  </a:gsLst>
                  <a:lin ang="5400000" scaled="0"/>
                </a:gradFill>
              </a:defRPr>
            </a:lvl1pPr>
          </a:lstStyle>
          <a:p>
            <a:r>
              <a:t>Slide Title</a:t>
            </a:r>
          </a:p>
        </p:txBody>
      </p:sp>
      <p:sp>
        <p:nvSpPr>
          <p:cNvPr id="34" name="Brødtekst, niveau et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35000" y="3422650"/>
            <a:ext cx="4826000" cy="2832100"/>
          </a:xfrm>
          <a:prstGeom prst="rect">
            <a:avLst/>
          </a:prstGeom>
        </p:spPr>
        <p:txBody>
          <a:bodyPr/>
          <a:lstStyle>
            <a:lvl1pPr algn="ctr" defTabSz="412750">
              <a:lnSpc>
                <a:spcPct val="100000"/>
              </a:lnSpc>
              <a:defRPr sz="2700" spc="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1pPr>
            <a:lvl2pPr algn="ctr" defTabSz="412750">
              <a:lnSpc>
                <a:spcPct val="100000"/>
              </a:lnSpc>
              <a:defRPr sz="2700" spc="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2pPr>
            <a:lvl3pPr algn="ctr" defTabSz="412750">
              <a:lnSpc>
                <a:spcPct val="100000"/>
              </a:lnSpc>
              <a:defRPr sz="2700" spc="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3pPr>
            <a:lvl4pPr algn="ctr" defTabSz="412750">
              <a:lnSpc>
                <a:spcPct val="100000"/>
              </a:lnSpc>
              <a:defRPr sz="2700" spc="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4pPr>
            <a:lvl5pPr algn="ctr" defTabSz="412750">
              <a:lnSpc>
                <a:spcPct val="100000"/>
              </a:lnSpc>
              <a:defRPr sz="2700" spc="0">
                <a:solidFill>
                  <a:srgbClr val="D5D5D5"/>
                </a:solidFill>
                <a:latin typeface="Graphik-Medium"/>
                <a:ea typeface="Graphik-Medium"/>
                <a:cs typeface="Graphik-Medium"/>
                <a:sym typeface="Graphik Medium"/>
              </a:defRPr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4592446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Lysbilled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66575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758A21E-42CE-C968-5B75-D48076E42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362F2D2-4C5B-857F-444D-6D305E528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D9EFC83B-EFC3-F39E-5D06-0211D465B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C243-B840-EF43-8F68-6C8102A647DB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4C773B3-3404-BD44-D194-2AAD20E22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8BF1E2B-99B3-B5EE-7000-0C9F8976D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D672-C78D-6B4E-87B9-4E2DC0328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81946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85F1F6-8DC1-F4D7-C49D-55B63B049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73911FD6-C8DE-FF96-BFE4-D4629F227C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0519033-B883-EC4E-BC8C-AC7CCBEB2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C243-B840-EF43-8F68-6C8102A647DB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875A9BA-0B88-AF4C-87CC-720AB52FE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35E1223-569B-EC24-8D88-39BDD4B58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D672-C78D-6B4E-87B9-4E2DC0328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3337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ED0767-42FB-1264-9A3B-0EF80051AB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06908AA-AA98-38E9-DA61-1FA6DB3931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A14CDF4-F4C0-6943-CD4B-2921853351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A8C9090A-2106-E23A-230B-95D5CF918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C243-B840-EF43-8F68-6C8102A647DB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D28848F-8AF1-D033-9A02-5C8EB8CEF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649A887-6502-777C-3A7D-C8D341239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D672-C78D-6B4E-87B9-4E2DC0328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70301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10EDAB-5173-FC23-8186-EE6DF3AC6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A75EB3C6-F920-6D9A-99F2-07C6CA4917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A566371F-AB0A-0C01-C501-691DCBCE7C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D3D1E7F-1DD7-399E-96EE-BC2ADC9C7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86173B73-6757-F3EE-9D72-E6295A4A73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06D9681C-FDF8-25D5-8C98-29E33104C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C243-B840-EF43-8F68-6C8102A647DB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BAF335E-6388-44E8-954B-1B72BD861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B95374CF-9A0F-D4FE-3239-59A19B899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D672-C78D-6B4E-87B9-4E2DC0328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05263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8EF880-B016-FF47-7538-65B47778F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3B64B92-FD58-F1A5-C6F1-9F06ABE86D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C243-B840-EF43-8F68-6C8102A647DB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A3EC17B3-B445-2CCF-7BC3-A9E12AE44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F51FCEE-AD4D-5B39-B6C3-B3EEBBE82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D672-C78D-6B4E-87B9-4E2DC0328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04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D78EE5F3-923C-34B4-AC6B-B15FB0A13D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C243-B840-EF43-8F68-6C8102A647DB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CF8D3441-56B2-7C13-5CC3-3A838FFC8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99FBDCC0-DD4E-7B7E-9418-53C137629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D672-C78D-6B4E-87B9-4E2DC0328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2283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0C4EB7-14D1-37B9-D9A8-DA432508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8586A8D-0816-6E6F-F771-5B8946774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2715836-A317-C978-389F-C98D3F502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5344AB1E-1481-BA4D-47C0-3517AEE38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C243-B840-EF43-8F68-6C8102A647DB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9A59C297-ED7F-CA63-C8AE-57A4D2EA9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E4E6AECA-111B-CF4E-D1E5-9827AEFDA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D672-C78D-6B4E-87B9-4E2DC0328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4973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95D052-82C3-16C0-FB68-C57675C30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0F704D3A-840A-5D17-ED97-780854490C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D6ACE291-130A-C59A-1867-A121028C91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CCF06C4-E619-61BF-7BC8-C89B2DA2E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7C243-B840-EF43-8F68-6C8102A647DB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ECC0FEC3-7327-469D-0D85-25A5098AC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384FF5E-00D4-2C34-A3B6-D6861B2D1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2D672-C78D-6B4E-87B9-4E2DC0328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33892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EEEC07B-B675-786E-D25A-1CF1ED3AA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66E269C-40F6-F56C-8DF4-18D2377A5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CBF3F0E-1D08-3114-9381-2252B41A48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F77C243-B840-EF43-8F68-6C8102A647DB}" type="datetimeFigureOut">
              <a:rPr lang="da-DK" smtClean="0"/>
              <a:t>15.12.2025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3327F4B-632C-6C29-41AB-8752F4D069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E5224149-B514-6A01-1D47-01A8C9382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892D672-C78D-6B4E-87B9-4E2DC0328D9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1174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www.microsoft.com/en-us/microsoft-365-copilot/pricing" TargetMode="External"/><Relationship Id="rId4" Type="http://schemas.openxmlformats.org/officeDocument/2006/relationships/image" Target="../media/image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82CCB69-3568-8CA3-945D-1A496A3BBCA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/>
              <a:t>Copilot</a:t>
            </a:r>
          </a:p>
        </p:txBody>
      </p:sp>
      <p:sp>
        <p:nvSpPr>
          <p:cNvPr id="4" name="Undertitel 2">
            <a:extLst>
              <a:ext uri="{FF2B5EF4-FFF2-40B4-BE49-F238E27FC236}">
                <a16:creationId xmlns:a16="http://schemas.microsoft.com/office/drawing/2014/main" id="{08B8DFF9-8C91-4615-1AE7-A555174B4D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953141"/>
          </a:xfrm>
        </p:spPr>
        <p:txBody>
          <a:bodyPr>
            <a:normAutofit/>
          </a:bodyPr>
          <a:lstStyle/>
          <a:p>
            <a:r>
              <a:rPr lang="da-DK" dirty="0"/>
              <a:t>af</a:t>
            </a:r>
          </a:p>
          <a:p>
            <a:r>
              <a:rPr lang="da-DK" dirty="0"/>
              <a:t>Jesper Outzen, IBA</a:t>
            </a:r>
          </a:p>
          <a:p>
            <a:r>
              <a:rPr lang="da-DK" dirty="0"/>
              <a:t>Else Lauridsen, EASV</a:t>
            </a:r>
          </a:p>
        </p:txBody>
      </p:sp>
    </p:spTree>
    <p:extLst>
      <p:ext uri="{BB962C8B-B14F-4D97-AF65-F5344CB8AC3E}">
        <p14:creationId xmlns:p14="http://schemas.microsoft.com/office/powerpoint/2010/main" val="4155367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Rectangle 262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Screenshot 2025-03-09 at 12.52.53.png" descr="Screenshot 2025-03-09 at 12.52.53.png">
            <a:extLst>
              <a:ext uri="{FF2B5EF4-FFF2-40B4-BE49-F238E27FC236}">
                <a16:creationId xmlns:a16="http://schemas.microsoft.com/office/drawing/2014/main" id="{0CBC66D1-9B4E-E316-DBD3-FF7C95CC2C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8217" y="2111939"/>
            <a:ext cx="5140599" cy="2634121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cxnSp>
        <p:nvCxnSpPr>
          <p:cNvPr id="267" name="Straight Connector 266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8" name="Screenshot 2025-01-30 at 15.29.05.png" descr="Screenshot 2025-01-30 at 15.29.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085" y="1278022"/>
            <a:ext cx="5294715" cy="3468038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1B11DCFC-19B0-261A-9FDD-C672E9FAAE0C}"/>
              </a:ext>
            </a:extLst>
          </p:cNvPr>
          <p:cNvSpPr txBox="1"/>
          <p:nvPr/>
        </p:nvSpPr>
        <p:spPr>
          <a:xfrm>
            <a:off x="6963510" y="4856788"/>
            <a:ext cx="3790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Akademikerbladet, 28. Februar 2025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A1BDE139-0E20-A4A9-B6E3-021E1FB772E7}"/>
              </a:ext>
            </a:extLst>
          </p:cNvPr>
          <p:cNvSpPr txBox="1"/>
          <p:nvPr/>
        </p:nvSpPr>
        <p:spPr>
          <a:xfrm>
            <a:off x="1924992" y="4856788"/>
            <a:ext cx="2674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Version2, 30 januar 2025</a:t>
            </a:r>
          </a:p>
        </p:txBody>
      </p:sp>
    </p:spTree>
    <p:extLst>
      <p:ext uri="{BB962C8B-B14F-4D97-AF65-F5344CB8AC3E}">
        <p14:creationId xmlns:p14="http://schemas.microsoft.com/office/powerpoint/2010/main" val="1787489112"/>
      </p:ext>
    </p:extLst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Screenshot 2025-03-09 at 13.15.22.png" descr="Screenshot 2025-03-09 at 13.15.2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6475" y="371475"/>
            <a:ext cx="10179050" cy="61150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9474275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Screenshot 2025-03-09 at 13.31.28.png" descr="Screenshot 2025-03-09 at 13.31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733425"/>
            <a:ext cx="9448800" cy="53911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63094401"/>
      </p:ext>
    </p:extLst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Screenshot 2025-03-09 at 14.08.28.png" descr="Screenshot 2025-03-09 at 14.08.2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650875"/>
            <a:ext cx="9461500" cy="55562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9020998"/>
      </p:ext>
    </p:extLst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F9D1FFBB-C325-88F6-A979-E9E9A29B0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399807"/>
          </a:xfrm>
        </p:spPr>
        <p:txBody>
          <a:bodyPr/>
          <a:lstStyle/>
          <a:p>
            <a:pPr algn="ctr"/>
            <a:r>
              <a:rPr lang="da-DK" dirty="0"/>
              <a:t>FORMS</a:t>
            </a:r>
          </a:p>
        </p:txBody>
      </p:sp>
    </p:spTree>
    <p:extLst>
      <p:ext uri="{BB962C8B-B14F-4D97-AF65-F5344CB8AC3E}">
        <p14:creationId xmlns:p14="http://schemas.microsoft.com/office/powerpoint/2010/main" val="309924051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938803-EEB0-422E-F444-74FC360E4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Forms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B02B9D9-499F-37AA-9898-F1B8CC195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Lav spørgeskemaundersøgelse</a:t>
            </a:r>
          </a:p>
          <a:p>
            <a:r>
              <a:rPr lang="da-DK" dirty="0"/>
              <a:t>Lav tilmeldinger</a:t>
            </a:r>
          </a:p>
        </p:txBody>
      </p:sp>
    </p:spTree>
    <p:extLst>
      <p:ext uri="{BB962C8B-B14F-4D97-AF65-F5344CB8AC3E}">
        <p14:creationId xmlns:p14="http://schemas.microsoft.com/office/powerpoint/2010/main" val="3107602907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4A3CA8-858E-C85C-5697-96D81EFDE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BC5AD6-3B66-DFB7-CCBA-F0881342D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Forms – spørgeskemaer, tilmelding o.l.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7B9F818-A636-0A1D-F4AD-DDF02827B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3032" y="1291883"/>
            <a:ext cx="6131984" cy="53798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D414F404-2A7A-4A43-22B8-2B4399214C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984" y="4397375"/>
            <a:ext cx="6553200" cy="20955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99851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B257DA-A21B-99BC-E4E1-52B57C9D3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6DB374-2245-F13A-09B0-C7BC3C3C9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Lav et spørgeskema, hvor du undersøger medarbejdernes holdninger til maden i kantinen </a:t>
            </a:r>
          </a:p>
        </p:txBody>
      </p:sp>
    </p:spTree>
    <p:extLst>
      <p:ext uri="{BB962C8B-B14F-4D97-AF65-F5344CB8AC3E}">
        <p14:creationId xmlns:p14="http://schemas.microsoft.com/office/powerpoint/2010/main" val="258767841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F112F-B1C8-90D1-51A3-A3053464C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69C075-9D61-BC20-7698-50E73BA99E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473379"/>
          </a:xfrm>
        </p:spPr>
        <p:txBody>
          <a:bodyPr/>
          <a:lstStyle/>
          <a:p>
            <a:pPr algn="ctr"/>
            <a:r>
              <a:rPr lang="da-DK" dirty="0"/>
              <a:t>Microsoft Learn</a:t>
            </a:r>
          </a:p>
        </p:txBody>
      </p:sp>
    </p:spTree>
    <p:extLst>
      <p:ext uri="{BB962C8B-B14F-4D97-AF65-F5344CB8AC3E}">
        <p14:creationId xmlns:p14="http://schemas.microsoft.com/office/powerpoint/2010/main" val="146773442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creenshot 2024-10-27 at 16.44.10.png" descr="Screenshot 2024-10-27 at 16.44.1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275" y="717550"/>
            <a:ext cx="10585450" cy="54229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55618"/>
      </p:ext>
    </p:extLst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Screenshot 2024-10-27 at 16.46.56.png" descr="Screenshot 2024-10-27 at 16.46.5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575" y="441325"/>
            <a:ext cx="10610850" cy="59753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064422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4DF50C-D226-BA71-C5A7-691D0BDF5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473379"/>
          </a:xfrm>
        </p:spPr>
        <p:txBody>
          <a:bodyPr/>
          <a:lstStyle/>
          <a:p>
            <a:pPr algn="ctr"/>
            <a:r>
              <a:rPr lang="da-DK" dirty="0"/>
              <a:t>M365.cloud.microsoft</a:t>
            </a:r>
          </a:p>
        </p:txBody>
      </p:sp>
    </p:spTree>
    <p:extLst>
      <p:ext uri="{BB962C8B-B14F-4D97-AF65-F5344CB8AC3E}">
        <p14:creationId xmlns:p14="http://schemas.microsoft.com/office/powerpoint/2010/main" val="155427087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creenshot 2025-03-09 at 13.09.02.png" descr="Screenshot 2025-03-09 at 13.09.0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59354"/>
            <a:ext cx="12192001" cy="493929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84776483"/>
      </p:ext>
    </p:extLst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910D8-99A8-57F5-6A5E-A63349F66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39971A-08C6-C031-A584-D2EC447CF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473379"/>
          </a:xfrm>
        </p:spPr>
        <p:txBody>
          <a:bodyPr/>
          <a:lstStyle/>
          <a:p>
            <a:pPr algn="ctr"/>
            <a:r>
              <a:rPr lang="da-DK" dirty="0"/>
              <a:t>Viva </a:t>
            </a:r>
            <a:r>
              <a:rPr lang="da-DK" dirty="0" err="1"/>
              <a:t>Engage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397662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Screenshot 2025-03-09 at 14.21.49.png" descr="Screenshot 2025-03-09 at 14.21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93556"/>
            <a:ext cx="12192001" cy="6070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37EFE9B-F6C5-B512-727E-3531702EF0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M365.cloud.microsoft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CBAF746-4F64-80D6-39A3-3D8270E75C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2121" y="1825625"/>
            <a:ext cx="86877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920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619A535-DE49-E722-DB10-2164AC8DC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M365.cloud.microsoft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7C1CB05-58B4-D42C-1ABE-F20F8E414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142" y="1439258"/>
            <a:ext cx="9271715" cy="5263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6604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E3A64-3E6E-E092-F34F-CB4E5884F6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59B51-5782-3BC4-4B12-8BE339CFF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M365.cloud.microsoft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C26137E7-A995-06C0-F74F-D5223CCF88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0142" y="1439258"/>
            <a:ext cx="9271715" cy="5263267"/>
          </a:xfrm>
          <a:prstGeom prst="rect">
            <a:avLst/>
          </a:prstGeom>
        </p:spPr>
      </p:pic>
      <p:sp>
        <p:nvSpPr>
          <p:cNvPr id="3" name="Rektangel 2">
            <a:extLst>
              <a:ext uri="{FF2B5EF4-FFF2-40B4-BE49-F238E27FC236}">
                <a16:creationId xmlns:a16="http://schemas.microsoft.com/office/drawing/2014/main" id="{9B658171-C4A2-183E-25AB-D54F73CF8F39}"/>
              </a:ext>
            </a:extLst>
          </p:cNvPr>
          <p:cNvSpPr/>
          <p:nvPr/>
        </p:nvSpPr>
        <p:spPr>
          <a:xfrm>
            <a:off x="1133341" y="2021983"/>
            <a:ext cx="10045521" cy="483601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153BB13A-D12C-656B-5F6E-54498E6F4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7568" y="2538122"/>
            <a:ext cx="1917968" cy="1917968"/>
          </a:xfrm>
          <a:prstGeom prst="rect">
            <a:avLst/>
          </a:prstGeom>
        </p:spPr>
      </p:pic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A61CF415-6B14-4E95-4FA9-8C23DEEF5577}"/>
              </a:ext>
            </a:extLst>
          </p:cNvPr>
          <p:cNvCxnSpPr/>
          <p:nvPr/>
        </p:nvCxnSpPr>
        <p:spPr>
          <a:xfrm>
            <a:off x="9878096" y="734096"/>
            <a:ext cx="360608" cy="705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B9920AF2-EADD-1BCA-977E-35ADB0E1D02C}"/>
              </a:ext>
            </a:extLst>
          </p:cNvPr>
          <p:cNvSpPr txBox="1"/>
          <p:nvPr/>
        </p:nvSpPr>
        <p:spPr>
          <a:xfrm>
            <a:off x="3872337" y="2580154"/>
            <a:ext cx="76333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Beskyttelse af virksomhedsdata: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Når vi bruger Copilot i Microsoft 365, beskyttes vores data på samme måde som i Microsoft-applikationerne: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Prompter og svar regnes som “</a:t>
            </a:r>
            <a:r>
              <a:rPr lang="da-DK" dirty="0" err="1"/>
              <a:t>customer</a:t>
            </a:r>
            <a:r>
              <a:rPr lang="da-DK" dirty="0"/>
              <a:t> data” – ligesom mails og filer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Data bruges ikke til at træne modeller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Følsomme data bliver ikke opbevaret eksternt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dirty="0"/>
              <a:t>3.-parts-agenter: Tjek altid den enkelte agents privatlivserklæring og vilkår, for de kan have deres egen måde at håndtere data på.</a:t>
            </a:r>
          </a:p>
        </p:txBody>
      </p:sp>
    </p:spTree>
    <p:extLst>
      <p:ext uri="{BB962C8B-B14F-4D97-AF65-F5344CB8AC3E}">
        <p14:creationId xmlns:p14="http://schemas.microsoft.com/office/powerpoint/2010/main" val="1513475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3CE846-EFB8-AAAF-6FF8-5098299A6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43FA35B-F0C4-D5A7-85F4-26A2A3BFD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M365.cloud.microsoft</a:t>
            </a:r>
          </a:p>
        </p:txBody>
      </p:sp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F1E06A1C-8522-2F74-7307-0EFBAF672B0A}"/>
              </a:ext>
            </a:extLst>
          </p:cNvPr>
          <p:cNvCxnSpPr>
            <a:cxnSpLocks/>
          </p:cNvCxnSpPr>
          <p:nvPr/>
        </p:nvCxnSpPr>
        <p:spPr>
          <a:xfrm>
            <a:off x="6993228" y="1143233"/>
            <a:ext cx="0" cy="6823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E49776AB-62A4-7312-B374-0C6AAF4C1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1164" y="1825625"/>
            <a:ext cx="9189671" cy="4351338"/>
          </a:xfrm>
          <a:prstGeom prst="rect">
            <a:avLst/>
          </a:prstGeom>
        </p:spPr>
      </p:pic>
      <p:cxnSp>
        <p:nvCxnSpPr>
          <p:cNvPr id="11" name="Lige pilforbindelse 10">
            <a:extLst>
              <a:ext uri="{FF2B5EF4-FFF2-40B4-BE49-F238E27FC236}">
                <a16:creationId xmlns:a16="http://schemas.microsoft.com/office/drawing/2014/main" id="{74C6B54A-1B4E-F718-B148-F8BA8D8D6E56}"/>
              </a:ext>
            </a:extLst>
          </p:cNvPr>
          <p:cNvCxnSpPr>
            <a:cxnSpLocks/>
          </p:cNvCxnSpPr>
          <p:nvPr/>
        </p:nvCxnSpPr>
        <p:spPr>
          <a:xfrm flipH="1">
            <a:off x="9929611" y="1397238"/>
            <a:ext cx="901521" cy="52171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2" name="Tekstfelt 11">
            <a:extLst>
              <a:ext uri="{FF2B5EF4-FFF2-40B4-BE49-F238E27FC236}">
                <a16:creationId xmlns:a16="http://schemas.microsoft.com/office/drawing/2014/main" id="{63C8E9C2-519A-2E9B-5C60-1CDF8D3BDEAB}"/>
              </a:ext>
            </a:extLst>
          </p:cNvPr>
          <p:cNvSpPr txBox="1"/>
          <p:nvPr/>
        </p:nvSpPr>
        <p:spPr>
          <a:xfrm>
            <a:off x="10354493" y="1027906"/>
            <a:ext cx="143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Start ny chat</a:t>
            </a:r>
          </a:p>
        </p:txBody>
      </p:sp>
      <p:cxnSp>
        <p:nvCxnSpPr>
          <p:cNvPr id="13" name="Lige pilforbindelse 12">
            <a:extLst>
              <a:ext uri="{FF2B5EF4-FFF2-40B4-BE49-F238E27FC236}">
                <a16:creationId xmlns:a16="http://schemas.microsoft.com/office/drawing/2014/main" id="{2A7C6872-3F1C-3F2B-E586-89529CFE1BEC}"/>
              </a:ext>
            </a:extLst>
          </p:cNvPr>
          <p:cNvCxnSpPr>
            <a:cxnSpLocks/>
          </p:cNvCxnSpPr>
          <p:nvPr/>
        </p:nvCxnSpPr>
        <p:spPr>
          <a:xfrm>
            <a:off x="1171977" y="4172755"/>
            <a:ext cx="612522" cy="63862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kstfelt 14">
            <a:extLst>
              <a:ext uri="{FF2B5EF4-FFF2-40B4-BE49-F238E27FC236}">
                <a16:creationId xmlns:a16="http://schemas.microsoft.com/office/drawing/2014/main" id="{CEE873AD-AA7C-64B1-B73B-EA0F97FDC426}"/>
              </a:ext>
            </a:extLst>
          </p:cNvPr>
          <p:cNvSpPr txBox="1"/>
          <p:nvPr/>
        </p:nvSpPr>
        <p:spPr>
          <a:xfrm>
            <a:off x="48683" y="3816628"/>
            <a:ext cx="159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Find samtaler</a:t>
            </a:r>
          </a:p>
        </p:txBody>
      </p:sp>
      <p:cxnSp>
        <p:nvCxnSpPr>
          <p:cNvPr id="19" name="Lige pilforbindelse 18">
            <a:extLst>
              <a:ext uri="{FF2B5EF4-FFF2-40B4-BE49-F238E27FC236}">
                <a16:creationId xmlns:a16="http://schemas.microsoft.com/office/drawing/2014/main" id="{217D006A-F763-5D3C-2491-D639F7A4085C}"/>
              </a:ext>
            </a:extLst>
          </p:cNvPr>
          <p:cNvCxnSpPr/>
          <p:nvPr/>
        </p:nvCxnSpPr>
        <p:spPr>
          <a:xfrm>
            <a:off x="9046335" y="1212572"/>
            <a:ext cx="360608" cy="70516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kstfelt 19">
            <a:extLst>
              <a:ext uri="{FF2B5EF4-FFF2-40B4-BE49-F238E27FC236}">
                <a16:creationId xmlns:a16="http://schemas.microsoft.com/office/drawing/2014/main" id="{FA869DFE-E9AB-ACD7-2683-8527AEEFC986}"/>
              </a:ext>
            </a:extLst>
          </p:cNvPr>
          <p:cNvSpPr txBox="1"/>
          <p:nvPr/>
        </p:nvSpPr>
        <p:spPr>
          <a:xfrm>
            <a:off x="8242479" y="875763"/>
            <a:ext cx="1718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Hvilken model?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A2D1F52C-371F-2ACA-D22F-6C581DDF08D7}"/>
              </a:ext>
            </a:extLst>
          </p:cNvPr>
          <p:cNvSpPr txBox="1"/>
          <p:nvPr/>
        </p:nvSpPr>
        <p:spPr>
          <a:xfrm>
            <a:off x="6632620" y="496902"/>
            <a:ext cx="139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Arbejde eller web</a:t>
            </a:r>
          </a:p>
        </p:txBody>
      </p:sp>
    </p:spTree>
    <p:extLst>
      <p:ext uri="{BB962C8B-B14F-4D97-AF65-F5344CB8AC3E}">
        <p14:creationId xmlns:p14="http://schemas.microsoft.com/office/powerpoint/2010/main" val="1227214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DB7CD5-98AA-6BE0-C003-B527B45FB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33F422-3285-F627-49CF-BA8A265D5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Brug den ligesom </a:t>
            </a:r>
            <a:r>
              <a:rPr lang="da-DK" dirty="0" err="1"/>
              <a:t>ChatGPT</a:t>
            </a:r>
            <a:endParaRPr lang="da-DK" dirty="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A999204-5CA3-0278-CFEF-B5FD298AB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5280" y="1825625"/>
            <a:ext cx="8421440" cy="4351338"/>
          </a:xfrm>
          <a:prstGeom prst="rect">
            <a:avLst/>
          </a:prstGeom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B47E4173-054D-B0C4-F5BA-12ED76D46FA0}"/>
              </a:ext>
            </a:extLst>
          </p:cNvPr>
          <p:cNvCxnSpPr>
            <a:cxnSpLocks/>
          </p:cNvCxnSpPr>
          <p:nvPr/>
        </p:nvCxnSpPr>
        <p:spPr>
          <a:xfrm>
            <a:off x="1584102" y="3721994"/>
            <a:ext cx="2009104" cy="10303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C265AFEA-14F7-52E8-8842-2CD32B676152}"/>
              </a:ext>
            </a:extLst>
          </p:cNvPr>
          <p:cNvSpPr txBox="1"/>
          <p:nvPr/>
        </p:nvSpPr>
        <p:spPr>
          <a:xfrm>
            <a:off x="226856" y="3224860"/>
            <a:ext cx="13572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Indsæt linjeskift med shift + Enter</a:t>
            </a:r>
          </a:p>
        </p:txBody>
      </p:sp>
    </p:spTree>
    <p:extLst>
      <p:ext uri="{BB962C8B-B14F-4D97-AF65-F5344CB8AC3E}">
        <p14:creationId xmlns:p14="http://schemas.microsoft.com/office/powerpoint/2010/main" val="3997477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461538-29E6-6D1E-B05D-B2A7902EFF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FC3FC176-05F3-BBE8-160B-08E98FF93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194211"/>
            <a:ext cx="7772400" cy="4469578"/>
          </a:xfrm>
          <a:prstGeom prst="rect">
            <a:avLst/>
          </a:prstGeom>
        </p:spPr>
      </p:pic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D650EE59-97EF-FD22-6D55-7CFC304F2DF3}"/>
              </a:ext>
            </a:extLst>
          </p:cNvPr>
          <p:cNvCxnSpPr/>
          <p:nvPr/>
        </p:nvCxnSpPr>
        <p:spPr>
          <a:xfrm>
            <a:off x="7521262" y="927279"/>
            <a:ext cx="141668" cy="489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6C3BF97B-95AE-0662-1CE3-BDAEEE929873}"/>
              </a:ext>
            </a:extLst>
          </p:cNvPr>
          <p:cNvSpPr txBox="1"/>
          <p:nvPr/>
        </p:nvSpPr>
        <p:spPr>
          <a:xfrm>
            <a:off x="7366715" y="56667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1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11E77FB-462A-1880-BFDE-5081868449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4193"/>
            <a:ext cx="10515600" cy="1325563"/>
          </a:xfrm>
        </p:spPr>
        <p:txBody>
          <a:bodyPr/>
          <a:lstStyle/>
          <a:p>
            <a:r>
              <a:rPr lang="da-DK" dirty="0"/>
              <a:t>Rediger</a:t>
            </a:r>
          </a:p>
        </p:txBody>
      </p:sp>
    </p:spTree>
    <p:extLst>
      <p:ext uri="{BB962C8B-B14F-4D97-AF65-F5344CB8AC3E}">
        <p14:creationId xmlns:p14="http://schemas.microsoft.com/office/powerpoint/2010/main" val="2185976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65E23C-902E-DD22-DBD0-B59D0C7466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4F229AC-4875-D09B-DAE0-6C7CC52CCE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669017"/>
            <a:ext cx="7772400" cy="5519965"/>
          </a:xfrm>
          <a:prstGeom prst="rect">
            <a:avLst/>
          </a:prstGeom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CDA77132-E927-0415-4C88-E8AA20DC90B1}"/>
              </a:ext>
            </a:extLst>
          </p:cNvPr>
          <p:cNvCxnSpPr/>
          <p:nvPr/>
        </p:nvCxnSpPr>
        <p:spPr>
          <a:xfrm>
            <a:off x="1687132" y="4327301"/>
            <a:ext cx="1970468" cy="1931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Tekstfelt 6">
            <a:extLst>
              <a:ext uri="{FF2B5EF4-FFF2-40B4-BE49-F238E27FC236}">
                <a16:creationId xmlns:a16="http://schemas.microsoft.com/office/drawing/2014/main" id="{9091153B-0EE0-17C3-1617-3EE1A0542153}"/>
              </a:ext>
            </a:extLst>
          </p:cNvPr>
          <p:cNvSpPr txBox="1"/>
          <p:nvPr/>
        </p:nvSpPr>
        <p:spPr>
          <a:xfrm>
            <a:off x="1379034" y="4151153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14354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74512-E398-46F9-A892-FB9F89606F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1E7C3CE-AFD9-C05B-1FFE-295824134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Personaliser Copilot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E955C64F-5403-ECE5-31E7-9456D6086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6083"/>
          <a:stretch>
            <a:fillRect/>
          </a:stretch>
        </p:blipFill>
        <p:spPr>
          <a:xfrm>
            <a:off x="1068946" y="1690688"/>
            <a:ext cx="4618150" cy="14091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B8FBCBF-8051-D201-2D4A-B889A38E6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946" y="3892639"/>
            <a:ext cx="4301862" cy="181270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CE617EBD-CDA1-B8E9-7EC8-AFB70DC27E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6005" y="1690688"/>
            <a:ext cx="3911957" cy="190365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5E6D83A6-5840-1ACC-ED3D-AA60BEFDA0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494" y="3897582"/>
            <a:ext cx="4434306" cy="259529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38919369-D525-BDE3-D9DE-EF844D5A3089}"/>
              </a:ext>
            </a:extLst>
          </p:cNvPr>
          <p:cNvSpPr txBox="1"/>
          <p:nvPr/>
        </p:nvSpPr>
        <p:spPr>
          <a:xfrm>
            <a:off x="573108" y="2150772"/>
            <a:ext cx="3770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800" dirty="0"/>
              <a:t>1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64356425-56AE-F1CA-9855-9A5D847908CE}"/>
              </a:ext>
            </a:extLst>
          </p:cNvPr>
          <p:cNvSpPr txBox="1"/>
          <p:nvPr/>
        </p:nvSpPr>
        <p:spPr>
          <a:xfrm>
            <a:off x="708338" y="4726546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2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8015EE53-BFCD-6D78-0F11-AC6BD6952BAA}"/>
              </a:ext>
            </a:extLst>
          </p:cNvPr>
          <p:cNvSpPr txBox="1"/>
          <p:nvPr/>
        </p:nvSpPr>
        <p:spPr>
          <a:xfrm>
            <a:off x="6555346" y="2356834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3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FA9DFF3F-34E0-F0F3-D860-F4BC9BDA8FC1}"/>
              </a:ext>
            </a:extLst>
          </p:cNvPr>
          <p:cNvSpPr txBox="1"/>
          <p:nvPr/>
        </p:nvSpPr>
        <p:spPr>
          <a:xfrm>
            <a:off x="6542468" y="5001590"/>
            <a:ext cx="377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4</a:t>
            </a:r>
          </a:p>
        </p:txBody>
      </p:sp>
      <p:cxnSp>
        <p:nvCxnSpPr>
          <p:cNvPr id="16" name="Lige pilforbindelse 15">
            <a:extLst>
              <a:ext uri="{FF2B5EF4-FFF2-40B4-BE49-F238E27FC236}">
                <a16:creationId xmlns:a16="http://schemas.microsoft.com/office/drawing/2014/main" id="{A189F670-EBF2-6060-AD77-ADBD88973594}"/>
              </a:ext>
            </a:extLst>
          </p:cNvPr>
          <p:cNvCxnSpPr/>
          <p:nvPr/>
        </p:nvCxnSpPr>
        <p:spPr>
          <a:xfrm flipV="1">
            <a:off x="3734873" y="2673992"/>
            <a:ext cx="489397" cy="755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Lige pilforbindelse 16">
            <a:extLst>
              <a:ext uri="{FF2B5EF4-FFF2-40B4-BE49-F238E27FC236}">
                <a16:creationId xmlns:a16="http://schemas.microsoft.com/office/drawing/2014/main" id="{2FA903D7-3822-2C7D-B6A4-18F83F6D3984}"/>
              </a:ext>
            </a:extLst>
          </p:cNvPr>
          <p:cNvCxnSpPr/>
          <p:nvPr/>
        </p:nvCxnSpPr>
        <p:spPr>
          <a:xfrm flipV="1">
            <a:off x="803479" y="4829880"/>
            <a:ext cx="489397" cy="755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Lige pilforbindelse 17">
            <a:extLst>
              <a:ext uri="{FF2B5EF4-FFF2-40B4-BE49-F238E27FC236}">
                <a16:creationId xmlns:a16="http://schemas.microsoft.com/office/drawing/2014/main" id="{A2AF6CB8-BD46-8AF0-AC16-47302B9788BF}"/>
              </a:ext>
            </a:extLst>
          </p:cNvPr>
          <p:cNvCxnSpPr/>
          <p:nvPr/>
        </p:nvCxnSpPr>
        <p:spPr>
          <a:xfrm flipV="1">
            <a:off x="7446831" y="2880054"/>
            <a:ext cx="489397" cy="755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865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225A34-EA33-8556-8540-275E059A6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CD4F7819-E541-05D9-F63A-04E69D075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M365.cloud.microsoft</a:t>
            </a:r>
          </a:p>
          <a:p>
            <a:r>
              <a:rPr lang="da-DK" dirty="0"/>
              <a:t>Excel</a:t>
            </a:r>
          </a:p>
          <a:p>
            <a:r>
              <a:rPr lang="da-DK" dirty="0"/>
              <a:t>PowerPoint</a:t>
            </a:r>
          </a:p>
          <a:p>
            <a:r>
              <a:rPr lang="da-DK" dirty="0"/>
              <a:t>Outlook</a:t>
            </a:r>
          </a:p>
          <a:p>
            <a:r>
              <a:rPr lang="da-DK" dirty="0"/>
              <a:t>Word</a:t>
            </a:r>
          </a:p>
          <a:p>
            <a:r>
              <a:rPr lang="da-DK" dirty="0"/>
              <a:t>Teams</a:t>
            </a:r>
          </a:p>
          <a:p>
            <a:r>
              <a:rPr lang="da-DK" dirty="0"/>
              <a:t>Forms</a:t>
            </a:r>
          </a:p>
          <a:p>
            <a:r>
              <a:rPr lang="da-DK" dirty="0"/>
              <a:t>Microsoft Learn</a:t>
            </a:r>
          </a:p>
        </p:txBody>
      </p:sp>
    </p:spTree>
    <p:extLst>
      <p:ext uri="{BB962C8B-B14F-4D97-AF65-F5344CB8AC3E}">
        <p14:creationId xmlns:p14="http://schemas.microsoft.com/office/powerpoint/2010/main" val="10355753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7320F6-1D5E-434F-2BA2-3CAD05FED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4177AC-F325-B415-4921-DB8D1B4C7A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Copilot Arbejde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6B2E7DA4-54AE-F8DD-CBC6-633F8FD8F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0253" y="1908048"/>
            <a:ext cx="10311493" cy="4479873"/>
          </a:xfrm>
          <a:prstGeom prst="rect">
            <a:avLst/>
          </a:prstGeom>
        </p:spPr>
      </p:pic>
      <p:sp>
        <p:nvSpPr>
          <p:cNvPr id="5" name="Rektangel 4">
            <a:extLst>
              <a:ext uri="{FF2B5EF4-FFF2-40B4-BE49-F238E27FC236}">
                <a16:creationId xmlns:a16="http://schemas.microsoft.com/office/drawing/2014/main" id="{DD61CEA4-9689-07F3-142E-F1C20D51EE0B}"/>
              </a:ext>
            </a:extLst>
          </p:cNvPr>
          <p:cNvSpPr/>
          <p:nvPr/>
        </p:nvSpPr>
        <p:spPr>
          <a:xfrm>
            <a:off x="2266682" y="2884868"/>
            <a:ext cx="8912180" cy="397313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37D3A8B4-0635-D494-36B4-2C0DC5431E40}"/>
              </a:ext>
            </a:extLst>
          </p:cNvPr>
          <p:cNvSpPr txBox="1"/>
          <p:nvPr/>
        </p:nvSpPr>
        <p:spPr>
          <a:xfrm>
            <a:off x="3065172" y="3117108"/>
            <a:ext cx="3219664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Adgang til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Mails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Kontaktpersoner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Kalender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OneDrive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dirty="0"/>
              <a:t>SharePoint</a:t>
            </a:r>
          </a:p>
        </p:txBody>
      </p:sp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F56B187F-FE39-9B0D-2A1B-142E59738F2B}"/>
              </a:ext>
            </a:extLst>
          </p:cNvPr>
          <p:cNvCxnSpPr/>
          <p:nvPr/>
        </p:nvCxnSpPr>
        <p:spPr>
          <a:xfrm>
            <a:off x="6542468" y="1326524"/>
            <a:ext cx="270456" cy="5815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6759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D26389-926C-2B08-962F-15EE7DD96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Copilot Arbejde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BF6E17E-44D2-811F-048A-76D5A8FDA1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har jeg i kalenderen i næste uge?</a:t>
            </a:r>
          </a:p>
          <a:p>
            <a:r>
              <a:rPr lang="da-DK" dirty="0"/>
              <a:t>Hvilke møder havde jeg i oktober med Jens Nielsen?</a:t>
            </a:r>
          </a:p>
          <a:p>
            <a:r>
              <a:rPr lang="da-DK" dirty="0"/>
              <a:t>Find mails, som handler om julefrokosten</a:t>
            </a:r>
          </a:p>
          <a:p>
            <a:r>
              <a:rPr lang="da-DK" dirty="0"/>
              <a:t>Hvilke dokumenter har jeg, som handler om årsrapporten?</a:t>
            </a:r>
          </a:p>
        </p:txBody>
      </p:sp>
    </p:spTree>
    <p:extLst>
      <p:ext uri="{BB962C8B-B14F-4D97-AF65-F5344CB8AC3E}">
        <p14:creationId xmlns:p14="http://schemas.microsoft.com/office/powerpoint/2010/main" val="33718548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63008C-2ED2-4778-18A2-87D9710CB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3D563D7-8BC4-BEE6-DDD2-4E640AFEA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Tilføj filer til forespørgsel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76AF291-CA7D-BE32-B304-AACE5567E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822733"/>
            <a:ext cx="7772400" cy="4835271"/>
          </a:xfrm>
          <a:prstGeom prst="rect">
            <a:avLst/>
          </a:prstGeom>
        </p:spPr>
      </p:pic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E1359015-F2C8-42E8-B8C4-78D068405619}"/>
              </a:ext>
            </a:extLst>
          </p:cNvPr>
          <p:cNvCxnSpPr/>
          <p:nvPr/>
        </p:nvCxnSpPr>
        <p:spPr>
          <a:xfrm>
            <a:off x="1725769" y="4559121"/>
            <a:ext cx="1712890" cy="9015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kstfelt 7">
            <a:extLst>
              <a:ext uri="{FF2B5EF4-FFF2-40B4-BE49-F238E27FC236}">
                <a16:creationId xmlns:a16="http://schemas.microsoft.com/office/drawing/2014/main" id="{028A8BAA-3F59-0405-55DA-C85C7A5167FC}"/>
              </a:ext>
            </a:extLst>
          </p:cNvPr>
          <p:cNvSpPr txBox="1"/>
          <p:nvPr/>
        </p:nvSpPr>
        <p:spPr>
          <a:xfrm>
            <a:off x="259149" y="4189789"/>
            <a:ext cx="2933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De filer, jeg har brugt senest</a:t>
            </a:r>
          </a:p>
        </p:txBody>
      </p: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5531009F-0EA1-4997-A90D-AFF2F3E073EB}"/>
              </a:ext>
            </a:extLst>
          </p:cNvPr>
          <p:cNvCxnSpPr>
            <a:cxnSpLocks/>
          </p:cNvCxnSpPr>
          <p:nvPr/>
        </p:nvCxnSpPr>
        <p:spPr>
          <a:xfrm flipV="1">
            <a:off x="2009104" y="5252433"/>
            <a:ext cx="1429555" cy="26597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F905818C-7E87-3ADA-196D-FF880D0DBA59}"/>
              </a:ext>
            </a:extLst>
          </p:cNvPr>
          <p:cNvSpPr txBox="1"/>
          <p:nvPr/>
        </p:nvSpPr>
        <p:spPr>
          <a:xfrm>
            <a:off x="890482" y="5093731"/>
            <a:ext cx="127316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dirty="0" err="1"/>
              <a:t>Sharepoint</a:t>
            </a:r>
            <a:endParaRPr lang="da-DK" dirty="0"/>
          </a:p>
          <a:p>
            <a:pPr algn="ctr"/>
            <a:r>
              <a:rPr lang="da-DK" dirty="0"/>
              <a:t>og</a:t>
            </a:r>
          </a:p>
          <a:p>
            <a:pPr algn="ctr"/>
            <a:r>
              <a:rPr lang="da-DK" dirty="0"/>
              <a:t>OneDrive</a:t>
            </a:r>
          </a:p>
        </p:txBody>
      </p:sp>
    </p:spTree>
    <p:extLst>
      <p:ext uri="{BB962C8B-B14F-4D97-AF65-F5344CB8AC3E}">
        <p14:creationId xmlns:p14="http://schemas.microsoft.com/office/powerpoint/2010/main" val="1838173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E331B0-20C9-7946-2F42-6B3DA3529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AEA047-EC7B-7E2A-AB91-B4496055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Søg på filer, personer osv.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76C7D43-3E48-29B6-98B1-04D5F6BF8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7700" y="1757791"/>
            <a:ext cx="8496599" cy="4735084"/>
          </a:xfrm>
          <a:prstGeom prst="rect">
            <a:avLst/>
          </a:prstGeom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365EA3E8-8024-50DA-390D-45B31EF94919}"/>
              </a:ext>
            </a:extLst>
          </p:cNvPr>
          <p:cNvCxnSpPr/>
          <p:nvPr/>
        </p:nvCxnSpPr>
        <p:spPr>
          <a:xfrm flipV="1">
            <a:off x="976184" y="2224216"/>
            <a:ext cx="988540" cy="51898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61598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69E37B-A2AB-B286-313C-7CBCE783C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Planlæg prompt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930664DD-F078-5B38-1F22-BB09540B19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04553" y="1377382"/>
            <a:ext cx="7582893" cy="5115493"/>
          </a:xfrm>
          <a:prstGeom prst="rect">
            <a:avLst/>
          </a:prstGeom>
        </p:spPr>
      </p:pic>
      <p:cxnSp>
        <p:nvCxnSpPr>
          <p:cNvPr id="6" name="Lige pilforbindelse 5">
            <a:extLst>
              <a:ext uri="{FF2B5EF4-FFF2-40B4-BE49-F238E27FC236}">
                <a16:creationId xmlns:a16="http://schemas.microsoft.com/office/drawing/2014/main" id="{D253F6EF-AE99-8204-9F06-7ACEE8F917F5}"/>
              </a:ext>
            </a:extLst>
          </p:cNvPr>
          <p:cNvCxnSpPr/>
          <p:nvPr/>
        </p:nvCxnSpPr>
        <p:spPr>
          <a:xfrm flipH="1">
            <a:off x="7920681" y="766119"/>
            <a:ext cx="296562" cy="13468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7" name="Billede 6">
            <a:extLst>
              <a:ext uri="{FF2B5EF4-FFF2-40B4-BE49-F238E27FC236}">
                <a16:creationId xmlns:a16="http://schemas.microsoft.com/office/drawing/2014/main" id="{1B32D245-CBF4-5F21-4771-C6EA9285C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2286">
            <a:off x="326777" y="5257800"/>
            <a:ext cx="2489200" cy="742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420A0823-9F5B-4CD3-477F-F32076AF168A}"/>
              </a:ext>
            </a:extLst>
          </p:cNvPr>
          <p:cNvSpPr txBox="1"/>
          <p:nvPr/>
        </p:nvSpPr>
        <p:spPr>
          <a:xfrm>
            <a:off x="463944" y="5004486"/>
            <a:ext cx="832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HUSK:</a:t>
            </a:r>
          </a:p>
        </p:txBody>
      </p:sp>
    </p:spTree>
    <p:extLst>
      <p:ext uri="{BB962C8B-B14F-4D97-AF65-F5344CB8AC3E}">
        <p14:creationId xmlns:p14="http://schemas.microsoft.com/office/powerpoint/2010/main" val="1955716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B56982-C664-F735-2C38-9FBEC18F9F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Planlæg prompt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5484F63-D7A7-5A7D-7696-C28C61FE3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961550"/>
            <a:ext cx="6320165" cy="435133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D89D3F9-3E83-A3DE-5D8B-C6E8966C9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9294" y="3429000"/>
            <a:ext cx="2111831" cy="2598008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3A04CE93-5FBC-2F73-2203-4389B83EA484}"/>
              </a:ext>
            </a:extLst>
          </p:cNvPr>
          <p:cNvSpPr txBox="1"/>
          <p:nvPr/>
        </p:nvSpPr>
        <p:spPr>
          <a:xfrm>
            <a:off x="8999295" y="2782669"/>
            <a:ext cx="2232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Oversigt over planlagte prompter:</a:t>
            </a:r>
          </a:p>
        </p:txBody>
      </p:sp>
    </p:spTree>
    <p:extLst>
      <p:ext uri="{BB962C8B-B14F-4D97-AF65-F5344CB8AC3E}">
        <p14:creationId xmlns:p14="http://schemas.microsoft.com/office/powerpoint/2010/main" val="2526340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2D16D-11D2-FAE2-789A-DE79727C85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859E3-2348-F5B2-A29B-553589E5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Opret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DD1880C-9784-B5A6-F695-4722A13A3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4276" y="1463395"/>
            <a:ext cx="9203447" cy="524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2557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38250-EDFB-D227-30B4-F0E5C34436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4FDF0864-C563-DA8A-14D6-7B986A738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270" y="365125"/>
            <a:ext cx="9141941" cy="641028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48D2ADB-F107-00E4-E495-3BBB3BADB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91250"/>
            <a:ext cx="4450492" cy="1325563"/>
          </a:xfrm>
        </p:spPr>
        <p:txBody>
          <a:bodyPr/>
          <a:lstStyle/>
          <a:p>
            <a:r>
              <a:rPr lang="da-DK" dirty="0"/>
              <a:t>Opret</a:t>
            </a:r>
            <a:br>
              <a:rPr lang="da-DK" dirty="0"/>
            </a:br>
            <a:r>
              <a:rPr lang="da-DK" dirty="0"/>
              <a:t>FX plakat</a:t>
            </a:r>
          </a:p>
        </p:txBody>
      </p:sp>
    </p:spTree>
    <p:extLst>
      <p:ext uri="{BB962C8B-B14F-4D97-AF65-F5344CB8AC3E}">
        <p14:creationId xmlns:p14="http://schemas.microsoft.com/office/powerpoint/2010/main" val="2593192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creenshot 2025-11-07 at 12.15.06.png" descr="Screenshot 2025-11-07 at 12.15.0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5144"/>
            <a:ext cx="11874500" cy="54038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52D4BF5-76CD-583A-1E78-D42F6390C4D1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/>
              <a:t>Notesbøger</a:t>
            </a:r>
          </a:p>
        </p:txBody>
      </p:sp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8447BE4C-E065-2849-EC4D-24660D050C0D}"/>
              </a:ext>
            </a:extLst>
          </p:cNvPr>
          <p:cNvCxnSpPr>
            <a:cxnSpLocks/>
          </p:cNvCxnSpPr>
          <p:nvPr/>
        </p:nvCxnSpPr>
        <p:spPr>
          <a:xfrm flipH="1" flipV="1">
            <a:off x="662151" y="4803226"/>
            <a:ext cx="1367973" cy="75722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9681906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creenshot 2025-11-07 at 12.16.12.png" descr="Screenshot 2025-11-07 at 12.16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8756" y="424735"/>
            <a:ext cx="5154488" cy="600853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45512358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BF68D-9859-3F3C-99D6-07CF35F24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BF7E5515-467D-13BA-CC65-163D5B9AD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da-DK" dirty="0"/>
              <a:t>Underviser 1</a:t>
            </a:r>
          </a:p>
        </p:txBody>
      </p:sp>
      <p:sp>
        <p:nvSpPr>
          <p:cNvPr id="5" name="Pladsholder til indhold 4">
            <a:extLst>
              <a:ext uri="{FF2B5EF4-FFF2-40B4-BE49-F238E27FC236}">
                <a16:creationId xmlns:a16="http://schemas.microsoft.com/office/drawing/2014/main" id="{00B48786-D1C7-C1E5-F04E-F61ED91E1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920916" cy="4351338"/>
          </a:xfrm>
        </p:spPr>
        <p:txBody>
          <a:bodyPr/>
          <a:lstStyle/>
          <a:p>
            <a:r>
              <a:rPr lang="da-DK" dirty="0"/>
              <a:t>Hvem er jeg…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6271E71-E12D-1A3B-6B44-DBA81C6EE2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" b="20613"/>
          <a:stretch>
            <a:fillRect/>
          </a:stretch>
        </p:blipFill>
        <p:spPr bwMode="auto">
          <a:xfrm>
            <a:off x="6432887" y="-1"/>
            <a:ext cx="5759114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650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creenshot 2025-11-07 at 12.18.58.png" descr="Screenshot 2025-11-07 at 12.18.5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31750"/>
            <a:ext cx="10083800" cy="67945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35584786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creenshot 2025-11-07 at 12.20.00.png" descr="Screenshot 2025-11-07 at 12.20.0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4100" y="431800"/>
            <a:ext cx="10083800" cy="59944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5455443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creenshot 2025-11-07 at 12.18.16.png" descr="Screenshot 2025-11-07 at 12.18.1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0978" y="1629714"/>
            <a:ext cx="6710045" cy="35985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1177074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creenshot 2025-11-07 at 12.33.37.png" descr="Screenshot 2025-11-07 at 12.33.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0" y="60325"/>
            <a:ext cx="10096500" cy="67373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9858171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Screenshot 2025-11-07 at 12.34.20.png" descr="Screenshot 2025-11-07 at 12.34.2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625" y="584200"/>
            <a:ext cx="10064750" cy="5689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6268577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2AD866-21A5-CDF6-9402-08856E94D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OneDrive og SharePoint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6F41DC2-AAE3-5D8B-4B15-017AFE0704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6087"/>
          <a:stretch>
            <a:fillRect/>
          </a:stretch>
        </p:blipFill>
        <p:spPr>
          <a:xfrm>
            <a:off x="867033" y="3429000"/>
            <a:ext cx="7772400" cy="292908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BEE1196-9BF6-7E28-4DF6-2383693EF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033" y="1690688"/>
            <a:ext cx="7772400" cy="159168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D4D49242-D9E7-42FF-D10F-6EE73537D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7089" y="2188082"/>
            <a:ext cx="1905000" cy="5969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3434BE16-4CD4-741C-8267-4C0996A1A3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7089" y="4595092"/>
            <a:ext cx="1485900" cy="59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8087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09DCC-01CE-9911-A471-A2CD4C2B23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A8B901B-D643-C765-DA43-2D333B5AC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000413"/>
          </a:xfrm>
        </p:spPr>
        <p:txBody>
          <a:bodyPr/>
          <a:lstStyle/>
          <a:p>
            <a:pPr algn="ctr"/>
            <a:r>
              <a:rPr lang="da-DK" dirty="0"/>
              <a:t>EXCEL</a:t>
            </a:r>
          </a:p>
        </p:txBody>
      </p:sp>
    </p:spTree>
    <p:extLst>
      <p:ext uri="{BB962C8B-B14F-4D97-AF65-F5344CB8AC3E}">
        <p14:creationId xmlns:p14="http://schemas.microsoft.com/office/powerpoint/2010/main" val="379348470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F957CB-96CD-F002-D066-9641C107C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Excel – klargør data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BE73EF1-CABC-DDBB-568C-92DA1F4AE6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da-DK" dirty="0"/>
              <a:t>Filer, du arbejder med, skal ligger på </a:t>
            </a:r>
            <a:r>
              <a:rPr lang="da-DK" dirty="0" err="1"/>
              <a:t>Sharepoint</a:t>
            </a:r>
            <a:r>
              <a:rPr lang="da-DK" dirty="0"/>
              <a:t> eller OneDrive</a:t>
            </a:r>
          </a:p>
          <a:p>
            <a:r>
              <a:rPr lang="da-DK" dirty="0"/>
              <a:t>Automatisk lagring skal være slået til</a:t>
            </a:r>
          </a:p>
          <a:p>
            <a:pPr marL="0" indent="0">
              <a:buNone/>
            </a:pPr>
            <a:endParaRPr lang="da-DK" dirty="0"/>
          </a:p>
          <a:p>
            <a:r>
              <a:rPr lang="da-DK" dirty="0"/>
              <a:t>Data skal være opstillet som en tabel (Marker opstilling – klik på formater som tabel – vælg ønsket formatering – Tryk OK)</a:t>
            </a:r>
          </a:p>
          <a:p>
            <a:pPr lvl="1"/>
            <a:r>
              <a:rPr lang="da-DK" dirty="0"/>
              <a:t>Eller</a:t>
            </a:r>
          </a:p>
          <a:p>
            <a:r>
              <a:rPr lang="da-DK" dirty="0"/>
              <a:t>Kun én kolonneoverskrift</a:t>
            </a:r>
          </a:p>
          <a:p>
            <a:r>
              <a:rPr lang="da-DK" dirty="0"/>
              <a:t>Overskrifter er kun på kolonner, ikke på rækker</a:t>
            </a:r>
          </a:p>
          <a:p>
            <a:r>
              <a:rPr lang="da-DK" dirty="0"/>
              <a:t>Overskrifterne er entydige. ingen dublerede overskrifter</a:t>
            </a:r>
          </a:p>
          <a:p>
            <a:r>
              <a:rPr lang="da-DK" dirty="0"/>
              <a:t>Ingen tomme overskrifter</a:t>
            </a:r>
          </a:p>
          <a:p>
            <a:r>
              <a:rPr lang="da-DK" dirty="0"/>
              <a:t>Data formateres på en ensartet måde</a:t>
            </a:r>
          </a:p>
          <a:p>
            <a:r>
              <a:rPr lang="da-DK" dirty="0"/>
              <a:t>Ingen subtotaler</a:t>
            </a:r>
          </a:p>
          <a:p>
            <a:r>
              <a:rPr lang="da-DK" dirty="0"/>
              <a:t>Ingen tomme rækker eller kolonner</a:t>
            </a:r>
          </a:p>
          <a:p>
            <a:r>
              <a:rPr lang="da-DK" dirty="0"/>
              <a:t>Ingen flettede celler</a:t>
            </a:r>
          </a:p>
        </p:txBody>
      </p:sp>
    </p:spTree>
    <p:extLst>
      <p:ext uri="{BB962C8B-B14F-4D97-AF65-F5344CB8AC3E}">
        <p14:creationId xmlns:p14="http://schemas.microsoft.com/office/powerpoint/2010/main" val="36897999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A19FDD64-FB28-D441-3D2B-D45457979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396" y="847618"/>
            <a:ext cx="9097851" cy="5771832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DCAF13DE-CE2A-C93F-0612-73B44ECE6836}"/>
              </a:ext>
            </a:extLst>
          </p:cNvPr>
          <p:cNvSpPr txBox="1"/>
          <p:nvPr/>
        </p:nvSpPr>
        <p:spPr>
          <a:xfrm>
            <a:off x="740229" y="275771"/>
            <a:ext cx="83601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Formater som tabel: klik på formater som tabel – vælg ønsket formatering – Tryk OK</a:t>
            </a:r>
          </a:p>
        </p:txBody>
      </p:sp>
    </p:spTree>
    <p:extLst>
      <p:ext uri="{BB962C8B-B14F-4D97-AF65-F5344CB8AC3E}">
        <p14:creationId xmlns:p14="http://schemas.microsoft.com/office/powerpoint/2010/main" val="25903309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>
            <a:extLst>
              <a:ext uri="{FF2B5EF4-FFF2-40B4-BE49-F238E27FC236}">
                <a16:creationId xmlns:a16="http://schemas.microsoft.com/office/drawing/2014/main" id="{ECFEACD3-FE20-32B2-49F1-C96E72723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5575" y="654050"/>
            <a:ext cx="2958317" cy="5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628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14FD9DA6-40F4-26EA-A338-E406FADB3947}"/>
              </a:ext>
            </a:extLst>
          </p:cNvPr>
          <p:cNvSpPr txBox="1"/>
          <p:nvPr/>
        </p:nvSpPr>
        <p:spPr>
          <a:xfrm>
            <a:off x="4424869" y="2967335"/>
            <a:ext cx="33422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5400" dirty="0"/>
              <a:t>Hvem er I?</a:t>
            </a:r>
          </a:p>
        </p:txBody>
      </p:sp>
    </p:spTree>
    <p:extLst>
      <p:ext uri="{BB962C8B-B14F-4D97-AF65-F5344CB8AC3E}">
        <p14:creationId xmlns:p14="http://schemas.microsoft.com/office/powerpoint/2010/main" val="790527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88260328-69FC-0700-7336-49C4762E9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858" y="565150"/>
            <a:ext cx="1371600" cy="1358900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9FE63352-6D9D-31D0-18F1-B63EFF230D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0545" y="565150"/>
            <a:ext cx="3937000" cy="572770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305AF885-B1D2-710B-56C3-A893E9A144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2632" y="228600"/>
            <a:ext cx="4038600" cy="6400800"/>
          </a:xfrm>
          <a:prstGeom prst="rect">
            <a:avLst/>
          </a:prstGeom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62D55097-8B80-82FC-6E9F-00867F25D4A0}"/>
              </a:ext>
            </a:extLst>
          </p:cNvPr>
          <p:cNvSpPr txBox="1"/>
          <p:nvPr/>
        </p:nvSpPr>
        <p:spPr>
          <a:xfrm>
            <a:off x="285008" y="3167390"/>
            <a:ext cx="22461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/>
              <a:t>Copilot Chat</a:t>
            </a:r>
          </a:p>
        </p:txBody>
      </p:sp>
    </p:spTree>
    <p:extLst>
      <p:ext uri="{BB962C8B-B14F-4D97-AF65-F5344CB8AC3E}">
        <p14:creationId xmlns:p14="http://schemas.microsoft.com/office/powerpoint/2010/main" val="3208849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DE7A81-14AD-2F10-9565-ACD24A1672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618186"/>
            <a:ext cx="2767885" cy="5558777"/>
          </a:xfrm>
        </p:spPr>
        <p:txBody>
          <a:bodyPr/>
          <a:lstStyle/>
          <a:p>
            <a:r>
              <a:rPr lang="da-DK" dirty="0"/>
              <a:t>Analysér denne projektmappe, og giv mig interessant dataindsigt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9C891B8E-75E2-EED2-3D3E-48610A548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200" y="184150"/>
            <a:ext cx="3911600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59274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DBE09E-1EAD-7233-F162-9C06D451E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indhold 2">
            <a:extLst>
              <a:ext uri="{FF2B5EF4-FFF2-40B4-BE49-F238E27FC236}">
                <a16:creationId xmlns:a16="http://schemas.microsoft.com/office/drawing/2014/main" id="{FD5DB9F0-9F6F-4661-3304-4945EB5C5767}"/>
              </a:ext>
            </a:extLst>
          </p:cNvPr>
          <p:cNvSpPr txBox="1">
            <a:spLocks/>
          </p:cNvSpPr>
          <p:nvPr/>
        </p:nvSpPr>
        <p:spPr>
          <a:xfrm>
            <a:off x="838199" y="618186"/>
            <a:ext cx="3212940" cy="55587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Generer grafer over sammenhænge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DACC5984-3B00-AA69-39B9-DF5EC6E86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59924"/>
            <a:ext cx="4791357" cy="57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14696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5A1A54C-0637-C5DC-E8A2-FB47C62F2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5893" y="1020164"/>
            <a:ext cx="5972785" cy="4817671"/>
          </a:xfrm>
          <a:prstGeom prst="rect">
            <a:avLst/>
          </a:prstGeom>
        </p:spPr>
      </p:pic>
      <p:sp>
        <p:nvSpPr>
          <p:cNvPr id="3" name="Højrepil 2">
            <a:extLst>
              <a:ext uri="{FF2B5EF4-FFF2-40B4-BE49-F238E27FC236}">
                <a16:creationId xmlns:a16="http://schemas.microsoft.com/office/drawing/2014/main" id="{04A7540B-AD91-EDE3-E79C-55208DB19363}"/>
              </a:ext>
            </a:extLst>
          </p:cNvPr>
          <p:cNvSpPr/>
          <p:nvPr/>
        </p:nvSpPr>
        <p:spPr>
          <a:xfrm>
            <a:off x="3277589" y="4139150"/>
            <a:ext cx="3764478" cy="14250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5911DAB9-E8BF-BC13-9958-F4D60BD29010}"/>
              </a:ext>
            </a:extLst>
          </p:cNvPr>
          <p:cNvSpPr txBox="1"/>
          <p:nvPr/>
        </p:nvSpPr>
        <p:spPr>
          <a:xfrm>
            <a:off x="1388842" y="4025736"/>
            <a:ext cx="1690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Vælg App </a:t>
            </a:r>
            <a:r>
              <a:rPr lang="da-DK" dirty="0" err="1"/>
              <a:t>Skills</a:t>
            </a:r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53E9A8F3-55BD-839C-C002-DB5C2E32B7CF}"/>
              </a:ext>
            </a:extLst>
          </p:cNvPr>
          <p:cNvSpPr txBox="1"/>
          <p:nvPr/>
        </p:nvSpPr>
        <p:spPr>
          <a:xfrm>
            <a:off x="668102" y="3167389"/>
            <a:ext cx="30796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b="1" dirty="0"/>
              <a:t>Copilot App </a:t>
            </a:r>
            <a:r>
              <a:rPr lang="da-DK" sz="2800" b="1" dirty="0" err="1"/>
              <a:t>Skills</a:t>
            </a:r>
            <a:endParaRPr lang="da-DK" sz="2800" b="1" dirty="0"/>
          </a:p>
        </p:txBody>
      </p:sp>
    </p:spTree>
    <p:extLst>
      <p:ext uri="{BB962C8B-B14F-4D97-AF65-F5344CB8AC3E}">
        <p14:creationId xmlns:p14="http://schemas.microsoft.com/office/powerpoint/2010/main" val="30712373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D80A15E-10BF-BABB-908C-3C02CB707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Excel – Flet celler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109DD03-91C0-4FDB-CFC2-139A5DB3E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3068782" cy="4667250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Kombiner kolonne A og Kolonne B i en ny Kolonne, som skal ligge mellem B og C</a:t>
            </a:r>
          </a:p>
          <a:p>
            <a:r>
              <a:rPr lang="da-DK" dirty="0"/>
              <a:t>I højre side vises nu den formel jeg skal bruge, og hvordan resultatet kommer til at se ud.</a:t>
            </a:r>
          </a:p>
          <a:p>
            <a:r>
              <a:rPr lang="da-DK" dirty="0"/>
              <a:t>Klik for at indsætte kolonne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BD1E3AA-571F-696B-77EF-DA82A92EB2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727" y="1391610"/>
            <a:ext cx="7772400" cy="5101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010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F768B7-A0BD-674E-C034-EED2655C6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Excel- forslag til formelkolonne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B8FDEA6-CC72-B73F-2733-B978832F00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8221" cy="4351338"/>
          </a:xfrm>
        </p:spPr>
        <p:txBody>
          <a:bodyPr>
            <a:normAutofit/>
          </a:bodyPr>
          <a:lstStyle/>
          <a:p>
            <a:r>
              <a:rPr lang="da-DK" dirty="0"/>
              <a:t>Vis forslag til formelkolonne</a:t>
            </a:r>
          </a:p>
          <a:p>
            <a:r>
              <a:rPr lang="da-DK" dirty="0"/>
              <a:t>Den foreslår BMI</a:t>
            </a:r>
          </a:p>
          <a:p>
            <a:r>
              <a:rPr lang="da-DK" dirty="0"/>
              <a:t>Hold musen over Indsæt kolonne, og det vises, hvordan det vil se ud.</a:t>
            </a:r>
          </a:p>
          <a:p>
            <a:r>
              <a:rPr lang="da-DK" dirty="0"/>
              <a:t>Indsæt kolonne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FC550E0B-53C9-2E4B-D166-D0ACC85740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8293" y="1325563"/>
            <a:ext cx="4240530" cy="5167312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7C0D3023-FF6C-AA71-DE83-186148D022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867" y="3910512"/>
            <a:ext cx="3054853" cy="27173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78665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BD04E-1538-8000-E60B-E3900BD4B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E46601-2EFE-890D-84D9-7DFC1A73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Excel- Sorter og filtrer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A34D1D2-C0B6-1881-C298-C051526F2C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125686" cy="4351338"/>
          </a:xfrm>
        </p:spPr>
        <p:txBody>
          <a:bodyPr>
            <a:normAutofit/>
          </a:bodyPr>
          <a:lstStyle/>
          <a:p>
            <a:r>
              <a:rPr lang="da-DK" dirty="0"/>
              <a:t>Sorter data ud fra Alder og vis kun alder over 30 år</a:t>
            </a:r>
          </a:p>
          <a:p>
            <a:r>
              <a:rPr lang="da-DK" dirty="0"/>
              <a:t>Tryk på Anvend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45F61BB-1B72-8109-0CF6-AE36BAC7F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60500"/>
            <a:ext cx="5615597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66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73E95A-7530-BA9D-9A72-8D27B308F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98874B-F176-A365-5155-582F7860CD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Excel- Betinget markering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7E51DA-F6FE-F67F-00F2-1FBB229D95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50243" cy="4351338"/>
          </a:xfrm>
        </p:spPr>
        <p:txBody>
          <a:bodyPr>
            <a:normAutofit/>
          </a:bodyPr>
          <a:lstStyle/>
          <a:p>
            <a:r>
              <a:rPr lang="da-DK" dirty="0"/>
              <a:t>Marker BMI under 18,5 med orange. Maker BMI mellem 18,5 og 25 med grønt. Marker BMI mellem 25 og 30 med orange og BMI over 30 med rødt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4B1AD0EB-1F48-2BA1-9E2B-6FF51AE55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982" y="561150"/>
            <a:ext cx="2537460" cy="593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7632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092B88-B74F-6A33-E53F-40B349B2A1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EFE2F9CF-9DB1-DF29-955E-5868826481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802" y="706582"/>
            <a:ext cx="3117983" cy="5444836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A8500B21-1704-D453-7ADA-E761C6F7F8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1291" y="706582"/>
            <a:ext cx="3973258" cy="544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8436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AB4EB9-2D69-0B57-6F28-5FB654705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91BF01D-2C36-469C-C3FF-63675BB1B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88" y="875310"/>
            <a:ext cx="3259823" cy="5107379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0C5C96D0-1E04-09DE-972E-D017E9EF7DBF}"/>
              </a:ext>
            </a:extLst>
          </p:cNvPr>
          <p:cNvSpPr txBox="1"/>
          <p:nvPr/>
        </p:nvSpPr>
        <p:spPr>
          <a:xfrm>
            <a:off x="4414652" y="875310"/>
            <a:ext cx="2769919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i="0" u="none" strike="noStrike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Lav en sammentælling af hvor mange der er i alderen 15-19 år, 20-24 år, 25-29 år osv. For hver gruppe beregner du gennemsnitlig hvilepuls</a:t>
            </a:r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76BF886A-8CD8-8D04-9776-1019DA909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635" y="3096979"/>
            <a:ext cx="2540059" cy="2991097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E669283E-84B7-F124-8449-F6CE76D8C3A0}"/>
              </a:ext>
            </a:extLst>
          </p:cNvPr>
          <p:cNvSpPr txBox="1"/>
          <p:nvPr/>
        </p:nvSpPr>
        <p:spPr>
          <a:xfrm>
            <a:off x="8381011" y="875310"/>
            <a:ext cx="256803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b="0" i="0" u="none" strike="noStrike" dirty="0">
                <a:solidFill>
                  <a:srgbClr val="242424"/>
                </a:solidFill>
                <a:effectLst/>
                <a:latin typeface="Segoe UI" panose="020B0502040204020203" pitchFamily="34" charset="0"/>
              </a:rPr>
              <a:t>Lav et søjlediagram med aldersgrupperne henad og gennemsnitlig hvilepuls opad</a:t>
            </a:r>
            <a:endParaRPr lang="da-DK" dirty="0"/>
          </a:p>
        </p:txBody>
      </p:sp>
      <p:graphicFrame>
        <p:nvGraphicFramePr>
          <p:cNvPr id="8" name="Diagram 7" descr="Diagramtype: Grupperet søjlediagram. &#10;&#10;Beskrivelsen er genereret automatisk">
            <a:extLst>
              <a:ext uri="{FF2B5EF4-FFF2-40B4-BE49-F238E27FC236}">
                <a16:creationId xmlns:a16="http://schemas.microsoft.com/office/drawing/2014/main" id="{E12C8848-2DA4-755F-01AC-DEC934DC9B4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76172069"/>
              </p:ext>
            </p:extLst>
          </p:nvPr>
        </p:nvGraphicFramePr>
        <p:xfrm>
          <a:off x="7735674" y="3096979"/>
          <a:ext cx="3849117" cy="26901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Rektangel 8">
            <a:extLst>
              <a:ext uri="{FF2B5EF4-FFF2-40B4-BE49-F238E27FC236}">
                <a16:creationId xmlns:a16="http://schemas.microsoft.com/office/drawing/2014/main" id="{730DA9EB-5017-12B0-D423-F3417C9566F8}"/>
              </a:ext>
            </a:extLst>
          </p:cNvPr>
          <p:cNvSpPr/>
          <p:nvPr/>
        </p:nvSpPr>
        <p:spPr>
          <a:xfrm>
            <a:off x="4310743" y="771896"/>
            <a:ext cx="3075709" cy="54745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C1485BD2-BACC-8570-4D24-26694B5CC2F4}"/>
              </a:ext>
            </a:extLst>
          </p:cNvPr>
          <p:cNvSpPr/>
          <p:nvPr/>
        </p:nvSpPr>
        <p:spPr>
          <a:xfrm>
            <a:off x="7813963" y="758041"/>
            <a:ext cx="3849117" cy="5474525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59114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7B1B5108-6B44-E6DE-E6A7-F66918DB8355}"/>
              </a:ext>
            </a:extLst>
          </p:cNvPr>
          <p:cNvSpPr>
            <a:spLocks noGrp="1"/>
          </p:cNvSpPr>
          <p:nvPr>
            <p:ph type="pic" idx="2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IMG_9674.PNG" descr="IMG_9674.PNG">
            <a:extLst>
              <a:ext uri="{FF2B5EF4-FFF2-40B4-BE49-F238E27FC236}">
                <a16:creationId xmlns:a16="http://schemas.microsoft.com/office/drawing/2014/main" id="{3B46EEC1-6F17-1084-DBF7-00E5365DAC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096000" y="381000"/>
            <a:ext cx="6096000" cy="609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E736351D-DDDA-43BC-959D-3D278088D281}"/>
              </a:ext>
            </a:extLst>
          </p:cNvPr>
          <p:cNvSpPr txBox="1"/>
          <p:nvPr/>
        </p:nvSpPr>
        <p:spPr>
          <a:xfrm>
            <a:off x="1576449" y="3059668"/>
            <a:ext cx="716675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6000" dirty="0"/>
              <a:t>Intro</a:t>
            </a:r>
          </a:p>
        </p:txBody>
      </p:sp>
    </p:spTree>
    <p:extLst>
      <p:ext uri="{BB962C8B-B14F-4D97-AF65-F5344CB8AC3E}">
        <p14:creationId xmlns:p14="http://schemas.microsoft.com/office/powerpoint/2010/main" val="1009996398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9A5691-3736-6502-998E-1D3F6D334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Excel: Ryd op i Chatoversigt	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4568D38-E2F1-7087-5028-4C0713527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9350" y="2336800"/>
            <a:ext cx="4813300" cy="2184400"/>
          </a:xfrm>
          <a:prstGeom prst="rect">
            <a:avLst/>
          </a:prstGeom>
        </p:spPr>
      </p:pic>
      <p:cxnSp>
        <p:nvCxnSpPr>
          <p:cNvPr id="8" name="Lige pilforbindelse 7">
            <a:extLst>
              <a:ext uri="{FF2B5EF4-FFF2-40B4-BE49-F238E27FC236}">
                <a16:creationId xmlns:a16="http://schemas.microsoft.com/office/drawing/2014/main" id="{742A5335-4F81-9C6A-87D0-E5B256A71C66}"/>
              </a:ext>
            </a:extLst>
          </p:cNvPr>
          <p:cNvCxnSpPr/>
          <p:nvPr/>
        </p:nvCxnSpPr>
        <p:spPr>
          <a:xfrm flipV="1">
            <a:off x="1935678" y="3182587"/>
            <a:ext cx="2256312" cy="81939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Lige pilforbindelse 8">
            <a:extLst>
              <a:ext uri="{FF2B5EF4-FFF2-40B4-BE49-F238E27FC236}">
                <a16:creationId xmlns:a16="http://schemas.microsoft.com/office/drawing/2014/main" id="{EF6541D3-77A0-7F49-BD69-7E255F22E24A}"/>
              </a:ext>
            </a:extLst>
          </p:cNvPr>
          <p:cNvCxnSpPr>
            <a:cxnSpLocks/>
          </p:cNvCxnSpPr>
          <p:nvPr/>
        </p:nvCxnSpPr>
        <p:spPr>
          <a:xfrm flipH="1" flipV="1">
            <a:off x="8502650" y="3182587"/>
            <a:ext cx="2220768" cy="64126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913ACBE0-BCC3-0014-D9E3-ACFBBE756E22}"/>
              </a:ext>
            </a:extLst>
          </p:cNvPr>
          <p:cNvSpPr txBox="1"/>
          <p:nvPr/>
        </p:nvSpPr>
        <p:spPr>
          <a:xfrm>
            <a:off x="1021278" y="4298868"/>
            <a:ext cx="1875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Find gamle chats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27DAAA66-7B7D-A392-2E52-16C60AFA5E69}"/>
              </a:ext>
            </a:extLst>
          </p:cNvPr>
          <p:cNvSpPr txBox="1"/>
          <p:nvPr/>
        </p:nvSpPr>
        <p:spPr>
          <a:xfrm>
            <a:off x="10117777" y="4001984"/>
            <a:ext cx="1432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Start ny chat</a:t>
            </a:r>
          </a:p>
        </p:txBody>
      </p:sp>
    </p:spTree>
    <p:extLst>
      <p:ext uri="{BB962C8B-B14F-4D97-AF65-F5344CB8AC3E}">
        <p14:creationId xmlns:p14="http://schemas.microsoft.com/office/powerpoint/2010/main" val="36825064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6C6569-4078-5F09-1AB2-6BA86C03D6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BC8AA04-178B-F6B8-6023-8BBDA49D0B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Kombiner to kolonner i en ny</a:t>
            </a:r>
          </a:p>
          <a:p>
            <a:r>
              <a:rPr lang="da-DK" dirty="0"/>
              <a:t>Vis forslag til formelkolonne og indsæt den</a:t>
            </a:r>
          </a:p>
          <a:p>
            <a:r>
              <a:rPr lang="da-DK" dirty="0"/>
              <a:t>Sorter data</a:t>
            </a:r>
          </a:p>
          <a:p>
            <a:r>
              <a:rPr lang="da-DK" dirty="0"/>
              <a:t>Lav betinget </a:t>
            </a:r>
            <a:r>
              <a:rPr lang="da-DK" dirty="0" err="1"/>
              <a:t>formattering</a:t>
            </a:r>
            <a:r>
              <a:rPr lang="da-DK" dirty="0"/>
              <a:t>. Fx marker pris &gt;100 med rød baggrund eller grøn tekst</a:t>
            </a:r>
          </a:p>
          <a:p>
            <a:r>
              <a:rPr lang="da-DK" dirty="0"/>
              <a:t>Lav et søjlediagram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75785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AD265AD-62F7-B3CF-6238-F67146A535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Excel- Visualiseringer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78E066BD-E1F2-C5FF-1820-3CE82BFD4B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5192" y="1813750"/>
            <a:ext cx="3081419" cy="4351338"/>
          </a:xfrm>
          <a:prstGeom prst="rect">
            <a:avLst/>
          </a:prstGeom>
        </p:spPr>
      </p:pic>
      <p:sp>
        <p:nvSpPr>
          <p:cNvPr id="5" name="Tekstfelt 4">
            <a:extLst>
              <a:ext uri="{FF2B5EF4-FFF2-40B4-BE49-F238E27FC236}">
                <a16:creationId xmlns:a16="http://schemas.microsoft.com/office/drawing/2014/main" id="{70474672-8A20-EDDA-B8D5-AF16D5EA3EB7}"/>
              </a:ext>
            </a:extLst>
          </p:cNvPr>
          <p:cNvSpPr txBox="1"/>
          <p:nvPr/>
        </p:nvSpPr>
        <p:spPr>
          <a:xfrm>
            <a:off x="5403273" y="1813750"/>
            <a:ext cx="4928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Lav Sammenligning af højde og vægt: Lav et </a:t>
            </a:r>
            <a:r>
              <a:rPr lang="da-DK" dirty="0" err="1"/>
              <a:t>scatterplot</a:t>
            </a:r>
            <a:r>
              <a:rPr lang="da-DK" dirty="0"/>
              <a:t> for at se om der er en sammenhæng mellem højde og vægt.</a:t>
            </a:r>
          </a:p>
        </p:txBody>
      </p:sp>
    </p:spTree>
    <p:extLst>
      <p:ext uri="{BB962C8B-B14F-4D97-AF65-F5344CB8AC3E}">
        <p14:creationId xmlns:p14="http://schemas.microsoft.com/office/powerpoint/2010/main" val="33992914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FF2429-59FE-DC14-F630-620590FD80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felt 1">
            <a:extLst>
              <a:ext uri="{FF2B5EF4-FFF2-40B4-BE49-F238E27FC236}">
                <a16:creationId xmlns:a16="http://schemas.microsoft.com/office/drawing/2014/main" id="{2D3D9CAE-DDC3-BC67-9348-AF1A05C6CC8B}"/>
              </a:ext>
            </a:extLst>
          </p:cNvPr>
          <p:cNvSpPr txBox="1"/>
          <p:nvPr/>
        </p:nvSpPr>
        <p:spPr>
          <a:xfrm>
            <a:off x="3345311" y="3105834"/>
            <a:ext cx="5501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a-DK" sz="3600" dirty="0"/>
              <a:t>Agent mode i Copilot Excel</a:t>
            </a:r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01DE6ADC-21AC-DDFF-DFF8-66BE189A9BFF}"/>
              </a:ext>
            </a:extLst>
          </p:cNvPr>
          <p:cNvSpPr txBox="1"/>
          <p:nvPr/>
        </p:nvSpPr>
        <p:spPr>
          <a:xfrm rot="940473">
            <a:off x="6330055" y="4643252"/>
            <a:ext cx="2961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- Fungerer kun i web-version</a:t>
            </a:r>
          </a:p>
        </p:txBody>
      </p:sp>
    </p:spTree>
    <p:extLst>
      <p:ext uri="{BB962C8B-B14F-4D97-AF65-F5344CB8AC3E}">
        <p14:creationId xmlns:p14="http://schemas.microsoft.com/office/powerpoint/2010/main" val="177719003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9533A-0CA7-AD96-8FDF-D050A0A64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D558E94-483A-8360-4F6F-04D114DAD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61" y="544285"/>
            <a:ext cx="3529858" cy="5769429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2F6327ED-8083-F230-2617-A62CE89C7A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97" t="17989" r="4069" b="17037"/>
          <a:stretch>
            <a:fillRect/>
          </a:stretch>
        </p:blipFill>
        <p:spPr>
          <a:xfrm>
            <a:off x="9355171" y="1524002"/>
            <a:ext cx="2352868" cy="4455885"/>
          </a:xfrm>
          <a:prstGeom prst="rect">
            <a:avLst/>
          </a:prstGeom>
        </p:spPr>
      </p:pic>
      <p:sp>
        <p:nvSpPr>
          <p:cNvPr id="6" name="Højrepil 5">
            <a:extLst>
              <a:ext uri="{FF2B5EF4-FFF2-40B4-BE49-F238E27FC236}">
                <a16:creationId xmlns:a16="http://schemas.microsoft.com/office/drawing/2014/main" id="{679C39E6-40BD-7A5D-5783-FB912A511871}"/>
              </a:ext>
            </a:extLst>
          </p:cNvPr>
          <p:cNvSpPr/>
          <p:nvPr/>
        </p:nvSpPr>
        <p:spPr>
          <a:xfrm>
            <a:off x="4322134" y="1387928"/>
            <a:ext cx="1320800" cy="4463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17197EDD-803D-A1E2-AF64-B1DCE8BED8B8}"/>
              </a:ext>
            </a:extLst>
          </p:cNvPr>
          <p:cNvSpPr/>
          <p:nvPr/>
        </p:nvSpPr>
        <p:spPr>
          <a:xfrm>
            <a:off x="1806204" y="914400"/>
            <a:ext cx="885372" cy="69668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662D885-ECAA-6C3F-8265-1FDB898E0E31}"/>
              </a:ext>
            </a:extLst>
          </p:cNvPr>
          <p:cNvSpPr/>
          <p:nvPr/>
        </p:nvSpPr>
        <p:spPr>
          <a:xfrm>
            <a:off x="2971286" y="2685142"/>
            <a:ext cx="885372" cy="69668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4" name="Billede 13">
            <a:extLst>
              <a:ext uri="{FF2B5EF4-FFF2-40B4-BE49-F238E27FC236}">
                <a16:creationId xmlns:a16="http://schemas.microsoft.com/office/drawing/2014/main" id="{4C5C1DC9-A08E-A910-1CB7-274EDE067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1250" y="468086"/>
            <a:ext cx="2908300" cy="2286000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D7DC77F3-22F2-2742-7F9B-40B222AB268E}"/>
              </a:ext>
            </a:extLst>
          </p:cNvPr>
          <p:cNvSpPr/>
          <p:nvPr/>
        </p:nvSpPr>
        <p:spPr>
          <a:xfrm>
            <a:off x="6916756" y="1988456"/>
            <a:ext cx="1942794" cy="69668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45E74B83-C920-F963-7D5C-615B2A2E7FEA}"/>
              </a:ext>
            </a:extLst>
          </p:cNvPr>
          <p:cNvSpPr/>
          <p:nvPr/>
        </p:nvSpPr>
        <p:spPr>
          <a:xfrm>
            <a:off x="9806896" y="3657603"/>
            <a:ext cx="885372" cy="696686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Højrepil 16">
            <a:extLst>
              <a:ext uri="{FF2B5EF4-FFF2-40B4-BE49-F238E27FC236}">
                <a16:creationId xmlns:a16="http://schemas.microsoft.com/office/drawing/2014/main" id="{5B4A7C67-1DA8-FE96-9DD2-9A405AEE3E3C}"/>
              </a:ext>
            </a:extLst>
          </p:cNvPr>
          <p:cNvSpPr/>
          <p:nvPr/>
        </p:nvSpPr>
        <p:spPr>
          <a:xfrm rot="1114967">
            <a:off x="7924838" y="3070528"/>
            <a:ext cx="1320800" cy="4463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97012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8C2BA-201A-9017-6640-C4A92B9D49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37919C25-8B2E-5859-6B3E-079C3858FA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487919"/>
            <a:ext cx="7772400" cy="588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715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8A929-711C-6263-9A4C-6F132BF562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DD9A1492-CD01-91CC-FE05-AD3AF6F60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28" y="114300"/>
            <a:ext cx="4292600" cy="66294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61594CD5-FBEF-F428-29F6-2DAA078E8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0087" y="346529"/>
            <a:ext cx="3266595" cy="49947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0C04FC3F-B4E9-86F7-5F3E-50F4E1412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52001" y="2271486"/>
            <a:ext cx="3218871" cy="4347029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Højrepil 4">
            <a:extLst>
              <a:ext uri="{FF2B5EF4-FFF2-40B4-BE49-F238E27FC236}">
                <a16:creationId xmlns:a16="http://schemas.microsoft.com/office/drawing/2014/main" id="{5EF28AAF-0D47-C8A7-715D-DF6C7ADDF19F}"/>
              </a:ext>
            </a:extLst>
          </p:cNvPr>
          <p:cNvSpPr/>
          <p:nvPr/>
        </p:nvSpPr>
        <p:spPr>
          <a:xfrm>
            <a:off x="4862317" y="2620735"/>
            <a:ext cx="569180" cy="4463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670689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D00C2D8-CB15-D285-977B-5B0937A67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14" y="1393174"/>
            <a:ext cx="10699771" cy="407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686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6C42BD28-C9EA-52A4-6ADC-DB29FC3206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307" y="3429001"/>
            <a:ext cx="3517900" cy="24765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A0C834CA-1AE6-8C39-7ED0-C0BA45143B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6543" y="1653649"/>
            <a:ext cx="1574800" cy="142240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E998E1CD-F746-2ABC-A1BE-915E9F187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11193" y="3524251"/>
            <a:ext cx="3365500" cy="2286000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55027F16-96EE-F4F1-331B-E994299BDB14}"/>
              </a:ext>
            </a:extLst>
          </p:cNvPr>
          <p:cNvSpPr txBox="1"/>
          <p:nvPr/>
        </p:nvSpPr>
        <p:spPr>
          <a:xfrm>
            <a:off x="4586513" y="475119"/>
            <a:ext cx="3527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dirty="0"/>
              <a:t>Hvis vi ændrer i tallene i regnearket, ændrer tallene i vores </a:t>
            </a:r>
            <a:r>
              <a:rPr lang="da-DK" sz="2400" dirty="0" err="1"/>
              <a:t>dashboard</a:t>
            </a:r>
            <a:r>
              <a:rPr lang="da-DK" sz="2400" dirty="0"/>
              <a:t> sig automatisk</a:t>
            </a:r>
          </a:p>
        </p:txBody>
      </p:sp>
      <p:pic>
        <p:nvPicPr>
          <p:cNvPr id="9" name="Billede 8">
            <a:extLst>
              <a:ext uri="{FF2B5EF4-FFF2-40B4-BE49-F238E27FC236}">
                <a16:creationId xmlns:a16="http://schemas.microsoft.com/office/drawing/2014/main" id="{514053F1-554B-C8D0-F79F-E33ABD2B7B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2257" y="1259949"/>
            <a:ext cx="15240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4006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9CC3E83D-EAEA-3B93-B1B7-6435322CA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2992" y="1354664"/>
            <a:ext cx="10426015" cy="4148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539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felt 4">
            <a:extLst>
              <a:ext uri="{FF2B5EF4-FFF2-40B4-BE49-F238E27FC236}">
                <a16:creationId xmlns:a16="http://schemas.microsoft.com/office/drawing/2014/main" id="{3025E94D-4018-DEF0-0BCC-FEB131432E94}"/>
              </a:ext>
            </a:extLst>
          </p:cNvPr>
          <p:cNvSpPr txBox="1"/>
          <p:nvPr/>
        </p:nvSpPr>
        <p:spPr>
          <a:xfrm>
            <a:off x="2032067" y="3075057"/>
            <a:ext cx="81278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4000" dirty="0"/>
              <a:t>Vi tager udgangspunkt i appudgaven</a:t>
            </a:r>
          </a:p>
        </p:txBody>
      </p:sp>
    </p:spTree>
    <p:extLst>
      <p:ext uri="{BB962C8B-B14F-4D97-AF65-F5344CB8AC3E}">
        <p14:creationId xmlns:p14="http://schemas.microsoft.com/office/powerpoint/2010/main" val="172156309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2EFDA4-DF42-9B5A-225E-2EC375AAAD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8FC185F0-72CB-A7D5-E581-07766DE98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5681" y="1014297"/>
            <a:ext cx="8980638" cy="4829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44468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905B8-D0BC-B60F-C6FD-FDE7B3B279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>
            <a:extLst>
              <a:ext uri="{FF2B5EF4-FFF2-40B4-BE49-F238E27FC236}">
                <a16:creationId xmlns:a16="http://schemas.microsoft.com/office/drawing/2014/main" id="{06B98B81-147F-2073-B17D-3F44EDF357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7349" y="2958342"/>
            <a:ext cx="5720170" cy="3486000"/>
          </a:xfrm>
          <a:prstGeom prst="rect">
            <a:avLst/>
          </a:prstGeom>
        </p:spPr>
      </p:pic>
      <p:pic>
        <p:nvPicPr>
          <p:cNvPr id="3" name="Billede 2">
            <a:extLst>
              <a:ext uri="{FF2B5EF4-FFF2-40B4-BE49-F238E27FC236}">
                <a16:creationId xmlns:a16="http://schemas.microsoft.com/office/drawing/2014/main" id="{B6CDCA4D-47DB-E0B5-BB11-1971C7EDE9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81" y="737657"/>
            <a:ext cx="5891519" cy="3486000"/>
          </a:xfrm>
          <a:prstGeom prst="rect">
            <a:avLst/>
          </a:prstGeom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5063C66F-B80B-1DFC-73D8-5657F84C635D}"/>
              </a:ext>
            </a:extLst>
          </p:cNvPr>
          <p:cNvSpPr/>
          <p:nvPr/>
        </p:nvSpPr>
        <p:spPr>
          <a:xfrm>
            <a:off x="2453184" y="703153"/>
            <a:ext cx="350400" cy="26741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3B6F159D-4CD1-08C8-5A0F-825D696CFE1E}"/>
              </a:ext>
            </a:extLst>
          </p:cNvPr>
          <p:cNvSpPr/>
          <p:nvPr/>
        </p:nvSpPr>
        <p:spPr>
          <a:xfrm>
            <a:off x="2933388" y="836862"/>
            <a:ext cx="2760046" cy="267419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CFE2192-6997-72D0-B236-E358967B0819}"/>
              </a:ext>
            </a:extLst>
          </p:cNvPr>
          <p:cNvSpPr txBox="1"/>
          <p:nvPr/>
        </p:nvSpPr>
        <p:spPr>
          <a:xfrm>
            <a:off x="3079630" y="163902"/>
            <a:ext cx="256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Få det til at se bedre ud</a:t>
            </a:r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BED6DF88-5B3B-A558-2944-6BDC1DE07A21}"/>
              </a:ext>
            </a:extLst>
          </p:cNvPr>
          <p:cNvSpPr txBox="1"/>
          <p:nvPr/>
        </p:nvSpPr>
        <p:spPr>
          <a:xfrm>
            <a:off x="6917917" y="698940"/>
            <a:ext cx="3208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dirty="0"/>
              <a:t>Og flyt rundt på elementerne…</a:t>
            </a:r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E1C92264-B0D3-87F9-F8A1-D5521A24F4EE}"/>
              </a:ext>
            </a:extLst>
          </p:cNvPr>
          <p:cNvSpPr/>
          <p:nvPr/>
        </p:nvSpPr>
        <p:spPr>
          <a:xfrm rot="1222177">
            <a:off x="5284639" y="4369725"/>
            <a:ext cx="919475" cy="446315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723767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C0DFA1-A2EE-11BA-E778-A58EC578F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E7071D5-D8E0-E777-1658-D2CE804053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Gå i agentmode</a:t>
            </a:r>
          </a:p>
          <a:p>
            <a:r>
              <a:rPr lang="da-DK" dirty="0"/>
              <a:t>Lav et </a:t>
            </a:r>
            <a:r>
              <a:rPr lang="da-DK" dirty="0" err="1"/>
              <a:t>dashboard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976382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C4958E-C3DC-2D09-1081-1F0510D2E1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B54681-0F88-2157-C5EF-C9413FC55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473379"/>
          </a:xfrm>
        </p:spPr>
        <p:txBody>
          <a:bodyPr/>
          <a:lstStyle/>
          <a:p>
            <a:pPr algn="ctr"/>
            <a:r>
              <a:rPr lang="da-DK" dirty="0"/>
              <a:t>PowerPoint</a:t>
            </a:r>
          </a:p>
        </p:txBody>
      </p:sp>
    </p:spTree>
    <p:extLst>
      <p:ext uri="{BB962C8B-B14F-4D97-AF65-F5344CB8AC3E}">
        <p14:creationId xmlns:p14="http://schemas.microsoft.com/office/powerpoint/2010/main" val="85450357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Screenshot 2025-11-07 at 10.42.50.png" descr="Screenshot 2025-11-07 at 10.42.5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475" y="593725"/>
            <a:ext cx="8655050" cy="5670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63755542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Screenshot 2025-11-07 at 10.50.24.png" descr="Screenshot 2025-11-07 at 10.50.2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432" y="417545"/>
            <a:ext cx="7271137" cy="602291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013312580"/>
      </p:ext>
    </p:extLst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Screenshot 2025-11-07 at 10.52.14.png" descr="Screenshot 2025-11-07 at 10.52.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264" y="533222"/>
            <a:ext cx="6971473" cy="579155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72863195"/>
      </p:ext>
    </p:extLst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Screenshot 2025-11-07 at 10.54.31.png" descr="Screenshot 2025-11-07 at 10.54.3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25" y="590550"/>
            <a:ext cx="8642350" cy="56769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560082395"/>
      </p:ext>
    </p:extLst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Screenshot 2025-11-07 at 11.02.12.png" descr="Screenshot 2025-11-07 at 11.02.1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475" y="581025"/>
            <a:ext cx="8655050" cy="56959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641685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Screenshot 2025-11-07 at 11.03.17.png" descr="Screenshot 2025-11-07 at 11.03.1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593725"/>
            <a:ext cx="8674100" cy="567055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500915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creenshot 2025-03-09 at 12.37.23.png" descr="Screenshot 2025-03-09 at 12.37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384175"/>
            <a:ext cx="11353800" cy="608965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kstfelt 1">
            <a:extLst>
              <a:ext uri="{FF2B5EF4-FFF2-40B4-BE49-F238E27FC236}">
                <a16:creationId xmlns:a16="http://schemas.microsoft.com/office/drawing/2014/main" id="{C37DFB55-873A-1420-CD2B-6E1E864329A1}"/>
              </a:ext>
            </a:extLst>
          </p:cNvPr>
          <p:cNvSpPr txBox="1"/>
          <p:nvPr/>
        </p:nvSpPr>
        <p:spPr>
          <a:xfrm>
            <a:off x="301862" y="86658"/>
            <a:ext cx="3462487" cy="29751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5400" tIns="25400" rIns="25400" bIns="25400" numCol="1" spcCol="38100" rtlCol="0" anchor="ctr">
            <a:spAutoFit/>
          </a:bodyPr>
          <a:lstStyle/>
          <a:p>
            <a:pPr algn="ctr" defTabSz="412750" hangingPunct="0"/>
            <a:r>
              <a:rPr lang="da-DK" sz="1600" dirty="0">
                <a:solidFill>
                  <a:schemeClr val="tx2">
                    <a:lumMod val="10000"/>
                  </a:schemeClr>
                </a:solidFill>
                <a:latin typeface="Graphik"/>
                <a:ea typeface="Graphik"/>
                <a:cs typeface="Graphik"/>
                <a:sym typeface="Graphik"/>
              </a:rPr>
              <a:t>Der findes et hav af Microsoft -apps</a:t>
            </a:r>
          </a:p>
        </p:txBody>
      </p:sp>
    </p:spTree>
    <p:extLst>
      <p:ext uri="{BB962C8B-B14F-4D97-AF65-F5344CB8AC3E}">
        <p14:creationId xmlns:p14="http://schemas.microsoft.com/office/powerpoint/2010/main" val="2245323111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02F2BB-128F-2AFC-0D5B-138381012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AC175-5877-DD24-1FEC-8D63ADEE2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4BE89FF-EC13-D0EB-0ECC-453FEA4FDA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Lav en </a:t>
            </a:r>
            <a:r>
              <a:rPr lang="da-DK" dirty="0" err="1"/>
              <a:t>Powerpoint-præsentaion</a:t>
            </a:r>
            <a:r>
              <a:rPr lang="da-DK" dirty="0"/>
              <a:t> om et relevant emne</a:t>
            </a:r>
          </a:p>
        </p:txBody>
      </p:sp>
    </p:spTree>
    <p:extLst>
      <p:ext uri="{BB962C8B-B14F-4D97-AF65-F5344CB8AC3E}">
        <p14:creationId xmlns:p14="http://schemas.microsoft.com/office/powerpoint/2010/main" val="36289279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4A27B76C-283E-9AD8-034B-6DE24CA88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147559"/>
          </a:xfrm>
        </p:spPr>
        <p:txBody>
          <a:bodyPr/>
          <a:lstStyle/>
          <a:p>
            <a:pPr algn="ctr"/>
            <a:r>
              <a:rPr lang="da-DK" dirty="0"/>
              <a:t>OUTLOOK</a:t>
            </a:r>
          </a:p>
        </p:txBody>
      </p:sp>
    </p:spTree>
    <p:extLst>
      <p:ext uri="{BB962C8B-B14F-4D97-AF65-F5344CB8AC3E}">
        <p14:creationId xmlns:p14="http://schemas.microsoft.com/office/powerpoint/2010/main" val="277641274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AD3283-1F7C-8B3D-7097-F592E247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Formuler mail</a:t>
            </a:r>
          </a:p>
        </p:txBody>
      </p:sp>
      <p:pic>
        <p:nvPicPr>
          <p:cNvPr id="5" name="Pladsholder til indhold 4" descr="Et billede, der indeholder tekst, skærmbillede, software, Computerikon&#10;&#10;AI-genereret indhold kan være ukorrekt.">
            <a:extLst>
              <a:ext uri="{FF2B5EF4-FFF2-40B4-BE49-F238E27FC236}">
                <a16:creationId xmlns:a16="http://schemas.microsoft.com/office/drawing/2014/main" id="{7F934947-27DE-DA8E-C65B-639AE9A9CD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8959" y="1825625"/>
            <a:ext cx="7734081" cy="4351338"/>
          </a:xfrm>
        </p:spPr>
      </p:pic>
    </p:spTree>
    <p:extLst>
      <p:ext uri="{BB962C8B-B14F-4D97-AF65-F5344CB8AC3E}">
        <p14:creationId xmlns:p14="http://schemas.microsoft.com/office/powerpoint/2010/main" val="56675007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BF1FFB-947A-E776-82EC-FDADBA649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5CE5F7-BA9C-308E-1417-DE7BF3AB7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Formuler mail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BA0E43E5-3B31-243F-946D-1EA4469730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93441" y="1825625"/>
            <a:ext cx="1000511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8463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A63C2A-D4BE-5ABA-E474-37406F7E5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BFF519-B0D1-FEFB-D267-45F08E75C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Formuler mail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E2D393D4-C403-BE0E-38F4-455843D476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0142" y="825500"/>
            <a:ext cx="7443708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20797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5C384E-AFB1-F1C4-B0C0-BEA69B57C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699FA36-A495-37A9-1EB2-B037C82A3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Formuler mail</a:t>
            </a:r>
          </a:p>
        </p:txBody>
      </p:sp>
      <p:pic>
        <p:nvPicPr>
          <p:cNvPr id="6" name="Pladsholder til indhold 5">
            <a:extLst>
              <a:ext uri="{FF2B5EF4-FFF2-40B4-BE49-F238E27FC236}">
                <a16:creationId xmlns:a16="http://schemas.microsoft.com/office/drawing/2014/main" id="{9C9F18C2-8910-8725-E6D9-33186B4B45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30331" y="1571625"/>
            <a:ext cx="8793816" cy="511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19161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CFE925-5DEA-1C37-66A8-5D85747D5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Ret stavning og grammatik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91F1C17-6C91-582E-BB0E-80C2627972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787558"/>
            <a:ext cx="10515600" cy="2427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353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919DDD-7D62-9CF2-B21A-6A4AF7EB7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Besvar mail 1</a:t>
            </a:r>
          </a:p>
        </p:txBody>
      </p:sp>
      <p:pic>
        <p:nvPicPr>
          <p:cNvPr id="8" name="Pladsholder til indhold 7">
            <a:extLst>
              <a:ext uri="{FF2B5EF4-FFF2-40B4-BE49-F238E27FC236}">
                <a16:creationId xmlns:a16="http://schemas.microsoft.com/office/drawing/2014/main" id="{607D042A-6F9D-9608-BEB4-F81521544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06146" y="1690688"/>
            <a:ext cx="7179707" cy="4351338"/>
          </a:xfrm>
          <a:prstGeom prst="rect">
            <a:avLst/>
          </a:prstGeom>
        </p:spPr>
      </p:pic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CB6A719A-58A0-F6A7-5868-07F5FA853AA6}"/>
              </a:ext>
            </a:extLst>
          </p:cNvPr>
          <p:cNvCxnSpPr>
            <a:cxnSpLocks/>
          </p:cNvCxnSpPr>
          <p:nvPr/>
        </p:nvCxnSpPr>
        <p:spPr>
          <a:xfrm flipH="1" flipV="1">
            <a:off x="8881241" y="2575034"/>
            <a:ext cx="2049518" cy="5990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1500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0EF545-2724-1932-CDCE-737B525D7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Besvar mail 2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8D48167-44CE-396B-1E66-106E1A6EE6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117557" cy="435133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4FE8622-C3D6-47ED-AFEC-912F5C301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806" y="1155701"/>
            <a:ext cx="431328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47333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3692C4-0617-D7E5-1383-C39BD3F16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Opsummer mailtråd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196FAC0F-B13D-A722-54B5-67E56CD6F7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3663" y="1825625"/>
            <a:ext cx="7964673" cy="4351338"/>
          </a:xfrm>
          <a:prstGeom prst="rect">
            <a:avLst/>
          </a:prstGeom>
        </p:spPr>
      </p:pic>
      <p:cxnSp>
        <p:nvCxnSpPr>
          <p:cNvPr id="3" name="Lige pilforbindelse 2">
            <a:extLst>
              <a:ext uri="{FF2B5EF4-FFF2-40B4-BE49-F238E27FC236}">
                <a16:creationId xmlns:a16="http://schemas.microsoft.com/office/drawing/2014/main" id="{A3420308-49E1-5A56-628B-AE1A4CA54551}"/>
              </a:ext>
            </a:extLst>
          </p:cNvPr>
          <p:cNvCxnSpPr>
            <a:cxnSpLocks/>
          </p:cNvCxnSpPr>
          <p:nvPr/>
        </p:nvCxnSpPr>
        <p:spPr>
          <a:xfrm flipH="1" flipV="1">
            <a:off x="9304282" y="3129455"/>
            <a:ext cx="1269125" cy="45457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269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creenshot 2025-11-16 at 19.00.21.png" descr="Screenshot 2025-11-16 at 19.00.2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950" y="1099347"/>
            <a:ext cx="2933701" cy="445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6" name="Screenshot 2025-11-16 at 19.00.35.png" descr="Screenshot 2025-11-16 at 19.00.3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000" y="1044575"/>
            <a:ext cx="2844800" cy="47688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7" name="Screenshot 2025-11-16 at 19.00.53.png" descr="Screenshot 2025-11-16 at 19.00.53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9150" y="952500"/>
            <a:ext cx="2882901" cy="4953000"/>
          </a:xfrm>
          <a:prstGeom prst="rect">
            <a:avLst/>
          </a:prstGeom>
          <a:ln w="12700">
            <a:miter lim="400000"/>
          </a:ln>
        </p:spPr>
      </p:pic>
      <p:sp>
        <p:nvSpPr>
          <p:cNvPr id="248" name="Kilde: https://www.microsoft.com/en-us/microsoft-365-copilot/pricing"/>
          <p:cNvSpPr txBox="1"/>
          <p:nvPr/>
        </p:nvSpPr>
        <p:spPr>
          <a:xfrm>
            <a:off x="7125035" y="6631749"/>
            <a:ext cx="3379130" cy="1897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25400" tIns="25400" rIns="25400" bIns="25400" anchor="ctr">
            <a:spAutoFit/>
          </a:bodyPr>
          <a:lstStyle/>
          <a:p>
            <a:pPr algn="l"/>
            <a:r>
              <a:rPr sz="900">
                <a:solidFill>
                  <a:srgbClr val="000000"/>
                </a:solidFill>
                <a:latin typeface="Calibri"/>
              </a:rPr>
              <a:t>Kilde: </a:t>
            </a:r>
            <a:r>
              <a:rPr sz="900" u="sng">
                <a:solidFill>
                  <a:srgbClr val="000000"/>
                </a:solidFill>
                <a:latin typeface="Calibri"/>
                <a:hlinkClick r:id="rId5"/>
              </a:rPr>
              <a:t>https://www.microsoft.com/en-us/microsoft-365-copilot/pricing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7509ABEA-A694-8B70-6CBF-4E50455690E5}"/>
              </a:ext>
            </a:extLst>
          </p:cNvPr>
          <p:cNvSpPr txBox="1"/>
          <p:nvPr/>
        </p:nvSpPr>
        <p:spPr>
          <a:xfrm>
            <a:off x="969950" y="403761"/>
            <a:ext cx="2287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400" dirty="0"/>
              <a:t>Copilot licenser</a:t>
            </a:r>
          </a:p>
        </p:txBody>
      </p:sp>
    </p:spTree>
    <p:extLst>
      <p:ext uri="{BB962C8B-B14F-4D97-AF65-F5344CB8AC3E}">
        <p14:creationId xmlns:p14="http://schemas.microsoft.com/office/powerpoint/2010/main" val="1620678384"/>
      </p:ext>
    </p:extLst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D8AF8F-2C63-62D4-075A-4D4B70493A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Skriv mail på et andet sprog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F13159C5-190B-2EA1-12FC-9E485B1378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11338"/>
            <a:ext cx="5197170" cy="4351338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CDB5E6B1-657D-F1EC-3798-2A7ED4B598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327" y="1690688"/>
            <a:ext cx="5445160" cy="471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8440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E365E1-F4BB-CCF9-0EF8-612C148A6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Chat med Copilot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BBF3BAB-E92B-F368-88F3-187180E83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35228" y="190221"/>
            <a:ext cx="2180022" cy="647755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5202B33-3E09-360B-46F1-0FF71E6932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5372" y="190221"/>
            <a:ext cx="2797428" cy="6351538"/>
          </a:xfrm>
          <a:prstGeom prst="rect">
            <a:avLst/>
          </a:prstGeom>
        </p:spPr>
      </p:pic>
      <p:sp>
        <p:nvSpPr>
          <p:cNvPr id="6" name="Tekstfelt 5">
            <a:extLst>
              <a:ext uri="{FF2B5EF4-FFF2-40B4-BE49-F238E27FC236}">
                <a16:creationId xmlns:a16="http://schemas.microsoft.com/office/drawing/2014/main" id="{5B398DBA-74B4-9827-CA58-FCA930D174BD}"/>
              </a:ext>
            </a:extLst>
          </p:cNvPr>
          <p:cNvSpPr txBox="1"/>
          <p:nvPr/>
        </p:nvSpPr>
        <p:spPr>
          <a:xfrm>
            <a:off x="1243014" y="2528888"/>
            <a:ext cx="3028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Spørg ind til mails, kalender, dokumenter osv.</a:t>
            </a:r>
          </a:p>
        </p:txBody>
      </p:sp>
    </p:spTree>
    <p:extLst>
      <p:ext uri="{BB962C8B-B14F-4D97-AF65-F5344CB8AC3E}">
        <p14:creationId xmlns:p14="http://schemas.microsoft.com/office/powerpoint/2010/main" val="24735228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0F0DF5F-0090-62E9-9F31-391BB6F0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Få kladder til at lyde mere som dig 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0DE752C2-4DE5-23E8-BDC1-F3931769DE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71346"/>
            <a:ext cx="2400300" cy="2921000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05A3155E-48FB-AB1A-CF2D-B75D6A93F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556" y="1888051"/>
            <a:ext cx="3273224" cy="3891980"/>
          </a:xfrm>
          <a:prstGeom prst="rect">
            <a:avLst/>
          </a:prstGeom>
        </p:spPr>
      </p:pic>
      <p:cxnSp>
        <p:nvCxnSpPr>
          <p:cNvPr id="7" name="Lige pilforbindelse 6">
            <a:extLst>
              <a:ext uri="{FF2B5EF4-FFF2-40B4-BE49-F238E27FC236}">
                <a16:creationId xmlns:a16="http://schemas.microsoft.com/office/drawing/2014/main" id="{40741787-67C9-749F-9F7A-3A559EFBDA94}"/>
              </a:ext>
            </a:extLst>
          </p:cNvPr>
          <p:cNvCxnSpPr/>
          <p:nvPr/>
        </p:nvCxnSpPr>
        <p:spPr>
          <a:xfrm>
            <a:off x="-185195" y="4583575"/>
            <a:ext cx="1238491" cy="50928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Billede 2">
            <a:extLst>
              <a:ext uri="{FF2B5EF4-FFF2-40B4-BE49-F238E27FC236}">
                <a16:creationId xmlns:a16="http://schemas.microsoft.com/office/drawing/2014/main" id="{7DAF8B12-3A50-F2DC-59DB-4B4C2C1F4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836" y="1490862"/>
            <a:ext cx="4141277" cy="5002013"/>
          </a:xfrm>
          <a:prstGeom prst="rect">
            <a:avLst/>
          </a:prstGeom>
        </p:spPr>
      </p:pic>
      <p:cxnSp>
        <p:nvCxnSpPr>
          <p:cNvPr id="14" name="Lige pilforbindelse 13">
            <a:extLst>
              <a:ext uri="{FF2B5EF4-FFF2-40B4-BE49-F238E27FC236}">
                <a16:creationId xmlns:a16="http://schemas.microsoft.com/office/drawing/2014/main" id="{88A9677F-E1A8-CD42-5A7E-CF60C8745806}"/>
              </a:ext>
            </a:extLst>
          </p:cNvPr>
          <p:cNvCxnSpPr>
            <a:cxnSpLocks/>
          </p:cNvCxnSpPr>
          <p:nvPr/>
        </p:nvCxnSpPr>
        <p:spPr>
          <a:xfrm flipH="1">
            <a:off x="10862095" y="1924955"/>
            <a:ext cx="796724" cy="83793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3977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7ED9C-73DC-5989-A04C-195630BCE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19B29E-6804-EA7F-D3E9-747FC1E72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473379"/>
          </a:xfrm>
        </p:spPr>
        <p:txBody>
          <a:bodyPr/>
          <a:lstStyle/>
          <a:p>
            <a:pPr algn="ctr"/>
            <a:r>
              <a:rPr lang="da-DK" dirty="0"/>
              <a:t>WORD</a:t>
            </a:r>
          </a:p>
        </p:txBody>
      </p:sp>
    </p:spTree>
    <p:extLst>
      <p:ext uri="{BB962C8B-B14F-4D97-AF65-F5344CB8AC3E}">
        <p14:creationId xmlns:p14="http://schemas.microsoft.com/office/powerpoint/2010/main" val="52842672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dsholder til indhold 3">
            <a:extLst>
              <a:ext uri="{FF2B5EF4-FFF2-40B4-BE49-F238E27FC236}">
                <a16:creationId xmlns:a16="http://schemas.microsoft.com/office/drawing/2014/main" id="{256A7DEE-618A-0DD4-6F2E-B3EAF39421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28109" y="1253331"/>
            <a:ext cx="373578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18723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8EC0088-D0D9-AE23-73E0-671DB91AB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Tekstudkast ud fra prompt 1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DE7C5581-B448-4650-43AF-0F61E547DD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817065"/>
            <a:ext cx="10515600" cy="2368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4761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FBE827C-E1C5-8FCA-AA8A-C954F71A4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Tekstudkast ud fra prompt 2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D1EEB35-5942-B8EC-F13E-7BD78C64E2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3850" y="1825625"/>
            <a:ext cx="7744299" cy="435133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Tekstfelt 7">
            <a:extLst>
              <a:ext uri="{FF2B5EF4-FFF2-40B4-BE49-F238E27FC236}">
                <a16:creationId xmlns:a16="http://schemas.microsoft.com/office/drawing/2014/main" id="{83BCA2A1-9160-4513-E342-475C01B02EE7}"/>
              </a:ext>
            </a:extLst>
          </p:cNvPr>
          <p:cNvSpPr txBox="1"/>
          <p:nvPr/>
        </p:nvSpPr>
        <p:spPr>
          <a:xfrm>
            <a:off x="10108504" y="2567836"/>
            <a:ext cx="15407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Tilpas evt. tonen,</a:t>
            </a:r>
          </a:p>
          <a:p>
            <a:r>
              <a:rPr lang="da-DK" dirty="0"/>
              <a:t>længden, indholdet osv.</a:t>
            </a:r>
          </a:p>
        </p:txBody>
      </p:sp>
    </p:spTree>
    <p:extLst>
      <p:ext uri="{BB962C8B-B14F-4D97-AF65-F5344CB8AC3E}">
        <p14:creationId xmlns:p14="http://schemas.microsoft.com/office/powerpoint/2010/main" val="32389854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B1C905-9F70-B422-DEBD-88B4242D8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Tekstudkast ud fra fil</a:t>
            </a:r>
          </a:p>
        </p:txBody>
      </p:sp>
      <p:pic>
        <p:nvPicPr>
          <p:cNvPr id="10" name="Pladsholder til indhold 9">
            <a:extLst>
              <a:ext uri="{FF2B5EF4-FFF2-40B4-BE49-F238E27FC236}">
                <a16:creationId xmlns:a16="http://schemas.microsoft.com/office/drawing/2014/main" id="{19B86D99-0110-A08F-68D5-2BCC4A399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64055" y="1825625"/>
            <a:ext cx="926389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9408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FFB1EA-F9FA-6A29-94FB-3898D1C7E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50C9EE-48CA-1863-0D53-DD63E69689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Tekstudkast ud fra fil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899DBF4F-0D2A-8A84-E3B6-1782B6D59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1091" y="106471"/>
            <a:ext cx="4723030" cy="666384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58858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3E79DD-6A43-7724-EB47-15409035E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Tilføj afsnit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9FB4A4A8-2F5C-121C-D0EA-7D161081DB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578278"/>
            <a:ext cx="8461895" cy="2486033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179AEA89-3C7C-A500-8810-4F9D9199BD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554" y="3429000"/>
            <a:ext cx="7772400" cy="3178824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84597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microsoft-365-copilot-logical-architecture-0ed9fddb.png" descr="microsoft-365-copilot-logical-architecture-0ed9fddb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86" y="-1096"/>
            <a:ext cx="12241351" cy="686019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46729908"/>
      </p:ext>
    </p:extLst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F4CA8A-9BDE-1850-B965-B4DBDFC1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Forbedring af tekst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CBFD8BFF-1381-7E04-8428-932C97CE46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42173" y="1825625"/>
            <a:ext cx="7507654" cy="435133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50958460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382B62-A840-A0DC-DD00-54CBA02D2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Forbedring af tekst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3038D94-AE63-EC13-4236-1988EBFDE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3477" y="1825625"/>
            <a:ext cx="81450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911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8468E7-5C8F-7E1F-53CF-7F84F8F87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Punktopstilling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AF13487B-7A0C-154B-E4A0-B1B9DE592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6339214" cy="2386858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35515BD5-6234-538A-7D75-CD4C9CC202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5085" y="2772933"/>
            <a:ext cx="5773455" cy="371994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61911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2A2AC0-E0DA-E2EF-A942-D25E084B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Visualiser som tabel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5570B538-CA16-B58C-EA75-E5D009FE08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7887" y="1537526"/>
            <a:ext cx="7362500" cy="4955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59151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07FE175-4123-F397-56E7-B9CA1D45A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Oversæt til et andet sprog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433ADB65-682A-ACDA-AE7B-F7B98284A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4352" y="1825625"/>
            <a:ext cx="76432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176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B4DE8C9-5CEB-2A61-7B26-5ABCA1EF1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Lav resumé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3FDCAA43-43FB-A78D-25D4-7B7CA02FCF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12623"/>
            <a:ext cx="10515600" cy="3777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71810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2FBD388-E81C-283B-6CA5-0CCC1AB2E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Lav billeder</a:t>
            </a: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4A765AE6-CB62-E7E6-2DE4-88C7E2A73F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7372" y="1690688"/>
            <a:ext cx="4089400" cy="42799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731A1AD-57B6-5720-BF55-7B0B5D0D8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0813" y="687058"/>
            <a:ext cx="7772400" cy="34380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A333F5AE-D426-5834-C6F6-B24E8A63AB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2188" y="3328823"/>
            <a:ext cx="2382921" cy="34380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39304869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22166A-1345-DA28-68CD-5AF7BA123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6B7A2A-6284-233C-8577-AA8FFB65F5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Lav et brev til en kunde, der ikke har betalt sin regning til tiden</a:t>
            </a:r>
          </a:p>
          <a:p>
            <a:r>
              <a:rPr lang="da-DK" dirty="0"/>
              <a:t>Gør tonen hårdere</a:t>
            </a:r>
          </a:p>
          <a:p>
            <a:r>
              <a:rPr lang="da-DK" dirty="0"/>
              <a:t>Lav en rapport om et relevant emne</a:t>
            </a:r>
          </a:p>
          <a:p>
            <a:r>
              <a:rPr lang="da-DK" dirty="0"/>
              <a:t>Ændr del af tekst til punktopstilling</a:t>
            </a:r>
          </a:p>
          <a:p>
            <a:r>
              <a:rPr lang="da-DK" dirty="0"/>
              <a:t>Visualiser del af tekst som tabel</a:t>
            </a:r>
          </a:p>
          <a:p>
            <a:r>
              <a:rPr lang="da-DK" dirty="0"/>
              <a:t>Lav et resume af teksten</a:t>
            </a:r>
          </a:p>
          <a:p>
            <a:r>
              <a:rPr lang="da-DK" dirty="0"/>
              <a:t>Oversæt resuméet til et fremmedsprog</a:t>
            </a:r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7083186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F7A83D-A3BA-ADE7-6C25-000FF17E3D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Øvelse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2B9A3DC-25DC-05DB-D4CD-1D93C32BCC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Lav et billede, der passer til en del af teksten </a:t>
            </a:r>
          </a:p>
          <a:p>
            <a:r>
              <a:rPr lang="da-DK" dirty="0"/>
              <a:t>Indsæt billedet i teksten</a:t>
            </a:r>
          </a:p>
        </p:txBody>
      </p:sp>
    </p:spTree>
    <p:extLst>
      <p:ext uri="{BB962C8B-B14F-4D97-AF65-F5344CB8AC3E}">
        <p14:creationId xmlns:p14="http://schemas.microsoft.com/office/powerpoint/2010/main" val="32926354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69782A-0E79-9AAE-5DF4-93903E405F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6247A7-0E49-2217-D3EF-6BB145C9B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473379"/>
          </a:xfrm>
        </p:spPr>
        <p:txBody>
          <a:bodyPr/>
          <a:lstStyle/>
          <a:p>
            <a:pPr algn="ctr"/>
            <a:r>
              <a:rPr lang="da-DK" dirty="0"/>
              <a:t>Teams</a:t>
            </a:r>
          </a:p>
        </p:txBody>
      </p:sp>
    </p:spTree>
    <p:extLst>
      <p:ext uri="{BB962C8B-B14F-4D97-AF65-F5344CB8AC3E}">
        <p14:creationId xmlns:p14="http://schemas.microsoft.com/office/powerpoint/2010/main" val="52400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3956</TotalTime>
  <Words>912</Words>
  <Application>Microsoft Macintosh PowerPoint</Application>
  <PresentationFormat>Widescreen</PresentationFormat>
  <Paragraphs>188</Paragraphs>
  <Slides>112</Slides>
  <Notes>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112</vt:i4>
      </vt:variant>
    </vt:vector>
  </HeadingPairs>
  <TitlesOfParts>
    <vt:vector size="120" baseType="lpstr">
      <vt:lpstr>Aptos</vt:lpstr>
      <vt:lpstr>Aptos Display</vt:lpstr>
      <vt:lpstr>Arial</vt:lpstr>
      <vt:lpstr>Calibri</vt:lpstr>
      <vt:lpstr>Graphik</vt:lpstr>
      <vt:lpstr>Graphik-Medium</vt:lpstr>
      <vt:lpstr>Segoe UI</vt:lpstr>
      <vt:lpstr>Office-tema</vt:lpstr>
      <vt:lpstr>Copilot</vt:lpstr>
      <vt:lpstr>Agenda</vt:lpstr>
      <vt:lpstr>Underviser 1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M365.cloud.microsoft</vt:lpstr>
      <vt:lpstr>M365.cloud.microsoft</vt:lpstr>
      <vt:lpstr>M365.cloud.microsoft</vt:lpstr>
      <vt:lpstr>M365.cloud.microsoft</vt:lpstr>
      <vt:lpstr>M365.cloud.microsoft</vt:lpstr>
      <vt:lpstr>Brug den ligesom ChatGPT</vt:lpstr>
      <vt:lpstr>Rediger</vt:lpstr>
      <vt:lpstr>PowerPoint-præsentation</vt:lpstr>
      <vt:lpstr>Personaliser Copilot</vt:lpstr>
      <vt:lpstr>Copilot Arbejde</vt:lpstr>
      <vt:lpstr>Copilot Arbejde</vt:lpstr>
      <vt:lpstr>Tilføj filer til forespørgsel</vt:lpstr>
      <vt:lpstr>Søg på filer, personer osv.</vt:lpstr>
      <vt:lpstr>Planlæg prompt</vt:lpstr>
      <vt:lpstr>Planlæg prompt</vt:lpstr>
      <vt:lpstr>Opret</vt:lpstr>
      <vt:lpstr>Opret FX plakat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OneDrive og SharePoint</vt:lpstr>
      <vt:lpstr>EXCEL</vt:lpstr>
      <vt:lpstr>Excel – klargør data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Excel – Flet celler</vt:lpstr>
      <vt:lpstr>Excel- forslag til formelkolonne</vt:lpstr>
      <vt:lpstr>Excel- Sorter og filtrer</vt:lpstr>
      <vt:lpstr>Excel- Betinget markering</vt:lpstr>
      <vt:lpstr>PowerPoint-præsentation</vt:lpstr>
      <vt:lpstr>PowerPoint-præsentation</vt:lpstr>
      <vt:lpstr>Excel: Ryd op i Chatoversigt </vt:lpstr>
      <vt:lpstr>Øvelse</vt:lpstr>
      <vt:lpstr>Excel- Visualiseringer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Øvelse</vt:lpstr>
      <vt:lpstr>PowerPoint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Øvelse</vt:lpstr>
      <vt:lpstr>OUTLOOK</vt:lpstr>
      <vt:lpstr>Formuler mail</vt:lpstr>
      <vt:lpstr>Formuler mail</vt:lpstr>
      <vt:lpstr>Formuler mail</vt:lpstr>
      <vt:lpstr>Formuler mail</vt:lpstr>
      <vt:lpstr>Ret stavning og grammatik</vt:lpstr>
      <vt:lpstr>Besvar mail 1</vt:lpstr>
      <vt:lpstr>Besvar mail 2</vt:lpstr>
      <vt:lpstr>Opsummer mailtråd</vt:lpstr>
      <vt:lpstr>Skriv mail på et andet sprog</vt:lpstr>
      <vt:lpstr>Chat med Copilot</vt:lpstr>
      <vt:lpstr>Få kladder til at lyde mere som dig </vt:lpstr>
      <vt:lpstr>WORD</vt:lpstr>
      <vt:lpstr>PowerPoint-præsentation</vt:lpstr>
      <vt:lpstr>Tekstudkast ud fra prompt 1</vt:lpstr>
      <vt:lpstr>Tekstudkast ud fra prompt 2</vt:lpstr>
      <vt:lpstr>Tekstudkast ud fra fil</vt:lpstr>
      <vt:lpstr>Tekstudkast ud fra fil</vt:lpstr>
      <vt:lpstr>Tilføj afsnit</vt:lpstr>
      <vt:lpstr>Forbedring af tekst</vt:lpstr>
      <vt:lpstr>Forbedring af tekst</vt:lpstr>
      <vt:lpstr>Punktopstilling</vt:lpstr>
      <vt:lpstr>Visualiser som tabel</vt:lpstr>
      <vt:lpstr>Oversæt til et andet sprog</vt:lpstr>
      <vt:lpstr>Lav resumé</vt:lpstr>
      <vt:lpstr>Lav billeder</vt:lpstr>
      <vt:lpstr>Øvelse</vt:lpstr>
      <vt:lpstr>Øvelse</vt:lpstr>
      <vt:lpstr>Teams</vt:lpstr>
      <vt:lpstr>PowerPoint-præsentation</vt:lpstr>
      <vt:lpstr>PowerPoint-præsentation</vt:lpstr>
      <vt:lpstr>PowerPoint-præsentation</vt:lpstr>
      <vt:lpstr>FORMS</vt:lpstr>
      <vt:lpstr>Forms</vt:lpstr>
      <vt:lpstr>Forms – spørgeskemaer, tilmelding o.l.</vt:lpstr>
      <vt:lpstr>Øvelse</vt:lpstr>
      <vt:lpstr>Microsoft Learn</vt:lpstr>
      <vt:lpstr>PowerPoint-præsentation</vt:lpstr>
      <vt:lpstr>PowerPoint-præsentation</vt:lpstr>
      <vt:lpstr>PowerPoint-præsentation</vt:lpstr>
      <vt:lpstr>Viva Engage</vt:lpstr>
      <vt:lpstr>PowerPoint-præsentation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Else Lauridsen</dc:creator>
  <cp:lastModifiedBy>Else Lauridsen</cp:lastModifiedBy>
  <cp:revision>3</cp:revision>
  <dcterms:created xsi:type="dcterms:W3CDTF">2025-09-16T10:35:49Z</dcterms:created>
  <dcterms:modified xsi:type="dcterms:W3CDTF">2025-12-15T09:50:21Z</dcterms:modified>
</cp:coreProperties>
</file>