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147476651" r:id="rId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C15FF-AC91-8758-3CD6-63251F58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B17ECA-3BD5-0839-033F-10D4930C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6D764F-8298-EC96-0BA8-029C9336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7C03A0-7A1D-6B12-87AA-CBC54426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8413FF-E8E3-26EE-2FBD-FD3F131E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61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1C14E-DA62-ED5B-AF7A-D23ADBB9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14FBC40-2F9C-C55A-FC20-9EBA26043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F46A02-1987-21A7-591D-E386AB4C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2CB490-5CEA-6411-D54E-A087AEFA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A08E64-7FC0-0377-E56D-719F527B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83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7F4C36-A061-34DB-CD9F-CF640BE0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7CA653C-D760-DDAD-C14F-8FA3D18E3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079C5D-D760-8EBC-C0C8-E4D1A652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DF3DF2-DC6E-023B-6FD3-1AE9AEE6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67BEB2-A05C-8C0B-30C9-D96CA60A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25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7DA58-4EB2-B698-B7B6-0858588A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490243-6986-458D-694B-BF7EC37A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F54D55-9FFB-54FE-4BE8-AAB68F6A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65992C-CAFC-19E1-E93B-B881929D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2A8731-DBF2-8B39-A86C-35769F4F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34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AF169-46CB-D398-F0DE-A008B64D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7FBA84-6FDA-60F8-F68E-C2E74D91B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ADD33C-8246-80C4-A66A-8D5B9FDD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FEB8CC-CB48-CB1D-BBAA-6C1F76A0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A877E5-2369-1A1A-1546-186EEF26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73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A027F-C5D8-2048-BD99-A2EA4906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9C0D5D-BAB0-7FF4-AB8F-E24C21C08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4BC1F0B-640D-93BC-C05F-B64D59889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358D95-4AEA-AB21-A4D8-E443DF4D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28F9B9-5D8F-7D1E-A9FC-AA47CC03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758793-3E01-A90B-67E9-0FC9EB11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43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CC69A-15BF-B44D-5413-0F559C90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285035-5C07-61F0-E736-DD33EB2F1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7D4D43-D0FA-DBB7-C387-446B51A13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1FE131C-1B96-306B-6988-1A674FBE2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5B88E11-DD66-72BC-BC87-7EFB486EA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FDCCC7F-28D1-2A15-21FE-2F62EDE2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015168B-3DDF-7984-1D66-ABA8AA97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725D69-2FF4-E4F2-860E-09A41E40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93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FAFAD-609E-9A52-1584-E3171A9C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0DE58B7-A11F-3644-62AA-86076532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68E4645-FFDD-81A9-238D-03E6A973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912CED-A48C-0254-B566-023002FC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97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6BBAE97-A277-D867-6317-BFCA8AC4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1BA2252-F1EF-57D0-C46D-83671E2E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ACECCC-B4F2-D1DE-DDB6-BC5FADB7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417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E4582-9159-71DF-744D-3E8A76E8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99DD72-5E84-7681-0874-4AF300956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AA0168-A9EF-C950-FADE-C3DB9440F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9E3944-B60F-C1BA-6417-ED7041CB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AF2897-F9F9-D7AF-0339-BFD54FE2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5D46F1-C304-A734-B430-B6A54FA2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169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BA270-2371-62E7-4F5F-DD54738D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0D71F96-7EC3-36FA-FE17-A3807A5AA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009109-C8F9-FAFA-C794-B6B1A92C3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008F9A-77F1-FC64-308F-5A9B3FE1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F34F82-5251-8FB3-C8A3-392D1ED1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9A1B2A-054A-3629-D807-212C1D18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6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81ADAE-9D24-A605-9AAB-3A4FF539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946B63-8985-1220-DF6D-15B20FB68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1A9E9A-A0D5-1DE7-BBFA-3D6E72345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258D3-6352-4485-83E7-F9481E7C72C2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24B8C2-7B6E-9FC8-1BD9-133BFFC40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6608AB-7369-001A-AF0E-3F2FCCA0A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06850-3584-4278-8374-3E0CE9B8E2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3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Font/skrifttype, tekst, Grafik, logo&#10;&#10;AI-genereret indhold kan være ukorrekt.">
            <a:extLst>
              <a:ext uri="{FF2B5EF4-FFF2-40B4-BE49-F238E27FC236}">
                <a16:creationId xmlns:a16="http://schemas.microsoft.com/office/drawing/2014/main" id="{B1AA2F83-B709-EF94-ABD0-E62CE475F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3" y="5397765"/>
            <a:ext cx="1561509" cy="1003035"/>
          </a:xfrm>
          <a:prstGeom prst="rect">
            <a:avLst/>
          </a:prstGeom>
        </p:spPr>
      </p:pic>
      <p:pic>
        <p:nvPicPr>
          <p:cNvPr id="14" name="Billede 13" descr="Et billede, der indeholder tekst, Font/skrifttype, Grafik, skærmbillede&#10;&#10;AI-genereret indhold kan være ukorrekt.">
            <a:extLst>
              <a:ext uri="{FF2B5EF4-FFF2-40B4-BE49-F238E27FC236}">
                <a16:creationId xmlns:a16="http://schemas.microsoft.com/office/drawing/2014/main" id="{BA5B6B45-BAF8-CE3B-13F3-B3BB17B86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95" y="5244553"/>
            <a:ext cx="3216788" cy="910151"/>
          </a:xfrm>
          <a:prstGeom prst="rect">
            <a:avLst/>
          </a:prstGeom>
        </p:spPr>
      </p:pic>
      <p:pic>
        <p:nvPicPr>
          <p:cNvPr id="16" name="Billede 15" descr="Et billede, der indeholder tekst, Font/skrifttype, logo, Grafik&#10;&#10;AI-genereret indhold kan være ukorrekt.">
            <a:extLst>
              <a:ext uri="{FF2B5EF4-FFF2-40B4-BE49-F238E27FC236}">
                <a16:creationId xmlns:a16="http://schemas.microsoft.com/office/drawing/2014/main" id="{4FD71DC0-115C-AE83-72E4-84D002DB1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32" y="5244553"/>
            <a:ext cx="1807279" cy="744020"/>
          </a:xfrm>
          <a:prstGeom prst="rect">
            <a:avLst/>
          </a:prstGeom>
        </p:spPr>
      </p:pic>
      <p:pic>
        <p:nvPicPr>
          <p:cNvPr id="18" name="Billede 17" descr="Et billede, der indeholder Font/skrifttype, Grafik, design&#10;&#10;AI-genereret indhold kan være ukorrekt.">
            <a:extLst>
              <a:ext uri="{FF2B5EF4-FFF2-40B4-BE49-F238E27FC236}">
                <a16:creationId xmlns:a16="http://schemas.microsoft.com/office/drawing/2014/main" id="{BDC8E920-A2BB-CD44-415E-A875AD822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91" y="5418005"/>
            <a:ext cx="1871345" cy="522105"/>
          </a:xfrm>
          <a:prstGeom prst="rect">
            <a:avLst/>
          </a:prstGeom>
        </p:spPr>
      </p:pic>
      <p:pic>
        <p:nvPicPr>
          <p:cNvPr id="20" name="Billede 19" descr="Et billede, der indeholder sort, mørke&#10;&#10;AI-genereret indhold kan være ukorrekt.">
            <a:extLst>
              <a:ext uri="{FF2B5EF4-FFF2-40B4-BE49-F238E27FC236}">
                <a16:creationId xmlns:a16="http://schemas.microsoft.com/office/drawing/2014/main" id="{349C36B7-9C8D-9658-C837-D27BD067A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83" y="5458834"/>
            <a:ext cx="1990724" cy="440448"/>
          </a:xfrm>
          <a:prstGeom prst="rect">
            <a:avLst/>
          </a:prstGeom>
        </p:spPr>
      </p:pic>
      <p:pic>
        <p:nvPicPr>
          <p:cNvPr id="5" name="Billede 4" descr="Et billede, der indeholder Grafik, logo, design&#10;&#10;AI-genereret indhold kan være ukorrekt.">
            <a:extLst>
              <a:ext uri="{FF2B5EF4-FFF2-40B4-BE49-F238E27FC236}">
                <a16:creationId xmlns:a16="http://schemas.microsoft.com/office/drawing/2014/main" id="{3EB6D14F-6587-8E06-ABCC-65FA076B0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11" y="-486684"/>
            <a:ext cx="5838378" cy="389225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2B92007-FC21-7E2D-A8DF-F5152D9D30B5}"/>
              </a:ext>
            </a:extLst>
          </p:cNvPr>
          <p:cNvSpPr txBox="1"/>
          <p:nvPr/>
        </p:nvSpPr>
        <p:spPr>
          <a:xfrm>
            <a:off x="1530008" y="2289413"/>
            <a:ext cx="91319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500" b="1" i="1" u="none" strike="noStrike" kern="1200" cap="none" spc="0" normalizeH="0" baseline="0" noProof="0" dirty="0">
                <a:ln>
                  <a:noFill/>
                </a:ln>
                <a:solidFill>
                  <a:srgbClr val="E22B69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Turistkontoret er dødt! Eller er det?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54C359B-17BA-6EED-1713-6276F15BD6A6}"/>
              </a:ext>
            </a:extLst>
          </p:cNvPr>
          <p:cNvSpPr txBox="1"/>
          <p:nvPr/>
        </p:nvSpPr>
        <p:spPr>
          <a:xfrm>
            <a:off x="2003542" y="3725478"/>
            <a:ext cx="80656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Christian Dragin-Jensen, </a:t>
            </a:r>
            <a:r>
              <a:rPr kumimoji="0" lang="da-DK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PhD</a:t>
            </a:r>
            <a:endParaRPr kumimoji="0" lang="da-DK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Lektor og Forsker – SEA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2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Billede 4" descr="Et billede, der indeholder udendørs, skib, sky, vand&#10;&#10;AI-genereret indhold kan være ukorrekt.">
            <a:extLst>
              <a:ext uri="{FF2B5EF4-FFF2-40B4-BE49-F238E27FC236}">
                <a16:creationId xmlns:a16="http://schemas.microsoft.com/office/drawing/2014/main" id="{28C03F53-529D-6F85-C0A4-F3DBD70F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r="2033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DB113C-E33C-107D-E646-F5BDAEA3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 b="1" dirty="0">
                <a:solidFill>
                  <a:srgbClr val="E22B69"/>
                </a:solidFill>
              </a:rPr>
              <a:t>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BDDBE9-42AE-462D-075D-C1A94B51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da-DK" sz="2000" dirty="0"/>
              <a:t>Præsentation af forskningsprojektet ”Fremtidens Turistkontor”</a:t>
            </a:r>
          </a:p>
          <a:p>
            <a:r>
              <a:rPr lang="da-DK" sz="2000" dirty="0"/>
              <a:t>Erfaringer fra forskningssamarbejde på tværs af Erhvervsakademier</a:t>
            </a:r>
          </a:p>
          <a:p>
            <a:r>
              <a:rPr lang="da-DK" sz="2000" dirty="0"/>
              <a:t>Q&amp;A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43C7F66-8B64-72CE-6464-459551A2E272}"/>
              </a:ext>
            </a:extLst>
          </p:cNvPr>
          <p:cNvSpPr txBox="1"/>
          <p:nvPr/>
        </p:nvSpPr>
        <p:spPr>
          <a:xfrm>
            <a:off x="11023249" y="6536200"/>
            <a:ext cx="1271661" cy="32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Martin Heiberg</a:t>
            </a:r>
          </a:p>
        </p:txBody>
      </p:sp>
    </p:spTree>
    <p:extLst>
      <p:ext uri="{BB962C8B-B14F-4D97-AF65-F5344CB8AC3E}">
        <p14:creationId xmlns:p14="http://schemas.microsoft.com/office/powerpoint/2010/main" val="11151472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1_Office-tema</vt:lpstr>
      <vt:lpstr>PowerPoint-præsentation</vt:lpstr>
      <vt:lpstr>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Dragin-Jensen</dc:creator>
  <cp:lastModifiedBy>Christian Dragin-Jensen</cp:lastModifiedBy>
  <cp:revision>1</cp:revision>
  <dcterms:created xsi:type="dcterms:W3CDTF">2026-04-08T06:56:07Z</dcterms:created>
  <dcterms:modified xsi:type="dcterms:W3CDTF">2026-04-08T06:58:33Z</dcterms:modified>
</cp:coreProperties>
</file>