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82" r:id="rId21"/>
    <p:sldId id="278" r:id="rId22"/>
    <p:sldId id="279" r:id="rId23"/>
    <p:sldId id="280" r:id="rId24"/>
    <p:sldId id="281" r:id="rId25"/>
    <p:sldId id="283" r:id="rId26"/>
    <p:sldId id="284"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75878-1559-4C80-BE3D-8FF342DD0556}" v="11" dt="2022-09-19T07:01:41.68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Ribeiro Maagaard Dragin-Jensen" userId="52270a2f-0ae5-4ad5-b26a-76ce85a22d87" providerId="ADAL" clId="{C8775878-1559-4C80-BE3D-8FF342DD0556}"/>
    <pc:docChg chg="undo custSel addSld delSld modSld sldOrd">
      <pc:chgData name="Christian Ribeiro Maagaard Dragin-Jensen" userId="52270a2f-0ae5-4ad5-b26a-76ce85a22d87" providerId="ADAL" clId="{C8775878-1559-4C80-BE3D-8FF342DD0556}" dt="2022-09-19T07:02:58.534" v="1063" actId="1076"/>
      <pc:docMkLst>
        <pc:docMk/>
      </pc:docMkLst>
      <pc:sldChg chg="modSp mod">
        <pc:chgData name="Christian Ribeiro Maagaard Dragin-Jensen" userId="52270a2f-0ae5-4ad5-b26a-76ce85a22d87" providerId="ADAL" clId="{C8775878-1559-4C80-BE3D-8FF342DD0556}" dt="2022-09-16T06:33:58.640" v="879" actId="20577"/>
        <pc:sldMkLst>
          <pc:docMk/>
          <pc:sldMk cId="2050283140" sldId="256"/>
        </pc:sldMkLst>
        <pc:spChg chg="mod">
          <ac:chgData name="Christian Ribeiro Maagaard Dragin-Jensen" userId="52270a2f-0ae5-4ad5-b26a-76ce85a22d87" providerId="ADAL" clId="{C8775878-1559-4C80-BE3D-8FF342DD0556}" dt="2022-09-16T06:33:58.640" v="879" actId="20577"/>
          <ac:spMkLst>
            <pc:docMk/>
            <pc:sldMk cId="2050283140" sldId="256"/>
            <ac:spMk id="3" creationId="{041A22CB-34EA-4187-BB89-C36C8E065C25}"/>
          </ac:spMkLst>
        </pc:spChg>
      </pc:sldChg>
      <pc:sldChg chg="addSp delSp modSp mod setBg">
        <pc:chgData name="Christian Ribeiro Maagaard Dragin-Jensen" userId="52270a2f-0ae5-4ad5-b26a-76ce85a22d87" providerId="ADAL" clId="{C8775878-1559-4C80-BE3D-8FF342DD0556}" dt="2022-09-19T07:01:44.007" v="1060" actId="26606"/>
        <pc:sldMkLst>
          <pc:docMk/>
          <pc:sldMk cId="3362990089" sldId="257"/>
        </pc:sldMkLst>
        <pc:spChg chg="del">
          <ac:chgData name="Christian Ribeiro Maagaard Dragin-Jensen" userId="52270a2f-0ae5-4ad5-b26a-76ce85a22d87" providerId="ADAL" clId="{C8775878-1559-4C80-BE3D-8FF342DD0556}" dt="2022-09-19T07:01:44.007" v="1060" actId="26606"/>
          <ac:spMkLst>
            <pc:docMk/>
            <pc:sldMk cId="3362990089" sldId="257"/>
            <ac:spMk id="2" creationId="{FBBBC851-909B-4350-9991-6B66459B5BAA}"/>
          </ac:spMkLst>
        </pc:spChg>
        <pc:spChg chg="del">
          <ac:chgData name="Christian Ribeiro Maagaard Dragin-Jensen" userId="52270a2f-0ae5-4ad5-b26a-76ce85a22d87" providerId="ADAL" clId="{C8775878-1559-4C80-BE3D-8FF342DD0556}" dt="2022-09-19T07:01:44.007" v="1060" actId="26606"/>
          <ac:spMkLst>
            <pc:docMk/>
            <pc:sldMk cId="3362990089" sldId="257"/>
            <ac:spMk id="3" creationId="{5BC4A058-6F6D-4CD1-9A85-68C1B0B6756F}"/>
          </ac:spMkLst>
        </pc:spChg>
        <pc:spChg chg="add">
          <ac:chgData name="Christian Ribeiro Maagaard Dragin-Jensen" userId="52270a2f-0ae5-4ad5-b26a-76ce85a22d87" providerId="ADAL" clId="{C8775878-1559-4C80-BE3D-8FF342DD0556}" dt="2022-09-19T07:01:44.007" v="1060" actId="26606"/>
          <ac:spMkLst>
            <pc:docMk/>
            <pc:sldMk cId="3362990089" sldId="257"/>
            <ac:spMk id="15" creationId="{5008198D-FCF3-41E4-A622-7191D7174A3D}"/>
          </ac:spMkLst>
        </pc:spChg>
        <pc:spChg chg="add">
          <ac:chgData name="Christian Ribeiro Maagaard Dragin-Jensen" userId="52270a2f-0ae5-4ad5-b26a-76ce85a22d87" providerId="ADAL" clId="{C8775878-1559-4C80-BE3D-8FF342DD0556}" dt="2022-09-19T07:01:44.007" v="1060" actId="26606"/>
          <ac:spMkLst>
            <pc:docMk/>
            <pc:sldMk cId="3362990089" sldId="257"/>
            <ac:spMk id="17" creationId="{2317DD16-9A39-4986-A44C-D56EB682A23E}"/>
          </ac:spMkLst>
        </pc:spChg>
        <pc:grpChg chg="add">
          <ac:chgData name="Christian Ribeiro Maagaard Dragin-Jensen" userId="52270a2f-0ae5-4ad5-b26a-76ce85a22d87" providerId="ADAL" clId="{C8775878-1559-4C80-BE3D-8FF342DD0556}" dt="2022-09-19T07:01:44.007" v="1060" actId="26606"/>
          <ac:grpSpMkLst>
            <pc:docMk/>
            <pc:sldMk cId="3362990089" sldId="257"/>
            <ac:grpSpMk id="9" creationId="{23F5135F-115E-423C-BE4A-B56C35DC9F3E}"/>
          </ac:grpSpMkLst>
        </pc:grpChg>
        <pc:grpChg chg="add">
          <ac:chgData name="Christian Ribeiro Maagaard Dragin-Jensen" userId="52270a2f-0ae5-4ad5-b26a-76ce85a22d87" providerId="ADAL" clId="{C8775878-1559-4C80-BE3D-8FF342DD0556}" dt="2022-09-19T07:01:44.007" v="1060" actId="26606"/>
          <ac:grpSpMkLst>
            <pc:docMk/>
            <pc:sldMk cId="3362990089" sldId="257"/>
            <ac:grpSpMk id="19" creationId="{14504C28-803F-4875-9994-193D706F3EA1}"/>
          </ac:grpSpMkLst>
        </pc:grpChg>
        <pc:picChg chg="add mod">
          <ac:chgData name="Christian Ribeiro Maagaard Dragin-Jensen" userId="52270a2f-0ae5-4ad5-b26a-76ce85a22d87" providerId="ADAL" clId="{C8775878-1559-4C80-BE3D-8FF342DD0556}" dt="2022-09-19T07:01:44.007" v="1060" actId="26606"/>
          <ac:picMkLst>
            <pc:docMk/>
            <pc:sldMk cId="3362990089" sldId="257"/>
            <ac:picMk id="4" creationId="{DA76D862-9554-C4B6-502A-C91A04E235C0}"/>
          </ac:picMkLst>
        </pc:picChg>
        <pc:picChg chg="del">
          <ac:chgData name="Christian Ribeiro Maagaard Dragin-Jensen" userId="52270a2f-0ae5-4ad5-b26a-76ce85a22d87" providerId="ADAL" clId="{C8775878-1559-4C80-BE3D-8FF342DD0556}" dt="2022-09-19T07:01:40.112" v="1058" actId="478"/>
          <ac:picMkLst>
            <pc:docMk/>
            <pc:sldMk cId="3362990089" sldId="257"/>
            <ac:picMk id="1026" creationId="{0C3D773C-1BA2-45E3-A827-F38FC79BDCAF}"/>
          </ac:picMkLst>
        </pc:picChg>
      </pc:sldChg>
      <pc:sldChg chg="modSp mod">
        <pc:chgData name="Christian Ribeiro Maagaard Dragin-Jensen" userId="52270a2f-0ae5-4ad5-b26a-76ce85a22d87" providerId="ADAL" clId="{C8775878-1559-4C80-BE3D-8FF342DD0556}" dt="2022-09-16T06:35:05.440" v="897" actId="20577"/>
        <pc:sldMkLst>
          <pc:docMk/>
          <pc:sldMk cId="1607484057" sldId="267"/>
        </pc:sldMkLst>
        <pc:spChg chg="mod">
          <ac:chgData name="Christian Ribeiro Maagaard Dragin-Jensen" userId="52270a2f-0ae5-4ad5-b26a-76ce85a22d87" providerId="ADAL" clId="{C8775878-1559-4C80-BE3D-8FF342DD0556}" dt="2022-09-16T06:35:05.440" v="897" actId="20577"/>
          <ac:spMkLst>
            <pc:docMk/>
            <pc:sldMk cId="1607484057" sldId="267"/>
            <ac:spMk id="3" creationId="{DAF0DCFF-731E-4595-AD7C-DFC550B22D65}"/>
          </ac:spMkLst>
        </pc:spChg>
      </pc:sldChg>
      <pc:sldChg chg="modSp mod">
        <pc:chgData name="Christian Ribeiro Maagaard Dragin-Jensen" userId="52270a2f-0ae5-4ad5-b26a-76ce85a22d87" providerId="ADAL" clId="{C8775878-1559-4C80-BE3D-8FF342DD0556}" dt="2022-09-16T06:38:33.029" v="1057" actId="255"/>
        <pc:sldMkLst>
          <pc:docMk/>
          <pc:sldMk cId="670607741" sldId="271"/>
        </pc:sldMkLst>
        <pc:spChg chg="mod">
          <ac:chgData name="Christian Ribeiro Maagaard Dragin-Jensen" userId="52270a2f-0ae5-4ad5-b26a-76ce85a22d87" providerId="ADAL" clId="{C8775878-1559-4C80-BE3D-8FF342DD0556}" dt="2022-09-16T06:38:33.029" v="1057" actId="255"/>
          <ac:spMkLst>
            <pc:docMk/>
            <pc:sldMk cId="670607741" sldId="271"/>
            <ac:spMk id="3" creationId="{CC2CD934-A244-44B2-9E74-ADCD902FD0BB}"/>
          </ac:spMkLst>
        </pc:spChg>
      </pc:sldChg>
      <pc:sldChg chg="addSp delSp modSp mod setBg">
        <pc:chgData name="Christian Ribeiro Maagaard Dragin-Jensen" userId="52270a2f-0ae5-4ad5-b26a-76ce85a22d87" providerId="ADAL" clId="{C8775878-1559-4C80-BE3D-8FF342DD0556}" dt="2021-10-04T10:09:36.664" v="35" actId="26606"/>
        <pc:sldMkLst>
          <pc:docMk/>
          <pc:sldMk cId="855743150" sldId="274"/>
        </pc:sldMkLst>
        <pc:spChg chg="mod ord">
          <ac:chgData name="Christian Ribeiro Maagaard Dragin-Jensen" userId="52270a2f-0ae5-4ad5-b26a-76ce85a22d87" providerId="ADAL" clId="{C8775878-1559-4C80-BE3D-8FF342DD0556}" dt="2021-10-04T10:09:36.664" v="35" actId="26606"/>
          <ac:spMkLst>
            <pc:docMk/>
            <pc:sldMk cId="855743150" sldId="274"/>
            <ac:spMk id="2" creationId="{50A92C12-42AE-4124-A73D-6DCCCB33C593}"/>
          </ac:spMkLst>
        </pc:spChg>
        <pc:spChg chg="del mod ord">
          <ac:chgData name="Christian Ribeiro Maagaard Dragin-Jensen" userId="52270a2f-0ae5-4ad5-b26a-76ce85a22d87" providerId="ADAL" clId="{C8775878-1559-4C80-BE3D-8FF342DD0556}" dt="2021-10-04T10:09:33.695" v="34" actId="478"/>
          <ac:spMkLst>
            <pc:docMk/>
            <pc:sldMk cId="855743150" sldId="274"/>
            <ac:spMk id="3" creationId="{F0FBD99A-1AB7-4505-B06F-99C7B670C3E0}"/>
          </ac:spMkLst>
        </pc:spChg>
        <pc:spChg chg="add del">
          <ac:chgData name="Christian Ribeiro Maagaard Dragin-Jensen" userId="52270a2f-0ae5-4ad5-b26a-76ce85a22d87" providerId="ADAL" clId="{C8775878-1559-4C80-BE3D-8FF342DD0556}" dt="2021-10-04T10:09:36.664" v="35" actId="26606"/>
          <ac:spMkLst>
            <pc:docMk/>
            <pc:sldMk cId="855743150" sldId="274"/>
            <ac:spMk id="73" creationId="{06E29850-FF8C-4A70-A54F-29A8CFCF99CA}"/>
          </ac:spMkLst>
        </pc:spChg>
        <pc:spChg chg="add del">
          <ac:chgData name="Christian Ribeiro Maagaard Dragin-Jensen" userId="52270a2f-0ae5-4ad5-b26a-76ce85a22d87" providerId="ADAL" clId="{C8775878-1559-4C80-BE3D-8FF342DD0556}" dt="2021-10-04T10:09:36.664" v="35" actId="26606"/>
          <ac:spMkLst>
            <pc:docMk/>
            <pc:sldMk cId="855743150" sldId="274"/>
            <ac:spMk id="81" creationId="{32B2619C-2C88-4DD6-96FE-CF708FF6A8F7}"/>
          </ac:spMkLst>
        </pc:spChg>
        <pc:spChg chg="add del">
          <ac:chgData name="Christian Ribeiro Maagaard Dragin-Jensen" userId="52270a2f-0ae5-4ad5-b26a-76ce85a22d87" providerId="ADAL" clId="{C8775878-1559-4C80-BE3D-8FF342DD0556}" dt="2021-10-04T10:09:36.664" v="35" actId="26606"/>
          <ac:spMkLst>
            <pc:docMk/>
            <pc:sldMk cId="855743150" sldId="274"/>
            <ac:spMk id="83" creationId="{AE3A44A7-098D-4DB2-9081-4499626D1909}"/>
          </ac:spMkLst>
        </pc:spChg>
        <pc:spChg chg="add del">
          <ac:chgData name="Christian Ribeiro Maagaard Dragin-Jensen" userId="52270a2f-0ae5-4ad5-b26a-76ce85a22d87" providerId="ADAL" clId="{C8775878-1559-4C80-BE3D-8FF342DD0556}" dt="2021-10-04T10:09:36.664" v="35" actId="26606"/>
          <ac:spMkLst>
            <pc:docMk/>
            <pc:sldMk cId="855743150" sldId="274"/>
            <ac:spMk id="85" creationId="{4F1CB7E3-24EA-46FC-AFBA-DD5B72918A37}"/>
          </ac:spMkLst>
        </pc:spChg>
        <pc:spChg chg="add">
          <ac:chgData name="Christian Ribeiro Maagaard Dragin-Jensen" userId="52270a2f-0ae5-4ad5-b26a-76ce85a22d87" providerId="ADAL" clId="{C8775878-1559-4C80-BE3D-8FF342DD0556}" dt="2021-10-04T10:09:36.664" v="35" actId="26606"/>
          <ac:spMkLst>
            <pc:docMk/>
            <pc:sldMk cId="855743150" sldId="274"/>
            <ac:spMk id="143" creationId="{F341B9C2-0FBF-4B4B-A902-1AFFD384E700}"/>
          </ac:spMkLst>
        </pc:spChg>
        <pc:grpChg chg="add del">
          <ac:chgData name="Christian Ribeiro Maagaard Dragin-Jensen" userId="52270a2f-0ae5-4ad5-b26a-76ce85a22d87" providerId="ADAL" clId="{C8775878-1559-4C80-BE3D-8FF342DD0556}" dt="2021-10-04T10:09:36.664" v="35" actId="26606"/>
          <ac:grpSpMkLst>
            <pc:docMk/>
            <pc:sldMk cId="855743150" sldId="274"/>
            <ac:grpSpMk id="75" creationId="{179E390A-405A-41FF-B91F-F5FAA0E594C8}"/>
          </ac:grpSpMkLst>
        </pc:grpChg>
        <pc:grpChg chg="add">
          <ac:chgData name="Christian Ribeiro Maagaard Dragin-Jensen" userId="52270a2f-0ae5-4ad5-b26a-76ce85a22d87" providerId="ADAL" clId="{C8775878-1559-4C80-BE3D-8FF342DD0556}" dt="2021-10-04T10:09:36.664" v="35" actId="26606"/>
          <ac:grpSpMkLst>
            <pc:docMk/>
            <pc:sldMk cId="855743150" sldId="274"/>
            <ac:grpSpMk id="137" creationId="{23F5135F-115E-423C-BE4A-B56C35DC9F3E}"/>
          </ac:grpSpMkLst>
        </pc:grpChg>
        <pc:grpChg chg="add">
          <ac:chgData name="Christian Ribeiro Maagaard Dragin-Jensen" userId="52270a2f-0ae5-4ad5-b26a-76ce85a22d87" providerId="ADAL" clId="{C8775878-1559-4C80-BE3D-8FF342DD0556}" dt="2021-10-04T10:09:36.664" v="35" actId="26606"/>
          <ac:grpSpMkLst>
            <pc:docMk/>
            <pc:sldMk cId="855743150" sldId="274"/>
            <ac:grpSpMk id="145" creationId="{148C62AE-4335-48B4-936F-B2E13421D6B8}"/>
          </ac:grpSpMkLst>
        </pc:grpChg>
        <pc:picChg chg="add mod">
          <ac:chgData name="Christian Ribeiro Maagaard Dragin-Jensen" userId="52270a2f-0ae5-4ad5-b26a-76ce85a22d87" providerId="ADAL" clId="{C8775878-1559-4C80-BE3D-8FF342DD0556}" dt="2021-10-04T10:09:36.664" v="35" actId="26606"/>
          <ac:picMkLst>
            <pc:docMk/>
            <pc:sldMk cId="855743150" sldId="274"/>
            <ac:picMk id="13314" creationId="{0BD7AE75-BF0A-495B-8FFB-63B8395B3386}"/>
          </ac:picMkLst>
        </pc:picChg>
        <pc:picChg chg="add mod">
          <ac:chgData name="Christian Ribeiro Maagaard Dragin-Jensen" userId="52270a2f-0ae5-4ad5-b26a-76ce85a22d87" providerId="ADAL" clId="{C8775878-1559-4C80-BE3D-8FF342DD0556}" dt="2021-10-04T10:09:36.664" v="35" actId="26606"/>
          <ac:picMkLst>
            <pc:docMk/>
            <pc:sldMk cId="855743150" sldId="274"/>
            <ac:picMk id="13316" creationId="{C22F97E9-04A3-4CE1-8DF4-FA88C1A35C74}"/>
          </ac:picMkLst>
        </pc:picChg>
      </pc:sldChg>
      <pc:sldChg chg="addSp delSp modSp new mod setBg">
        <pc:chgData name="Christian Ribeiro Maagaard Dragin-Jensen" userId="52270a2f-0ae5-4ad5-b26a-76ce85a22d87" providerId="ADAL" clId="{C8775878-1559-4C80-BE3D-8FF342DD0556}" dt="2021-10-04T10:10:43.037" v="57" actId="26606"/>
        <pc:sldMkLst>
          <pc:docMk/>
          <pc:sldMk cId="3001050424" sldId="275"/>
        </pc:sldMkLst>
        <pc:spChg chg="mod">
          <ac:chgData name="Christian Ribeiro Maagaard Dragin-Jensen" userId="52270a2f-0ae5-4ad5-b26a-76ce85a22d87" providerId="ADAL" clId="{C8775878-1559-4C80-BE3D-8FF342DD0556}" dt="2021-10-04T10:10:43.037" v="57" actId="26606"/>
          <ac:spMkLst>
            <pc:docMk/>
            <pc:sldMk cId="3001050424" sldId="275"/>
            <ac:spMk id="2" creationId="{584D1ADD-B20E-40C1-92EA-B1AF65EF5748}"/>
          </ac:spMkLst>
        </pc:spChg>
        <pc:spChg chg="del">
          <ac:chgData name="Christian Ribeiro Maagaard Dragin-Jensen" userId="52270a2f-0ae5-4ad5-b26a-76ce85a22d87" providerId="ADAL" clId="{C8775878-1559-4C80-BE3D-8FF342DD0556}" dt="2021-10-04T10:10:33.049" v="55"/>
          <ac:spMkLst>
            <pc:docMk/>
            <pc:sldMk cId="3001050424" sldId="275"/>
            <ac:spMk id="3" creationId="{C40420A8-7B86-45D9-BF7E-CBF8017C85F7}"/>
          </ac:spMkLst>
        </pc:spChg>
        <pc:spChg chg="add">
          <ac:chgData name="Christian Ribeiro Maagaard Dragin-Jensen" userId="52270a2f-0ae5-4ad5-b26a-76ce85a22d87" providerId="ADAL" clId="{C8775878-1559-4C80-BE3D-8FF342DD0556}" dt="2021-10-04T10:10:43.037" v="57" actId="26606"/>
          <ac:spMkLst>
            <pc:docMk/>
            <pc:sldMk cId="3001050424" sldId="275"/>
            <ac:spMk id="77" creationId="{ECB86E21-E2BD-408E-8E61-D30AB8715F20}"/>
          </ac:spMkLst>
        </pc:spChg>
        <pc:spChg chg="add">
          <ac:chgData name="Christian Ribeiro Maagaard Dragin-Jensen" userId="52270a2f-0ae5-4ad5-b26a-76ce85a22d87" providerId="ADAL" clId="{C8775878-1559-4C80-BE3D-8FF342DD0556}" dt="2021-10-04T10:10:43.037" v="57" actId="26606"/>
          <ac:spMkLst>
            <pc:docMk/>
            <pc:sldMk cId="3001050424" sldId="275"/>
            <ac:spMk id="79" creationId="{267F9DA9-5521-4A58-9B23-C108A3A2470A}"/>
          </ac:spMkLst>
        </pc:spChg>
        <pc:spChg chg="add">
          <ac:chgData name="Christian Ribeiro Maagaard Dragin-Jensen" userId="52270a2f-0ae5-4ad5-b26a-76ce85a22d87" providerId="ADAL" clId="{C8775878-1559-4C80-BE3D-8FF342DD0556}" dt="2021-10-04T10:10:43.037" v="57" actId="26606"/>
          <ac:spMkLst>
            <pc:docMk/>
            <pc:sldMk cId="3001050424" sldId="275"/>
            <ac:spMk id="81" creationId="{CF2B5AB8-A75C-49F7-8DF4-3342BF3C8549}"/>
          </ac:spMkLst>
        </pc:spChg>
        <pc:spChg chg="add">
          <ac:chgData name="Christian Ribeiro Maagaard Dragin-Jensen" userId="52270a2f-0ae5-4ad5-b26a-76ce85a22d87" providerId="ADAL" clId="{C8775878-1559-4C80-BE3D-8FF342DD0556}" dt="2021-10-04T10:10:43.037" v="57" actId="26606"/>
          <ac:spMkLst>
            <pc:docMk/>
            <pc:sldMk cId="3001050424" sldId="275"/>
            <ac:spMk id="83" creationId="{029B38C0-3CC6-4B41-93F3-C479D22DD242}"/>
          </ac:spMkLst>
        </pc:spChg>
        <pc:spChg chg="add">
          <ac:chgData name="Christian Ribeiro Maagaard Dragin-Jensen" userId="52270a2f-0ae5-4ad5-b26a-76ce85a22d87" providerId="ADAL" clId="{C8775878-1559-4C80-BE3D-8FF342DD0556}" dt="2021-10-04T10:10:43.037" v="57" actId="26606"/>
          <ac:spMkLst>
            <pc:docMk/>
            <pc:sldMk cId="3001050424" sldId="275"/>
            <ac:spMk id="85" creationId="{0E0F80A2-6611-465C-80A5-6ADAE3F03469}"/>
          </ac:spMkLst>
        </pc:spChg>
        <pc:spChg chg="add">
          <ac:chgData name="Christian Ribeiro Maagaard Dragin-Jensen" userId="52270a2f-0ae5-4ad5-b26a-76ce85a22d87" providerId="ADAL" clId="{C8775878-1559-4C80-BE3D-8FF342DD0556}" dt="2021-10-04T10:10:43.037" v="57" actId="26606"/>
          <ac:spMkLst>
            <pc:docMk/>
            <pc:sldMk cId="3001050424" sldId="275"/>
            <ac:spMk id="87" creationId="{165B8C92-2D61-44A2-857C-E6980C2A22EB}"/>
          </ac:spMkLst>
        </pc:spChg>
        <pc:grpChg chg="add">
          <ac:chgData name="Christian Ribeiro Maagaard Dragin-Jensen" userId="52270a2f-0ae5-4ad5-b26a-76ce85a22d87" providerId="ADAL" clId="{C8775878-1559-4C80-BE3D-8FF342DD0556}" dt="2021-10-04T10:10:43.037" v="57" actId="26606"/>
          <ac:grpSpMkLst>
            <pc:docMk/>
            <pc:sldMk cId="3001050424" sldId="275"/>
            <ac:grpSpMk id="71" creationId="{23F5135F-115E-423C-BE4A-B56C35DC9F3E}"/>
          </ac:grpSpMkLst>
        </pc:grpChg>
        <pc:grpChg chg="add">
          <ac:chgData name="Christian Ribeiro Maagaard Dragin-Jensen" userId="52270a2f-0ae5-4ad5-b26a-76ce85a22d87" providerId="ADAL" clId="{C8775878-1559-4C80-BE3D-8FF342DD0556}" dt="2021-10-04T10:10:43.037" v="57" actId="26606"/>
          <ac:grpSpMkLst>
            <pc:docMk/>
            <pc:sldMk cId="3001050424" sldId="275"/>
            <ac:grpSpMk id="89" creationId="{631B7FDF-FF70-42C1-8843-C5590946861C}"/>
          </ac:grpSpMkLst>
        </pc:grpChg>
        <pc:picChg chg="add mod">
          <ac:chgData name="Christian Ribeiro Maagaard Dragin-Jensen" userId="52270a2f-0ae5-4ad5-b26a-76ce85a22d87" providerId="ADAL" clId="{C8775878-1559-4C80-BE3D-8FF342DD0556}" dt="2021-10-04T10:10:43.037" v="57" actId="26606"/>
          <ac:picMkLst>
            <pc:docMk/>
            <pc:sldMk cId="3001050424" sldId="275"/>
            <ac:picMk id="5" creationId="{82469DE3-EC74-4BD8-BEDF-0443D7988125}"/>
          </ac:picMkLst>
        </pc:picChg>
        <pc:picChg chg="add mod ord">
          <ac:chgData name="Christian Ribeiro Maagaard Dragin-Jensen" userId="52270a2f-0ae5-4ad5-b26a-76ce85a22d87" providerId="ADAL" clId="{C8775878-1559-4C80-BE3D-8FF342DD0556}" dt="2021-10-04T10:10:43.037" v="57" actId="26606"/>
          <ac:picMkLst>
            <pc:docMk/>
            <pc:sldMk cId="3001050424" sldId="275"/>
            <ac:picMk id="14338" creationId="{3F93A419-66BC-4AD0-BB28-ED2B41CEE2AA}"/>
          </ac:picMkLst>
        </pc:picChg>
      </pc:sldChg>
      <pc:sldChg chg="addSp delSp modSp new del mod setBg">
        <pc:chgData name="Christian Ribeiro Maagaard Dragin-Jensen" userId="52270a2f-0ae5-4ad5-b26a-76ce85a22d87" providerId="ADAL" clId="{C8775878-1559-4C80-BE3D-8FF342DD0556}" dt="2021-10-04T10:18:27.118" v="122" actId="47"/>
        <pc:sldMkLst>
          <pc:docMk/>
          <pc:sldMk cId="856536676" sldId="276"/>
        </pc:sldMkLst>
        <pc:spChg chg="mod">
          <ac:chgData name="Christian Ribeiro Maagaard Dragin-Jensen" userId="52270a2f-0ae5-4ad5-b26a-76ce85a22d87" providerId="ADAL" clId="{C8775878-1559-4C80-BE3D-8FF342DD0556}" dt="2021-10-04T10:16:30.228" v="94" actId="26606"/>
          <ac:spMkLst>
            <pc:docMk/>
            <pc:sldMk cId="856536676" sldId="276"/>
            <ac:spMk id="2" creationId="{EAB9EE9F-0956-4C14-809D-B2EEBEA76CAE}"/>
          </ac:spMkLst>
        </pc:spChg>
        <pc:spChg chg="mod">
          <ac:chgData name="Christian Ribeiro Maagaard Dragin-Jensen" userId="52270a2f-0ae5-4ad5-b26a-76ce85a22d87" providerId="ADAL" clId="{C8775878-1559-4C80-BE3D-8FF342DD0556}" dt="2021-10-04T10:16:59.676" v="104" actId="2711"/>
          <ac:spMkLst>
            <pc:docMk/>
            <pc:sldMk cId="856536676" sldId="276"/>
            <ac:spMk id="3" creationId="{7AF424D9-DC03-46B7-8717-00C1A491D7C1}"/>
          </ac:spMkLst>
        </pc:spChg>
        <pc:spChg chg="add">
          <ac:chgData name="Christian Ribeiro Maagaard Dragin-Jensen" userId="52270a2f-0ae5-4ad5-b26a-76ce85a22d87" providerId="ADAL" clId="{C8775878-1559-4C80-BE3D-8FF342DD0556}" dt="2021-10-04T10:16:30.228" v="94" actId="26606"/>
          <ac:spMkLst>
            <pc:docMk/>
            <pc:sldMk cId="856536676" sldId="276"/>
            <ac:spMk id="9" creationId="{1B7C4707-9C68-44ED-A6DE-88FF7A50F452}"/>
          </ac:spMkLst>
        </pc:spChg>
        <pc:spChg chg="add">
          <ac:chgData name="Christian Ribeiro Maagaard Dragin-Jensen" userId="52270a2f-0ae5-4ad5-b26a-76ce85a22d87" providerId="ADAL" clId="{C8775878-1559-4C80-BE3D-8FF342DD0556}" dt="2021-10-04T10:16:30.228" v="94" actId="26606"/>
          <ac:spMkLst>
            <pc:docMk/>
            <pc:sldMk cId="856536676" sldId="276"/>
            <ac:spMk id="11" creationId="{B69060A4-9EDF-4FB5-87A8-A9FC83E446DE}"/>
          </ac:spMkLst>
        </pc:spChg>
        <pc:spChg chg="add">
          <ac:chgData name="Christian Ribeiro Maagaard Dragin-Jensen" userId="52270a2f-0ae5-4ad5-b26a-76ce85a22d87" providerId="ADAL" clId="{C8775878-1559-4C80-BE3D-8FF342DD0556}" dt="2021-10-04T10:16:30.228" v="94" actId="26606"/>
          <ac:spMkLst>
            <pc:docMk/>
            <pc:sldMk cId="856536676" sldId="276"/>
            <ac:spMk id="13" creationId="{E937A4B0-1638-4AFA-91A5-60F8BB498C88}"/>
          </ac:spMkLst>
        </pc:spChg>
        <pc:spChg chg="add">
          <ac:chgData name="Christian Ribeiro Maagaard Dragin-Jensen" userId="52270a2f-0ae5-4ad5-b26a-76ce85a22d87" providerId="ADAL" clId="{C8775878-1559-4C80-BE3D-8FF342DD0556}" dt="2021-10-04T10:16:30.228" v="94" actId="26606"/>
          <ac:spMkLst>
            <pc:docMk/>
            <pc:sldMk cId="856536676" sldId="276"/>
            <ac:spMk id="15" creationId="{60376AD7-5814-4A2B-B3FC-395355E39461}"/>
          </ac:spMkLst>
        </pc:spChg>
        <pc:grpChg chg="add">
          <ac:chgData name="Christian Ribeiro Maagaard Dragin-Jensen" userId="52270a2f-0ae5-4ad5-b26a-76ce85a22d87" providerId="ADAL" clId="{C8775878-1559-4C80-BE3D-8FF342DD0556}" dt="2021-10-04T10:16:30.228" v="94" actId="26606"/>
          <ac:grpSpMkLst>
            <pc:docMk/>
            <pc:sldMk cId="856536676" sldId="276"/>
            <ac:grpSpMk id="17" creationId="{D2D2835C-DDE9-4332-9476-94B711F05374}"/>
          </ac:grpSpMkLst>
        </pc:grpChg>
        <pc:picChg chg="add">
          <ac:chgData name="Christian Ribeiro Maagaard Dragin-Jensen" userId="52270a2f-0ae5-4ad5-b26a-76ce85a22d87" providerId="ADAL" clId="{C8775878-1559-4C80-BE3D-8FF342DD0556}" dt="2021-10-04T10:16:30.228" v="94" actId="26606"/>
          <ac:picMkLst>
            <pc:docMk/>
            <pc:sldMk cId="856536676" sldId="276"/>
            <ac:picMk id="5" creationId="{8ABAD9F8-7051-46E9-AED6-95EE8E60C2CF}"/>
          </ac:picMkLst>
        </pc:picChg>
        <pc:picChg chg="add del">
          <ac:chgData name="Christian Ribeiro Maagaard Dragin-Jensen" userId="52270a2f-0ae5-4ad5-b26a-76ce85a22d87" providerId="ADAL" clId="{C8775878-1559-4C80-BE3D-8FF342DD0556}" dt="2021-10-04T10:16:18.910" v="86" actId="478"/>
          <ac:picMkLst>
            <pc:docMk/>
            <pc:sldMk cId="856536676" sldId="276"/>
            <ac:picMk id="15362" creationId="{06444A81-2F0D-463F-BCB0-C573568AB163}"/>
          </ac:picMkLst>
        </pc:picChg>
      </pc:sldChg>
      <pc:sldChg chg="delSp modSp add del mod setBg delDesignElem">
        <pc:chgData name="Christian Ribeiro Maagaard Dragin-Jensen" userId="52270a2f-0ae5-4ad5-b26a-76ce85a22d87" providerId="ADAL" clId="{C8775878-1559-4C80-BE3D-8FF342DD0556}" dt="2021-10-04T10:37:15.867" v="327" actId="47"/>
        <pc:sldMkLst>
          <pc:docMk/>
          <pc:sldMk cId="3019008376" sldId="277"/>
        </pc:sldMkLst>
        <pc:spChg chg="mod">
          <ac:chgData name="Christian Ribeiro Maagaard Dragin-Jensen" userId="52270a2f-0ae5-4ad5-b26a-76ce85a22d87" providerId="ADAL" clId="{C8775878-1559-4C80-BE3D-8FF342DD0556}" dt="2021-10-04T10:17:33.964" v="110" actId="120"/>
          <ac:spMkLst>
            <pc:docMk/>
            <pc:sldMk cId="3019008376" sldId="277"/>
            <ac:spMk id="3" creationId="{7AF424D9-DC03-46B7-8717-00C1A491D7C1}"/>
          </ac:spMkLst>
        </pc:spChg>
        <pc:spChg chg="del">
          <ac:chgData name="Christian Ribeiro Maagaard Dragin-Jensen" userId="52270a2f-0ae5-4ad5-b26a-76ce85a22d87" providerId="ADAL" clId="{C8775878-1559-4C80-BE3D-8FF342DD0556}" dt="2021-10-04T10:17:12.531" v="106"/>
          <ac:spMkLst>
            <pc:docMk/>
            <pc:sldMk cId="3019008376" sldId="277"/>
            <ac:spMk id="9" creationId="{1B7C4707-9C68-44ED-A6DE-88FF7A50F452}"/>
          </ac:spMkLst>
        </pc:spChg>
        <pc:spChg chg="del">
          <ac:chgData name="Christian Ribeiro Maagaard Dragin-Jensen" userId="52270a2f-0ae5-4ad5-b26a-76ce85a22d87" providerId="ADAL" clId="{C8775878-1559-4C80-BE3D-8FF342DD0556}" dt="2021-10-04T10:17:12.531" v="106"/>
          <ac:spMkLst>
            <pc:docMk/>
            <pc:sldMk cId="3019008376" sldId="277"/>
            <ac:spMk id="11" creationId="{B69060A4-9EDF-4FB5-87A8-A9FC83E446DE}"/>
          </ac:spMkLst>
        </pc:spChg>
        <pc:spChg chg="del">
          <ac:chgData name="Christian Ribeiro Maagaard Dragin-Jensen" userId="52270a2f-0ae5-4ad5-b26a-76ce85a22d87" providerId="ADAL" clId="{C8775878-1559-4C80-BE3D-8FF342DD0556}" dt="2021-10-04T10:17:12.531" v="106"/>
          <ac:spMkLst>
            <pc:docMk/>
            <pc:sldMk cId="3019008376" sldId="277"/>
            <ac:spMk id="13" creationId="{E937A4B0-1638-4AFA-91A5-60F8BB498C88}"/>
          </ac:spMkLst>
        </pc:spChg>
        <pc:spChg chg="del">
          <ac:chgData name="Christian Ribeiro Maagaard Dragin-Jensen" userId="52270a2f-0ae5-4ad5-b26a-76ce85a22d87" providerId="ADAL" clId="{C8775878-1559-4C80-BE3D-8FF342DD0556}" dt="2021-10-04T10:17:12.531" v="106"/>
          <ac:spMkLst>
            <pc:docMk/>
            <pc:sldMk cId="3019008376" sldId="277"/>
            <ac:spMk id="15" creationId="{60376AD7-5814-4A2B-B3FC-395355E39461}"/>
          </ac:spMkLst>
        </pc:spChg>
        <pc:grpChg chg="del">
          <ac:chgData name="Christian Ribeiro Maagaard Dragin-Jensen" userId="52270a2f-0ae5-4ad5-b26a-76ce85a22d87" providerId="ADAL" clId="{C8775878-1559-4C80-BE3D-8FF342DD0556}" dt="2021-10-04T10:17:12.531" v="106"/>
          <ac:grpSpMkLst>
            <pc:docMk/>
            <pc:sldMk cId="3019008376" sldId="277"/>
            <ac:grpSpMk id="17" creationId="{D2D2835C-DDE9-4332-9476-94B711F05374}"/>
          </ac:grpSpMkLst>
        </pc:grpChg>
      </pc:sldChg>
      <pc:sldChg chg="addSp delSp modSp new mod setBg">
        <pc:chgData name="Christian Ribeiro Maagaard Dragin-Jensen" userId="52270a2f-0ae5-4ad5-b26a-76ce85a22d87" providerId="ADAL" clId="{C8775878-1559-4C80-BE3D-8FF342DD0556}" dt="2021-10-04T10:18:22.889" v="121" actId="26606"/>
        <pc:sldMkLst>
          <pc:docMk/>
          <pc:sldMk cId="3523279369" sldId="278"/>
        </pc:sldMkLst>
        <pc:spChg chg="mod">
          <ac:chgData name="Christian Ribeiro Maagaard Dragin-Jensen" userId="52270a2f-0ae5-4ad5-b26a-76ce85a22d87" providerId="ADAL" clId="{C8775878-1559-4C80-BE3D-8FF342DD0556}" dt="2021-10-04T10:18:22.889" v="121" actId="26606"/>
          <ac:spMkLst>
            <pc:docMk/>
            <pc:sldMk cId="3523279369" sldId="278"/>
            <ac:spMk id="2" creationId="{7CC4E0B0-D4B5-4319-A813-D3EB0EE216FB}"/>
          </ac:spMkLst>
        </pc:spChg>
        <pc:spChg chg="del">
          <ac:chgData name="Christian Ribeiro Maagaard Dragin-Jensen" userId="52270a2f-0ae5-4ad5-b26a-76ce85a22d87" providerId="ADAL" clId="{C8775878-1559-4C80-BE3D-8FF342DD0556}" dt="2021-10-04T10:18:22.889" v="121" actId="26606"/>
          <ac:spMkLst>
            <pc:docMk/>
            <pc:sldMk cId="3523279369" sldId="278"/>
            <ac:spMk id="3" creationId="{12566794-7353-4D7E-B4BB-FC63B27F9925}"/>
          </ac:spMkLst>
        </pc:spChg>
        <pc:spChg chg="add">
          <ac:chgData name="Christian Ribeiro Maagaard Dragin-Jensen" userId="52270a2f-0ae5-4ad5-b26a-76ce85a22d87" providerId="ADAL" clId="{C8775878-1559-4C80-BE3D-8FF342DD0556}" dt="2021-10-04T10:18:22.889" v="121" actId="26606"/>
          <ac:spMkLst>
            <pc:docMk/>
            <pc:sldMk cId="3523279369" sldId="278"/>
            <ac:spMk id="15" creationId="{45D307FA-6EBE-462C-99A2-25512D13EC20}"/>
          </ac:spMkLst>
        </pc:spChg>
        <pc:spChg chg="add">
          <ac:chgData name="Christian Ribeiro Maagaard Dragin-Jensen" userId="52270a2f-0ae5-4ad5-b26a-76ce85a22d87" providerId="ADAL" clId="{C8775878-1559-4C80-BE3D-8FF342DD0556}" dt="2021-10-04T10:18:22.889" v="121" actId="26606"/>
          <ac:spMkLst>
            <pc:docMk/>
            <pc:sldMk cId="3523279369" sldId="278"/>
            <ac:spMk id="17" creationId="{DEAF34AB-AE16-45B5-ABC1-801F062234F5}"/>
          </ac:spMkLst>
        </pc:spChg>
        <pc:spChg chg="add">
          <ac:chgData name="Christian Ribeiro Maagaard Dragin-Jensen" userId="52270a2f-0ae5-4ad5-b26a-76ce85a22d87" providerId="ADAL" clId="{C8775878-1559-4C80-BE3D-8FF342DD0556}" dt="2021-10-04T10:18:22.889" v="121" actId="26606"/>
          <ac:spMkLst>
            <pc:docMk/>
            <pc:sldMk cId="3523279369" sldId="278"/>
            <ac:spMk id="19" creationId="{7B20F68C-33F0-439B-8625-CDC2BA6761B6}"/>
          </ac:spMkLst>
        </pc:spChg>
        <pc:grpChg chg="add">
          <ac:chgData name="Christian Ribeiro Maagaard Dragin-Jensen" userId="52270a2f-0ae5-4ad5-b26a-76ce85a22d87" providerId="ADAL" clId="{C8775878-1559-4C80-BE3D-8FF342DD0556}" dt="2021-10-04T10:18:22.889" v="121" actId="26606"/>
          <ac:grpSpMkLst>
            <pc:docMk/>
            <pc:sldMk cId="3523279369" sldId="278"/>
            <ac:grpSpMk id="9" creationId="{23F5135F-115E-423C-BE4A-B56C35DC9F3E}"/>
          </ac:grpSpMkLst>
        </pc:grpChg>
        <pc:grpChg chg="add">
          <ac:chgData name="Christian Ribeiro Maagaard Dragin-Jensen" userId="52270a2f-0ae5-4ad5-b26a-76ce85a22d87" providerId="ADAL" clId="{C8775878-1559-4C80-BE3D-8FF342DD0556}" dt="2021-10-04T10:18:22.889" v="121" actId="26606"/>
          <ac:grpSpMkLst>
            <pc:docMk/>
            <pc:sldMk cId="3523279369" sldId="278"/>
            <ac:grpSpMk id="21" creationId="{EA453187-2CF0-46A9-AA9B-8918BA68D0B3}"/>
          </ac:grpSpMkLst>
        </pc:grpChg>
        <pc:picChg chg="add">
          <ac:chgData name="Christian Ribeiro Maagaard Dragin-Jensen" userId="52270a2f-0ae5-4ad5-b26a-76ce85a22d87" providerId="ADAL" clId="{C8775878-1559-4C80-BE3D-8FF342DD0556}" dt="2021-10-04T10:18:22.889" v="121" actId="26606"/>
          <ac:picMkLst>
            <pc:docMk/>
            <pc:sldMk cId="3523279369" sldId="278"/>
            <ac:picMk id="5" creationId="{56A2EFED-86E4-4AC7-AAC3-8EF37230068F}"/>
          </ac:picMkLst>
        </pc:picChg>
      </pc:sldChg>
      <pc:sldChg chg="modSp new del mod">
        <pc:chgData name="Christian Ribeiro Maagaard Dragin-Jensen" userId="52270a2f-0ae5-4ad5-b26a-76ce85a22d87" providerId="ADAL" clId="{C8775878-1559-4C80-BE3D-8FF342DD0556}" dt="2021-10-04T10:18:47.354" v="127" actId="47"/>
        <pc:sldMkLst>
          <pc:docMk/>
          <pc:sldMk cId="778494396" sldId="279"/>
        </pc:sldMkLst>
        <pc:spChg chg="mod">
          <ac:chgData name="Christian Ribeiro Maagaard Dragin-Jensen" userId="52270a2f-0ae5-4ad5-b26a-76ce85a22d87" providerId="ADAL" clId="{C8775878-1559-4C80-BE3D-8FF342DD0556}" dt="2021-10-04T10:18:44.352" v="126" actId="2711"/>
          <ac:spMkLst>
            <pc:docMk/>
            <pc:sldMk cId="778494396" sldId="279"/>
            <ac:spMk id="2" creationId="{BADE291E-5A20-4895-BDE6-365DCFEA2E53}"/>
          </ac:spMkLst>
        </pc:spChg>
      </pc:sldChg>
      <pc:sldChg chg="addSp delSp modSp new mod setBg">
        <pc:chgData name="Christian Ribeiro Maagaard Dragin-Jensen" userId="52270a2f-0ae5-4ad5-b26a-76ce85a22d87" providerId="ADAL" clId="{C8775878-1559-4C80-BE3D-8FF342DD0556}" dt="2021-10-04T10:23:18.246" v="283" actId="2711"/>
        <pc:sldMkLst>
          <pc:docMk/>
          <pc:sldMk cId="3328895481" sldId="279"/>
        </pc:sldMkLst>
        <pc:spChg chg="mod">
          <ac:chgData name="Christian Ribeiro Maagaard Dragin-Jensen" userId="52270a2f-0ae5-4ad5-b26a-76ce85a22d87" providerId="ADAL" clId="{C8775878-1559-4C80-BE3D-8FF342DD0556}" dt="2021-10-04T10:22:17.262" v="279" actId="27636"/>
          <ac:spMkLst>
            <pc:docMk/>
            <pc:sldMk cId="3328895481" sldId="279"/>
            <ac:spMk id="2" creationId="{0B7829FC-B153-4210-8BC1-4F19D6652510}"/>
          </ac:spMkLst>
        </pc:spChg>
        <pc:spChg chg="mod">
          <ac:chgData name="Christian Ribeiro Maagaard Dragin-Jensen" userId="52270a2f-0ae5-4ad5-b26a-76ce85a22d87" providerId="ADAL" clId="{C8775878-1559-4C80-BE3D-8FF342DD0556}" dt="2021-10-04T10:23:18.246" v="283" actId="2711"/>
          <ac:spMkLst>
            <pc:docMk/>
            <pc:sldMk cId="3328895481" sldId="279"/>
            <ac:spMk id="3" creationId="{99A9D2EE-2EC3-444E-9237-2EDE4733CB46}"/>
          </ac:spMkLst>
        </pc:spChg>
        <pc:spChg chg="add del">
          <ac:chgData name="Christian Ribeiro Maagaard Dragin-Jensen" userId="52270a2f-0ae5-4ad5-b26a-76ce85a22d87" providerId="ADAL" clId="{C8775878-1559-4C80-BE3D-8FF342DD0556}" dt="2021-10-04T10:20:37.930" v="237" actId="26606"/>
          <ac:spMkLst>
            <pc:docMk/>
            <pc:sldMk cId="3328895481" sldId="279"/>
            <ac:spMk id="8" creationId="{092CAB0C-70DE-4DC8-BA46-0246B910F687}"/>
          </ac:spMkLst>
        </pc:spChg>
        <pc:grpChg chg="add del">
          <ac:chgData name="Christian Ribeiro Maagaard Dragin-Jensen" userId="52270a2f-0ae5-4ad5-b26a-76ce85a22d87" providerId="ADAL" clId="{C8775878-1559-4C80-BE3D-8FF342DD0556}" dt="2021-10-04T10:20:37.930" v="237" actId="26606"/>
          <ac:grpSpMkLst>
            <pc:docMk/>
            <pc:sldMk cId="3328895481" sldId="279"/>
            <ac:grpSpMk id="10" creationId="{27686979-EF4E-47AD-9ABF-CFD1C5AC27CC}"/>
          </ac:grpSpMkLst>
        </pc:grpChg>
      </pc:sldChg>
      <pc:sldChg chg="modSp new mod">
        <pc:chgData name="Christian Ribeiro Maagaard Dragin-Jensen" userId="52270a2f-0ae5-4ad5-b26a-76ce85a22d87" providerId="ADAL" clId="{C8775878-1559-4C80-BE3D-8FF342DD0556}" dt="2021-10-04T10:47:32.878" v="779" actId="313"/>
        <pc:sldMkLst>
          <pc:docMk/>
          <pc:sldMk cId="1357624463" sldId="280"/>
        </pc:sldMkLst>
        <pc:spChg chg="mod">
          <ac:chgData name="Christian Ribeiro Maagaard Dragin-Jensen" userId="52270a2f-0ae5-4ad5-b26a-76ce85a22d87" providerId="ADAL" clId="{C8775878-1559-4C80-BE3D-8FF342DD0556}" dt="2021-10-04T10:20:51.227" v="271" actId="20577"/>
          <ac:spMkLst>
            <pc:docMk/>
            <pc:sldMk cId="1357624463" sldId="280"/>
            <ac:spMk id="2" creationId="{3DAC70EC-9D9A-49CA-B49E-F316EF011331}"/>
          </ac:spMkLst>
        </pc:spChg>
        <pc:spChg chg="mod">
          <ac:chgData name="Christian Ribeiro Maagaard Dragin-Jensen" userId="52270a2f-0ae5-4ad5-b26a-76ce85a22d87" providerId="ADAL" clId="{C8775878-1559-4C80-BE3D-8FF342DD0556}" dt="2021-10-04T10:47:32.878" v="779" actId="313"/>
          <ac:spMkLst>
            <pc:docMk/>
            <pc:sldMk cId="1357624463" sldId="280"/>
            <ac:spMk id="3" creationId="{1FC7666E-26DB-4683-94C3-3FF3A4442ED1}"/>
          </ac:spMkLst>
        </pc:spChg>
      </pc:sldChg>
      <pc:sldChg chg="modSp new mod">
        <pc:chgData name="Christian Ribeiro Maagaard Dragin-Jensen" userId="52270a2f-0ae5-4ad5-b26a-76ce85a22d87" providerId="ADAL" clId="{C8775878-1559-4C80-BE3D-8FF342DD0556}" dt="2021-10-04T10:43:41.063" v="620" actId="27636"/>
        <pc:sldMkLst>
          <pc:docMk/>
          <pc:sldMk cId="4176030192" sldId="281"/>
        </pc:sldMkLst>
        <pc:spChg chg="mod">
          <ac:chgData name="Christian Ribeiro Maagaard Dragin-Jensen" userId="52270a2f-0ae5-4ad5-b26a-76ce85a22d87" providerId="ADAL" clId="{C8775878-1559-4C80-BE3D-8FF342DD0556}" dt="2021-10-04T10:38:33.176" v="534" actId="14100"/>
          <ac:spMkLst>
            <pc:docMk/>
            <pc:sldMk cId="4176030192" sldId="281"/>
            <ac:spMk id="2" creationId="{68FC0FC4-CB82-4A53-AA5A-987BE85DCF32}"/>
          </ac:spMkLst>
        </pc:spChg>
        <pc:spChg chg="mod">
          <ac:chgData name="Christian Ribeiro Maagaard Dragin-Jensen" userId="52270a2f-0ae5-4ad5-b26a-76ce85a22d87" providerId="ADAL" clId="{C8775878-1559-4C80-BE3D-8FF342DD0556}" dt="2021-10-04T10:43:41.063" v="620" actId="27636"/>
          <ac:spMkLst>
            <pc:docMk/>
            <pc:sldMk cId="4176030192" sldId="281"/>
            <ac:spMk id="3" creationId="{D1141480-01B0-4D42-8784-33D3EB0B28E9}"/>
          </ac:spMkLst>
        </pc:spChg>
      </pc:sldChg>
      <pc:sldChg chg="addSp delSp modSp new mod ord setBg">
        <pc:chgData name="Christian Ribeiro Maagaard Dragin-Jensen" userId="52270a2f-0ae5-4ad5-b26a-76ce85a22d87" providerId="ADAL" clId="{C8775878-1559-4C80-BE3D-8FF342DD0556}" dt="2022-09-19T07:02:58.534" v="1063" actId="1076"/>
        <pc:sldMkLst>
          <pc:docMk/>
          <pc:sldMk cId="1070028619" sldId="282"/>
        </pc:sldMkLst>
        <pc:spChg chg="mod">
          <ac:chgData name="Christian Ribeiro Maagaard Dragin-Jensen" userId="52270a2f-0ae5-4ad5-b26a-76ce85a22d87" providerId="ADAL" clId="{C8775878-1559-4C80-BE3D-8FF342DD0556}" dt="2022-09-19T07:02:54.103" v="1062" actId="1076"/>
          <ac:spMkLst>
            <pc:docMk/>
            <pc:sldMk cId="1070028619" sldId="282"/>
            <ac:spMk id="2" creationId="{60654D95-BF85-48C4-897C-F1E2843F1D0C}"/>
          </ac:spMkLst>
        </pc:spChg>
        <pc:spChg chg="del">
          <ac:chgData name="Christian Ribeiro Maagaard Dragin-Jensen" userId="52270a2f-0ae5-4ad5-b26a-76ce85a22d87" providerId="ADAL" clId="{C8775878-1559-4C80-BE3D-8FF342DD0556}" dt="2021-10-04T10:39:22.913" v="559"/>
          <ac:spMkLst>
            <pc:docMk/>
            <pc:sldMk cId="1070028619" sldId="282"/>
            <ac:spMk id="3" creationId="{ED9F2120-97CD-4062-B83E-C5ABCF674A6B}"/>
          </ac:spMkLst>
        </pc:spChg>
        <pc:spChg chg="add del">
          <ac:chgData name="Christian Ribeiro Maagaard Dragin-Jensen" userId="52270a2f-0ae5-4ad5-b26a-76ce85a22d87" providerId="ADAL" clId="{C8775878-1559-4C80-BE3D-8FF342DD0556}" dt="2021-10-04T10:39:38.478" v="561" actId="26606"/>
          <ac:spMkLst>
            <pc:docMk/>
            <pc:sldMk cId="1070028619" sldId="282"/>
            <ac:spMk id="15" creationId="{ECB86E21-E2BD-408E-8E61-D30AB8715F20}"/>
          </ac:spMkLst>
        </pc:spChg>
        <pc:spChg chg="add del">
          <ac:chgData name="Christian Ribeiro Maagaard Dragin-Jensen" userId="52270a2f-0ae5-4ad5-b26a-76ce85a22d87" providerId="ADAL" clId="{C8775878-1559-4C80-BE3D-8FF342DD0556}" dt="2021-10-04T10:39:38.478" v="561" actId="26606"/>
          <ac:spMkLst>
            <pc:docMk/>
            <pc:sldMk cId="1070028619" sldId="282"/>
            <ac:spMk id="17" creationId="{029B38C0-3CC6-4B41-93F3-C479D22DD242}"/>
          </ac:spMkLst>
        </pc:spChg>
        <pc:spChg chg="add del">
          <ac:chgData name="Christian Ribeiro Maagaard Dragin-Jensen" userId="52270a2f-0ae5-4ad5-b26a-76ce85a22d87" providerId="ADAL" clId="{C8775878-1559-4C80-BE3D-8FF342DD0556}" dt="2021-10-04T10:39:38.478" v="561" actId="26606"/>
          <ac:spMkLst>
            <pc:docMk/>
            <pc:sldMk cId="1070028619" sldId="282"/>
            <ac:spMk id="19" creationId="{69A070B3-8EC2-413C-B782-253BA2546328}"/>
          </ac:spMkLst>
        </pc:spChg>
        <pc:spChg chg="add del">
          <ac:chgData name="Christian Ribeiro Maagaard Dragin-Jensen" userId="52270a2f-0ae5-4ad5-b26a-76ce85a22d87" providerId="ADAL" clId="{C8775878-1559-4C80-BE3D-8FF342DD0556}" dt="2021-10-04T10:39:38.478" v="561" actId="26606"/>
          <ac:spMkLst>
            <pc:docMk/>
            <pc:sldMk cId="1070028619" sldId="282"/>
            <ac:spMk id="21" creationId="{165B8C92-2D61-44A2-857C-E6980C2A22EB}"/>
          </ac:spMkLst>
        </pc:spChg>
        <pc:spChg chg="add">
          <ac:chgData name="Christian Ribeiro Maagaard Dragin-Jensen" userId="52270a2f-0ae5-4ad5-b26a-76ce85a22d87" providerId="ADAL" clId="{C8775878-1559-4C80-BE3D-8FF342DD0556}" dt="2021-10-04T10:39:38.527" v="562" actId="26606"/>
          <ac:spMkLst>
            <pc:docMk/>
            <pc:sldMk cId="1070028619" sldId="282"/>
            <ac:spMk id="31" creationId="{ECB86E21-E2BD-408E-8E61-D30AB8715F20}"/>
          </ac:spMkLst>
        </pc:spChg>
        <pc:spChg chg="add">
          <ac:chgData name="Christian Ribeiro Maagaard Dragin-Jensen" userId="52270a2f-0ae5-4ad5-b26a-76ce85a22d87" providerId="ADAL" clId="{C8775878-1559-4C80-BE3D-8FF342DD0556}" dt="2021-10-04T10:39:38.527" v="562" actId="26606"/>
          <ac:spMkLst>
            <pc:docMk/>
            <pc:sldMk cId="1070028619" sldId="282"/>
            <ac:spMk id="32" creationId="{029B38C0-3CC6-4B41-93F3-C479D22DD242}"/>
          </ac:spMkLst>
        </pc:spChg>
        <pc:spChg chg="add">
          <ac:chgData name="Christian Ribeiro Maagaard Dragin-Jensen" userId="52270a2f-0ae5-4ad5-b26a-76ce85a22d87" providerId="ADAL" clId="{C8775878-1559-4C80-BE3D-8FF342DD0556}" dt="2021-10-04T10:39:38.527" v="562" actId="26606"/>
          <ac:spMkLst>
            <pc:docMk/>
            <pc:sldMk cId="1070028619" sldId="282"/>
            <ac:spMk id="33" creationId="{69A070B3-8EC2-413C-B782-253BA2546328}"/>
          </ac:spMkLst>
        </pc:spChg>
        <pc:spChg chg="add">
          <ac:chgData name="Christian Ribeiro Maagaard Dragin-Jensen" userId="52270a2f-0ae5-4ad5-b26a-76ce85a22d87" providerId="ADAL" clId="{C8775878-1559-4C80-BE3D-8FF342DD0556}" dt="2021-10-04T10:39:38.527" v="562" actId="26606"/>
          <ac:spMkLst>
            <pc:docMk/>
            <pc:sldMk cId="1070028619" sldId="282"/>
            <ac:spMk id="34" creationId="{165B8C92-2D61-44A2-857C-E6980C2A22EB}"/>
          </ac:spMkLst>
        </pc:spChg>
        <pc:grpChg chg="add del">
          <ac:chgData name="Christian Ribeiro Maagaard Dragin-Jensen" userId="52270a2f-0ae5-4ad5-b26a-76ce85a22d87" providerId="ADAL" clId="{C8775878-1559-4C80-BE3D-8FF342DD0556}" dt="2021-10-04T10:39:38.478" v="561" actId="26606"/>
          <ac:grpSpMkLst>
            <pc:docMk/>
            <pc:sldMk cId="1070028619" sldId="282"/>
            <ac:grpSpMk id="9" creationId="{23F5135F-115E-423C-BE4A-B56C35DC9F3E}"/>
          </ac:grpSpMkLst>
        </pc:grpChg>
        <pc:grpChg chg="add del">
          <ac:chgData name="Christian Ribeiro Maagaard Dragin-Jensen" userId="52270a2f-0ae5-4ad5-b26a-76ce85a22d87" providerId="ADAL" clId="{C8775878-1559-4C80-BE3D-8FF342DD0556}" dt="2021-10-04T10:39:38.478" v="561" actId="26606"/>
          <ac:grpSpMkLst>
            <pc:docMk/>
            <pc:sldMk cId="1070028619" sldId="282"/>
            <ac:grpSpMk id="23" creationId="{4BD4796F-4D50-4634-A058-0EEBBC75A513}"/>
          </ac:grpSpMkLst>
        </pc:grpChg>
        <pc:grpChg chg="add">
          <ac:chgData name="Christian Ribeiro Maagaard Dragin-Jensen" userId="52270a2f-0ae5-4ad5-b26a-76ce85a22d87" providerId="ADAL" clId="{C8775878-1559-4C80-BE3D-8FF342DD0556}" dt="2021-10-04T10:39:38.527" v="562" actId="26606"/>
          <ac:grpSpMkLst>
            <pc:docMk/>
            <pc:sldMk cId="1070028619" sldId="282"/>
            <ac:grpSpMk id="29" creationId="{23F5135F-115E-423C-BE4A-B56C35DC9F3E}"/>
          </ac:grpSpMkLst>
        </pc:grpChg>
        <pc:grpChg chg="add">
          <ac:chgData name="Christian Ribeiro Maagaard Dragin-Jensen" userId="52270a2f-0ae5-4ad5-b26a-76ce85a22d87" providerId="ADAL" clId="{C8775878-1559-4C80-BE3D-8FF342DD0556}" dt="2021-10-04T10:39:38.527" v="562" actId="26606"/>
          <ac:grpSpMkLst>
            <pc:docMk/>
            <pc:sldMk cId="1070028619" sldId="282"/>
            <ac:grpSpMk id="35" creationId="{4BD4796F-4D50-4634-A058-0EEBBC75A513}"/>
          </ac:grpSpMkLst>
        </pc:grpChg>
        <pc:graphicFrameChg chg="add mod modGraphic">
          <ac:chgData name="Christian Ribeiro Maagaard Dragin-Jensen" userId="52270a2f-0ae5-4ad5-b26a-76ce85a22d87" providerId="ADAL" clId="{C8775878-1559-4C80-BE3D-8FF342DD0556}" dt="2022-09-19T07:02:58.534" v="1063" actId="1076"/>
          <ac:graphicFrameMkLst>
            <pc:docMk/>
            <pc:sldMk cId="1070028619" sldId="282"/>
            <ac:graphicFrameMk id="4" creationId="{952F5D8C-DCAF-49AD-B985-362E7B3BF5BC}"/>
          </ac:graphicFrameMkLst>
        </pc:graphicFrameChg>
      </pc:sldChg>
      <pc:sldChg chg="modSp new mod">
        <pc:chgData name="Christian Ribeiro Maagaard Dragin-Jensen" userId="52270a2f-0ae5-4ad5-b26a-76ce85a22d87" providerId="ADAL" clId="{C8775878-1559-4C80-BE3D-8FF342DD0556}" dt="2021-10-04T10:48:35.357" v="874" actId="20577"/>
        <pc:sldMkLst>
          <pc:docMk/>
          <pc:sldMk cId="1691634962" sldId="283"/>
        </pc:sldMkLst>
        <pc:spChg chg="mod">
          <ac:chgData name="Christian Ribeiro Maagaard Dragin-Jensen" userId="52270a2f-0ae5-4ad5-b26a-76ce85a22d87" providerId="ADAL" clId="{C8775878-1559-4C80-BE3D-8FF342DD0556}" dt="2021-10-04T10:48:35.357" v="874" actId="20577"/>
          <ac:spMkLst>
            <pc:docMk/>
            <pc:sldMk cId="1691634962" sldId="283"/>
            <ac:spMk id="2" creationId="{4889904D-9119-43DA-BCF4-9109057E039F}"/>
          </ac:spMkLst>
        </pc:spChg>
        <pc:spChg chg="mod">
          <ac:chgData name="Christian Ribeiro Maagaard Dragin-Jensen" userId="52270a2f-0ae5-4ad5-b26a-76ce85a22d87" providerId="ADAL" clId="{C8775878-1559-4C80-BE3D-8FF342DD0556}" dt="2021-10-04T10:48:26.129" v="873" actId="20577"/>
          <ac:spMkLst>
            <pc:docMk/>
            <pc:sldMk cId="1691634962" sldId="283"/>
            <ac:spMk id="3" creationId="{F0D3CE14-C230-415D-8551-A8A0E8F52B5C}"/>
          </ac:spMkLst>
        </pc:spChg>
      </pc:sldChg>
      <pc:sldChg chg="addSp delSp modSp new mod setBg">
        <pc:chgData name="Christian Ribeiro Maagaard Dragin-Jensen" userId="52270a2f-0ae5-4ad5-b26a-76ce85a22d87" providerId="ADAL" clId="{C8775878-1559-4C80-BE3D-8FF342DD0556}" dt="2021-10-04T10:48:00.435" v="834" actId="26606"/>
        <pc:sldMkLst>
          <pc:docMk/>
          <pc:sldMk cId="2802981348" sldId="284"/>
        </pc:sldMkLst>
        <pc:spChg chg="mod">
          <ac:chgData name="Christian Ribeiro Maagaard Dragin-Jensen" userId="52270a2f-0ae5-4ad5-b26a-76ce85a22d87" providerId="ADAL" clId="{C8775878-1559-4C80-BE3D-8FF342DD0556}" dt="2021-10-04T10:48:00.435" v="834" actId="26606"/>
          <ac:spMkLst>
            <pc:docMk/>
            <pc:sldMk cId="2802981348" sldId="284"/>
            <ac:spMk id="2" creationId="{748D746E-A8E0-44F6-B292-E6F253033EDE}"/>
          </ac:spMkLst>
        </pc:spChg>
        <pc:spChg chg="del">
          <ac:chgData name="Christian Ribeiro Maagaard Dragin-Jensen" userId="52270a2f-0ae5-4ad5-b26a-76ce85a22d87" providerId="ADAL" clId="{C8775878-1559-4C80-BE3D-8FF342DD0556}" dt="2021-10-04T10:48:00.435" v="834" actId="26606"/>
          <ac:spMkLst>
            <pc:docMk/>
            <pc:sldMk cId="2802981348" sldId="284"/>
            <ac:spMk id="3" creationId="{6F01B596-D741-40D8-831F-20E1D377B854}"/>
          </ac:spMkLst>
        </pc:spChg>
        <pc:spChg chg="add">
          <ac:chgData name="Christian Ribeiro Maagaard Dragin-Jensen" userId="52270a2f-0ae5-4ad5-b26a-76ce85a22d87" providerId="ADAL" clId="{C8775878-1559-4C80-BE3D-8FF342DD0556}" dt="2021-10-04T10:48:00.435" v="834" actId="26606"/>
          <ac:spMkLst>
            <pc:docMk/>
            <pc:sldMk cId="2802981348" sldId="284"/>
            <ac:spMk id="15" creationId="{3575A29D-7D73-4CB6-AEBE-90CDFF06ED88}"/>
          </ac:spMkLst>
        </pc:spChg>
        <pc:spChg chg="add">
          <ac:chgData name="Christian Ribeiro Maagaard Dragin-Jensen" userId="52270a2f-0ae5-4ad5-b26a-76ce85a22d87" providerId="ADAL" clId="{C8775878-1559-4C80-BE3D-8FF342DD0556}" dt="2021-10-04T10:48:00.435" v="834" actId="26606"/>
          <ac:spMkLst>
            <pc:docMk/>
            <pc:sldMk cId="2802981348" sldId="284"/>
            <ac:spMk id="17" creationId="{4180B8CE-6A1B-4B56-B4DF-66EB65240BF1}"/>
          </ac:spMkLst>
        </pc:spChg>
        <pc:spChg chg="add">
          <ac:chgData name="Christian Ribeiro Maagaard Dragin-Jensen" userId="52270a2f-0ae5-4ad5-b26a-76ce85a22d87" providerId="ADAL" clId="{C8775878-1559-4C80-BE3D-8FF342DD0556}" dt="2021-10-04T10:48:00.435" v="834" actId="26606"/>
          <ac:spMkLst>
            <pc:docMk/>
            <pc:sldMk cId="2802981348" sldId="284"/>
            <ac:spMk id="19" creationId="{9AACEFD6-2C2F-4551-AB4D-7C100BC056C0}"/>
          </ac:spMkLst>
        </pc:spChg>
        <pc:spChg chg="add">
          <ac:chgData name="Christian Ribeiro Maagaard Dragin-Jensen" userId="52270a2f-0ae5-4ad5-b26a-76ce85a22d87" providerId="ADAL" clId="{C8775878-1559-4C80-BE3D-8FF342DD0556}" dt="2021-10-04T10:48:00.435" v="834" actId="26606"/>
          <ac:spMkLst>
            <pc:docMk/>
            <pc:sldMk cId="2802981348" sldId="284"/>
            <ac:spMk id="21" creationId="{C17482E3-DB96-408A-B664-A90257AFFEC0}"/>
          </ac:spMkLst>
        </pc:spChg>
        <pc:spChg chg="add">
          <ac:chgData name="Christian Ribeiro Maagaard Dragin-Jensen" userId="52270a2f-0ae5-4ad5-b26a-76ce85a22d87" providerId="ADAL" clId="{C8775878-1559-4C80-BE3D-8FF342DD0556}" dt="2021-10-04T10:48:00.435" v="834" actId="26606"/>
          <ac:spMkLst>
            <pc:docMk/>
            <pc:sldMk cId="2802981348" sldId="284"/>
            <ac:spMk id="23" creationId="{5163BA8B-9A73-44EA-9FA4-BD1D04E89FC6}"/>
          </ac:spMkLst>
        </pc:spChg>
        <pc:grpChg chg="add">
          <ac:chgData name="Christian Ribeiro Maagaard Dragin-Jensen" userId="52270a2f-0ae5-4ad5-b26a-76ce85a22d87" providerId="ADAL" clId="{C8775878-1559-4C80-BE3D-8FF342DD0556}" dt="2021-10-04T10:48:00.435" v="834" actId="26606"/>
          <ac:grpSpMkLst>
            <pc:docMk/>
            <pc:sldMk cId="2802981348" sldId="284"/>
            <ac:grpSpMk id="9" creationId="{23F5135F-115E-423C-BE4A-B56C35DC9F3E}"/>
          </ac:grpSpMkLst>
        </pc:grpChg>
        <pc:grpChg chg="add">
          <ac:chgData name="Christian Ribeiro Maagaard Dragin-Jensen" userId="52270a2f-0ae5-4ad5-b26a-76ce85a22d87" providerId="ADAL" clId="{C8775878-1559-4C80-BE3D-8FF342DD0556}" dt="2021-10-04T10:48:00.435" v="834" actId="26606"/>
          <ac:grpSpMkLst>
            <pc:docMk/>
            <pc:sldMk cId="2802981348" sldId="284"/>
            <ac:grpSpMk id="25" creationId="{9E039A39-6495-43A3-8BA9-9FDB4D45A7E9}"/>
          </ac:grpSpMkLst>
        </pc:grpChg>
        <pc:picChg chg="add">
          <ac:chgData name="Christian Ribeiro Maagaard Dragin-Jensen" userId="52270a2f-0ae5-4ad5-b26a-76ce85a22d87" providerId="ADAL" clId="{C8775878-1559-4C80-BE3D-8FF342DD0556}" dt="2021-10-04T10:48:00.435" v="834" actId="26606"/>
          <ac:picMkLst>
            <pc:docMk/>
            <pc:sldMk cId="2802981348" sldId="284"/>
            <ac:picMk id="5" creationId="{028EF71A-0C4F-4AEB-B373-FDABD6120E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421755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9715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80258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366720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91555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13263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74997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2621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86142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407200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9/19/2022</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‹nr.›</a:t>
            </a:fld>
            <a:endParaRPr lang="en-US"/>
          </a:p>
        </p:txBody>
      </p:sp>
    </p:spTree>
    <p:extLst>
      <p:ext uri="{BB962C8B-B14F-4D97-AF65-F5344CB8AC3E}">
        <p14:creationId xmlns:p14="http://schemas.microsoft.com/office/powerpoint/2010/main" val="210436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9/19/2022</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‹nr.›</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7844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5" r:id="rId6"/>
    <p:sldLayoutId id="2147483680" r:id="rId7"/>
    <p:sldLayoutId id="2147483676" r:id="rId8"/>
    <p:sldLayoutId id="2147483677" r:id="rId9"/>
    <p:sldLayoutId id="2147483678" r:id="rId10"/>
    <p:sldLayoutId id="2147483679"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FBB6B2-972C-4C42-91C9-36184E61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312A434-F7D2-4A14-A037-B9762E209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752" y="-11017"/>
            <a:ext cx="11602884" cy="6006827"/>
          </a:xfrm>
          <a:custGeom>
            <a:avLst/>
            <a:gdLst>
              <a:gd name="connsiteX0" fmla="*/ 238037 w 11385877"/>
              <a:gd name="connsiteY0" fmla="*/ 0 h 5894482"/>
              <a:gd name="connsiteX1" fmla="*/ 11385877 w 11385877"/>
              <a:gd name="connsiteY1" fmla="*/ 0 h 5894482"/>
              <a:gd name="connsiteX2" fmla="*/ 11126257 w 11385877"/>
              <a:gd name="connsiteY2" fmla="*/ 5894482 h 5894482"/>
              <a:gd name="connsiteX3" fmla="*/ 0 w 11385877"/>
              <a:gd name="connsiteY3" fmla="*/ 5404429 h 5894482"/>
            </a:gdLst>
            <a:ahLst/>
            <a:cxnLst>
              <a:cxn ang="0">
                <a:pos x="connsiteX0" y="connsiteY0"/>
              </a:cxn>
              <a:cxn ang="0">
                <a:pos x="connsiteX1" y="connsiteY1"/>
              </a:cxn>
              <a:cxn ang="0">
                <a:pos x="connsiteX2" y="connsiteY2"/>
              </a:cxn>
              <a:cxn ang="0">
                <a:pos x="connsiteX3" y="connsiteY3"/>
              </a:cxn>
            </a:cxnLst>
            <a:rect l="l" t="t" r="r" b="b"/>
            <a:pathLst>
              <a:path w="11385877" h="5894482">
                <a:moveTo>
                  <a:pt x="238037" y="0"/>
                </a:moveTo>
                <a:lnTo>
                  <a:pt x="11385877" y="0"/>
                </a:lnTo>
                <a:lnTo>
                  <a:pt x="11126257" y="5894482"/>
                </a:lnTo>
                <a:lnTo>
                  <a:pt x="0" y="5404429"/>
                </a:lnTo>
                <a:close/>
              </a:path>
            </a:pathLst>
          </a:custGeom>
          <a:solidFill>
            <a:schemeClr val="tx1"/>
          </a:solidFill>
          <a:ln w="12700" cap="flat" cmpd="sng" algn="ctr">
            <a:noFill/>
            <a:prstDash val="solid"/>
            <a:miter lim="800000"/>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9D166EE-E3B4-462F-8588-6273BBC61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51317">
            <a:off x="3384250" y="-2846152"/>
            <a:ext cx="5873815" cy="11057877"/>
          </a:xfrm>
          <a:custGeom>
            <a:avLst/>
            <a:gdLst>
              <a:gd name="connsiteX0" fmla="*/ 477931 w 5763958"/>
              <a:gd name="connsiteY0" fmla="*/ 10851062 h 10851063"/>
              <a:gd name="connsiteX1" fmla="*/ 0 w 5763958"/>
              <a:gd name="connsiteY1" fmla="*/ 39 h 10851063"/>
              <a:gd name="connsiteX2" fmla="*/ 4077961 w 5763958"/>
              <a:gd name="connsiteY2" fmla="*/ 0 h 10851063"/>
              <a:gd name="connsiteX3" fmla="*/ 4078002 w 5763958"/>
              <a:gd name="connsiteY3" fmla="*/ 17 h 10851063"/>
              <a:gd name="connsiteX4" fmla="*/ 5725692 w 5763958"/>
              <a:gd name="connsiteY4" fmla="*/ 3 h 10851063"/>
              <a:gd name="connsiteX5" fmla="*/ 5759707 w 5763958"/>
              <a:gd name="connsiteY5" fmla="*/ 34019 h 10851063"/>
              <a:gd name="connsiteX6" fmla="*/ 5759706 w 5763958"/>
              <a:gd name="connsiteY6" fmla="*/ 10817143 h 10851063"/>
              <a:gd name="connsiteX7" fmla="*/ 5725691 w 5763958"/>
              <a:gd name="connsiteY7" fmla="*/ 10851062 h 10851063"/>
              <a:gd name="connsiteX8" fmla="*/ 5707930 w 5763958"/>
              <a:gd name="connsiteY8" fmla="*/ 10851062 h 10851063"/>
              <a:gd name="connsiteX9" fmla="*/ 5707930 w 5763958"/>
              <a:gd name="connsiteY9" fmla="*/ 10851063 h 10851063"/>
              <a:gd name="connsiteX10" fmla="*/ 1644941 w 5763958"/>
              <a:gd name="connsiteY10" fmla="*/ 10851063 h 10851063"/>
              <a:gd name="connsiteX11" fmla="*/ 1644938 w 5763958"/>
              <a:gd name="connsiteY11" fmla="*/ 10851062 h 1085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3958" h="10851063">
                <a:moveTo>
                  <a:pt x="477931" y="10851062"/>
                </a:moveTo>
                <a:lnTo>
                  <a:pt x="0" y="39"/>
                </a:lnTo>
                <a:lnTo>
                  <a:pt x="4077961" y="0"/>
                </a:lnTo>
                <a:lnTo>
                  <a:pt x="4078002" y="17"/>
                </a:lnTo>
                <a:lnTo>
                  <a:pt x="5725692" y="3"/>
                </a:lnTo>
                <a:cubicBezTo>
                  <a:pt x="5744458" y="56"/>
                  <a:pt x="5759659" y="15253"/>
                  <a:pt x="5759707" y="34019"/>
                </a:cubicBezTo>
                <a:cubicBezTo>
                  <a:pt x="5765376" y="1836874"/>
                  <a:pt x="5765376" y="9014302"/>
                  <a:pt x="5759706" y="10817143"/>
                </a:cubicBezTo>
                <a:cubicBezTo>
                  <a:pt x="5759599" y="10835871"/>
                  <a:pt x="5744419" y="10851013"/>
                  <a:pt x="5725691" y="10851062"/>
                </a:cubicBezTo>
                <a:lnTo>
                  <a:pt x="5707930" y="10851062"/>
                </a:lnTo>
                <a:lnTo>
                  <a:pt x="5707930" y="10851063"/>
                </a:lnTo>
                <a:lnTo>
                  <a:pt x="1644941" y="10851063"/>
                </a:lnTo>
                <a:lnTo>
                  <a:pt x="1644938" y="10851062"/>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4" name="Picture 3">
            <a:extLst>
              <a:ext uri="{FF2B5EF4-FFF2-40B4-BE49-F238E27FC236}">
                <a16:creationId xmlns:a16="http://schemas.microsoft.com/office/drawing/2014/main" id="{09A29767-F71B-4F58-9479-DCA226E88D30}"/>
              </a:ext>
            </a:extLst>
          </p:cNvPr>
          <p:cNvPicPr>
            <a:picLocks noChangeAspect="1"/>
          </p:cNvPicPr>
          <p:nvPr/>
        </p:nvPicPr>
        <p:blipFill rotWithShape="1">
          <a:blip r:embed="rId3">
            <a:alphaModFix amt="83000"/>
          </a:blip>
          <a:srcRect t="6134" r="1" b="1"/>
          <a:stretch/>
        </p:blipFill>
        <p:spPr>
          <a:xfrm>
            <a:off x="671286" y="-7616"/>
            <a:ext cx="11303902" cy="5862304"/>
          </a:xfrm>
          <a:custGeom>
            <a:avLst/>
            <a:gdLst/>
            <a:ahLst/>
            <a:cxnLst/>
            <a:rect l="l" t="t" r="r" b="b"/>
            <a:pathLst>
              <a:path w="11092486" h="5752662">
                <a:moveTo>
                  <a:pt x="11092486" y="0"/>
                </a:moveTo>
                <a:lnTo>
                  <a:pt x="10913086" y="4074013"/>
                </a:lnTo>
                <a:lnTo>
                  <a:pt x="10913067" y="4074053"/>
                </a:lnTo>
                <a:lnTo>
                  <a:pt x="10840579" y="5720148"/>
                </a:lnTo>
                <a:cubicBezTo>
                  <a:pt x="10839700" y="5738894"/>
                  <a:pt x="10823849" y="5753411"/>
                  <a:pt x="10805099" y="5752633"/>
                </a:cubicBezTo>
                <a:cubicBezTo>
                  <a:pt x="9003741" y="5678968"/>
                  <a:pt x="1833265" y="5363145"/>
                  <a:pt x="32420" y="5278152"/>
                </a:cubicBezTo>
                <a:cubicBezTo>
                  <a:pt x="13715" y="5277221"/>
                  <a:pt x="-745" y="5261390"/>
                  <a:pt x="30" y="5242678"/>
                </a:cubicBezTo>
                <a:lnTo>
                  <a:pt x="812" y="5224934"/>
                </a:lnTo>
                <a:lnTo>
                  <a:pt x="811" y="5224934"/>
                </a:lnTo>
                <a:lnTo>
                  <a:pt x="179591" y="1165880"/>
                </a:lnTo>
                <a:lnTo>
                  <a:pt x="179592" y="1165877"/>
                </a:lnTo>
                <a:lnTo>
                  <a:pt x="230943" y="0"/>
                </a:lnTo>
                <a:close/>
              </a:path>
            </a:pathLst>
          </a:custGeom>
        </p:spPr>
      </p:pic>
      <p:sp>
        <p:nvSpPr>
          <p:cNvPr id="2" name="Titel 1">
            <a:extLst>
              <a:ext uri="{FF2B5EF4-FFF2-40B4-BE49-F238E27FC236}">
                <a16:creationId xmlns:a16="http://schemas.microsoft.com/office/drawing/2014/main" id="{97EA33DC-F68B-45CF-97D6-EE80460C33B0}"/>
              </a:ext>
            </a:extLst>
          </p:cNvPr>
          <p:cNvSpPr>
            <a:spLocks noGrp="1"/>
          </p:cNvSpPr>
          <p:nvPr>
            <p:ph type="ctrTitle"/>
          </p:nvPr>
        </p:nvSpPr>
        <p:spPr>
          <a:xfrm>
            <a:off x="1221474" y="2922050"/>
            <a:ext cx="6308745" cy="3233058"/>
          </a:xfrm>
        </p:spPr>
        <p:txBody>
          <a:bodyPr>
            <a:normAutofit/>
          </a:bodyPr>
          <a:lstStyle/>
          <a:p>
            <a:r>
              <a:rPr lang="da-DK" dirty="0"/>
              <a:t>Event Innovation in Times of Uncertainty</a:t>
            </a:r>
          </a:p>
        </p:txBody>
      </p:sp>
      <p:sp>
        <p:nvSpPr>
          <p:cNvPr id="3" name="Undertitel 2">
            <a:extLst>
              <a:ext uri="{FF2B5EF4-FFF2-40B4-BE49-F238E27FC236}">
                <a16:creationId xmlns:a16="http://schemas.microsoft.com/office/drawing/2014/main" id="{041A22CB-34EA-4187-BB89-C36C8E065C25}"/>
              </a:ext>
            </a:extLst>
          </p:cNvPr>
          <p:cNvSpPr>
            <a:spLocks noGrp="1"/>
          </p:cNvSpPr>
          <p:nvPr>
            <p:ph type="subTitle" idx="1"/>
          </p:nvPr>
        </p:nvSpPr>
        <p:spPr>
          <a:xfrm>
            <a:off x="7602583" y="5894481"/>
            <a:ext cx="3566159" cy="656541"/>
          </a:xfrm>
        </p:spPr>
        <p:txBody>
          <a:bodyPr anchor="b">
            <a:normAutofit/>
          </a:bodyPr>
          <a:lstStyle/>
          <a:p>
            <a:pPr algn="r"/>
            <a:r>
              <a:rPr lang="da-DK" dirty="0"/>
              <a:t>Christian Dragin-Jensen</a:t>
            </a:r>
          </a:p>
        </p:txBody>
      </p:sp>
      <p:grpSp>
        <p:nvGrpSpPr>
          <p:cNvPr id="15" name="Group 14">
            <a:extLst>
              <a:ext uri="{FF2B5EF4-FFF2-40B4-BE49-F238E27FC236}">
                <a16:creationId xmlns:a16="http://schemas.microsoft.com/office/drawing/2014/main" id="{28709E2B-5612-4EF3-8505-0270723FD3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6" name="Group 15">
              <a:extLst>
                <a:ext uri="{FF2B5EF4-FFF2-40B4-BE49-F238E27FC236}">
                  <a16:creationId xmlns:a16="http://schemas.microsoft.com/office/drawing/2014/main" id="{BD3B743C-BB90-43EC-83AC-B8AD278875A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8" name="Straight Connector 17">
                <a:extLst>
                  <a:ext uri="{FF2B5EF4-FFF2-40B4-BE49-F238E27FC236}">
                    <a16:creationId xmlns:a16="http://schemas.microsoft.com/office/drawing/2014/main" id="{60A049AC-DBC5-4C0E-90E2-52A81F06BA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0AA9D-4C2F-45F7-B2E2-7E43D09163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F0133386-276B-4C86-8AB7-4B6BEF032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028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lant growing in a concrete crack">
            <a:extLst>
              <a:ext uri="{FF2B5EF4-FFF2-40B4-BE49-F238E27FC236}">
                <a16:creationId xmlns:a16="http://schemas.microsoft.com/office/drawing/2014/main" id="{47069549-EC31-4D5D-8B24-601ECD4A3F64}"/>
              </a:ext>
            </a:extLst>
          </p:cNvPr>
          <p:cNvPicPr>
            <a:picLocks noChangeAspect="1"/>
          </p:cNvPicPr>
          <p:nvPr/>
        </p:nvPicPr>
        <p:blipFill rotWithShape="1">
          <a:blip r:embed="rId3">
            <a:alphaModFix amt="84000"/>
          </a:blip>
          <a:srcRect l="6345" r="24981"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el 1">
            <a:extLst>
              <a:ext uri="{FF2B5EF4-FFF2-40B4-BE49-F238E27FC236}">
                <a16:creationId xmlns:a16="http://schemas.microsoft.com/office/drawing/2014/main" id="{EBA8FC5B-152F-482B-A50F-5FE72B2C03BD}"/>
              </a:ext>
            </a:extLst>
          </p:cNvPr>
          <p:cNvSpPr>
            <a:spLocks noGrp="1"/>
          </p:cNvSpPr>
          <p:nvPr>
            <p:ph type="title"/>
          </p:nvPr>
        </p:nvSpPr>
        <p:spPr>
          <a:xfrm>
            <a:off x="5933208" y="681036"/>
            <a:ext cx="5572992" cy="1916505"/>
          </a:xfrm>
        </p:spPr>
        <p:txBody>
          <a:bodyPr>
            <a:normAutofit/>
          </a:bodyPr>
          <a:lstStyle/>
          <a:p>
            <a:pPr>
              <a:lnSpc>
                <a:spcPct val="110000"/>
              </a:lnSpc>
            </a:pPr>
            <a:r>
              <a:rPr lang="da-DK" sz="3700" dirty="0" err="1"/>
              <a:t>Resilience</a:t>
            </a:r>
            <a:r>
              <a:rPr lang="da-DK" sz="3700" dirty="0"/>
              <a:t> and Innovation: </a:t>
            </a:r>
            <a:br>
              <a:rPr lang="da-DK" sz="3700" dirty="0"/>
            </a:br>
            <a:r>
              <a:rPr lang="da-DK" sz="3700" dirty="0"/>
              <a:t>Key </a:t>
            </a:r>
            <a:r>
              <a:rPr lang="da-DK" sz="3700" dirty="0" err="1"/>
              <a:t>concepts</a:t>
            </a:r>
            <a:endParaRPr lang="da-DK" sz="3700" dirty="0"/>
          </a:p>
        </p:txBody>
      </p:sp>
      <p:sp>
        <p:nvSpPr>
          <p:cNvPr id="15" name="Freeform: Shape 14">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F2F84DA5-F158-43D6-B243-1D722859E62B}"/>
              </a:ext>
            </a:extLst>
          </p:cNvPr>
          <p:cNvSpPr>
            <a:spLocks noGrp="1"/>
          </p:cNvSpPr>
          <p:nvPr>
            <p:ph idx="1"/>
          </p:nvPr>
        </p:nvSpPr>
        <p:spPr>
          <a:xfrm>
            <a:off x="7273682" y="2761860"/>
            <a:ext cx="4753478" cy="3415103"/>
          </a:xfrm>
        </p:spPr>
        <p:txBody>
          <a:bodyPr>
            <a:noAutofit/>
          </a:bodyPr>
          <a:lstStyle/>
          <a:p>
            <a:pPr>
              <a:lnSpc>
                <a:spcPct val="110000"/>
              </a:lnSpc>
            </a:pPr>
            <a:r>
              <a:rPr lang="en-US" sz="1400" dirty="0">
                <a:effectLst/>
                <a:ea typeface="Calibri" panose="020F0502020204030204" pitchFamily="34" charset="0"/>
              </a:rPr>
              <a:t>Prior to the COVID-19 pandemic, most innovations in the tourism, events and hospitality industries were aimed to increase profits, </a:t>
            </a:r>
            <a:r>
              <a:rPr lang="en-US" sz="1400" dirty="0">
                <a:effectLst/>
                <a:ea typeface="Times New Roman" panose="02020603050405020304" pitchFamily="18" charset="0"/>
              </a:rPr>
              <a:t>beat competitors,</a:t>
            </a:r>
            <a:r>
              <a:rPr lang="en-US" sz="1400" dirty="0">
                <a:effectLst/>
                <a:ea typeface="Calibri" panose="020F0502020204030204" pitchFamily="34" charset="0"/>
              </a:rPr>
              <a:t> or both. </a:t>
            </a:r>
          </a:p>
          <a:p>
            <a:pPr marL="0" indent="0">
              <a:lnSpc>
                <a:spcPct val="110000"/>
              </a:lnSpc>
              <a:buNone/>
            </a:pPr>
            <a:r>
              <a:rPr lang="en-US" sz="1400" dirty="0">
                <a:effectLst/>
                <a:ea typeface="Calibri" panose="020F0502020204030204" pitchFamily="34" charset="0"/>
              </a:rPr>
              <a:t>(Hjalager and Kwiatkowski, 2018)</a:t>
            </a:r>
          </a:p>
          <a:p>
            <a:pPr>
              <a:lnSpc>
                <a:spcPct val="110000"/>
              </a:lnSpc>
            </a:pPr>
            <a:r>
              <a:rPr lang="en-US" sz="1400" dirty="0">
                <a:effectLst/>
                <a:ea typeface="Calibri" panose="020F0502020204030204" pitchFamily="34" charset="0"/>
              </a:rPr>
              <a:t>The global pandemic has caused many companies to set a new innovation target: </a:t>
            </a:r>
            <a:r>
              <a:rPr lang="en-US" sz="1400" i="1" dirty="0">
                <a:effectLst/>
                <a:ea typeface="Calibri" panose="020F0502020204030204" pitchFamily="34" charset="0"/>
              </a:rPr>
              <a:t>resilience. </a:t>
            </a:r>
          </a:p>
          <a:p>
            <a:pPr marL="0" indent="0">
              <a:lnSpc>
                <a:spcPct val="110000"/>
              </a:lnSpc>
              <a:buNone/>
            </a:pPr>
            <a:r>
              <a:rPr lang="en-US" sz="1400" dirty="0">
                <a:effectLst/>
                <a:ea typeface="Calibri" panose="020F0502020204030204" pitchFamily="34" charset="0"/>
              </a:rPr>
              <a:t>(</a:t>
            </a:r>
            <a:r>
              <a:rPr lang="en-US" sz="1400" dirty="0" err="1">
                <a:effectLst/>
                <a:ea typeface="Calibri" panose="020F0502020204030204" pitchFamily="34" charset="0"/>
              </a:rPr>
              <a:t>Sigala</a:t>
            </a:r>
            <a:r>
              <a:rPr lang="en-US" sz="1400" dirty="0">
                <a:effectLst/>
                <a:ea typeface="Calibri" panose="020F0502020204030204" pitchFamily="34" charset="0"/>
              </a:rPr>
              <a:t>, 2020)</a:t>
            </a:r>
          </a:p>
          <a:p>
            <a:pPr>
              <a:lnSpc>
                <a:spcPct val="110000"/>
              </a:lnSpc>
            </a:pPr>
            <a:r>
              <a:rPr lang="en-US" sz="1400" dirty="0"/>
              <a:t>Defining Resilience: </a:t>
            </a:r>
            <a:r>
              <a:rPr lang="en-US" sz="1400" i="1" dirty="0">
                <a:effectLst/>
                <a:ea typeface="Calibri" panose="020F0502020204030204" pitchFamily="34" charset="0"/>
              </a:rPr>
              <a:t>"a capacity to prepare for, to respond to, or to bounce back from problems or perturbations and disturbances“</a:t>
            </a:r>
          </a:p>
          <a:p>
            <a:pPr marL="0" indent="0">
              <a:lnSpc>
                <a:spcPct val="110000"/>
              </a:lnSpc>
              <a:buNone/>
            </a:pPr>
            <a:r>
              <a:rPr lang="en-US" sz="1400" dirty="0">
                <a:ea typeface="Calibri" panose="020F0502020204030204" pitchFamily="34" charset="0"/>
              </a:rPr>
              <a:t>(</a:t>
            </a:r>
            <a:r>
              <a:rPr lang="en-US" sz="1400" dirty="0">
                <a:effectLst/>
                <a:ea typeface="Calibri" panose="020F0502020204030204" pitchFamily="34" charset="0"/>
              </a:rPr>
              <a:t>Chandler and </a:t>
            </a:r>
            <a:r>
              <a:rPr lang="en-US" sz="1400" dirty="0" err="1">
                <a:effectLst/>
                <a:ea typeface="Calibri" panose="020F0502020204030204" pitchFamily="34" charset="0"/>
              </a:rPr>
              <a:t>Coaffee</a:t>
            </a:r>
            <a:r>
              <a:rPr lang="en-US" sz="1400" dirty="0">
                <a:ea typeface="Calibri" panose="020F0502020204030204" pitchFamily="34" charset="0"/>
              </a:rPr>
              <a:t>, </a:t>
            </a:r>
            <a:r>
              <a:rPr lang="en-US" sz="1400" dirty="0">
                <a:effectLst/>
                <a:ea typeface="Calibri" panose="020F0502020204030204" pitchFamily="34" charset="0"/>
              </a:rPr>
              <a:t>2017, p.4)</a:t>
            </a:r>
            <a:endParaRPr lang="da-DK" sz="1400" dirty="0"/>
          </a:p>
        </p:txBody>
      </p:sp>
      <p:grpSp>
        <p:nvGrpSpPr>
          <p:cNvPr id="17" name="Group 16">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788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8F08FD56-DA92-4BD4-98BB-9311E5E52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08B9EF-DC11-4CD1-B13D-1519A3FBE423}"/>
              </a:ext>
            </a:extLst>
          </p:cNvPr>
          <p:cNvSpPr>
            <a:spLocks noGrp="1"/>
          </p:cNvSpPr>
          <p:nvPr>
            <p:ph type="title"/>
          </p:nvPr>
        </p:nvSpPr>
        <p:spPr>
          <a:xfrm>
            <a:off x="6473627" y="685799"/>
            <a:ext cx="5032572" cy="740329"/>
          </a:xfrm>
        </p:spPr>
        <p:txBody>
          <a:bodyPr>
            <a:normAutofit fontScale="90000"/>
          </a:bodyPr>
          <a:lstStyle/>
          <a:p>
            <a:r>
              <a:rPr lang="da-DK" dirty="0"/>
              <a:t>On </a:t>
            </a:r>
            <a:r>
              <a:rPr lang="da-DK" dirty="0" err="1"/>
              <a:t>resilience</a:t>
            </a:r>
            <a:r>
              <a:rPr lang="da-DK" dirty="0"/>
              <a:t>….</a:t>
            </a:r>
          </a:p>
        </p:txBody>
      </p:sp>
      <p:sp>
        <p:nvSpPr>
          <p:cNvPr id="6149" name="Rectangle 72">
            <a:extLst>
              <a:ext uri="{FF2B5EF4-FFF2-40B4-BE49-F238E27FC236}">
                <a16:creationId xmlns:a16="http://schemas.microsoft.com/office/drawing/2014/main" id="{C5D5E9CC-2294-46D1-89D0-F8C6FA5C4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420">
            <a:off x="780270" y="331637"/>
            <a:ext cx="4892736" cy="5837881"/>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Freeform: Shape 74">
            <a:extLst>
              <a:ext uri="{FF2B5EF4-FFF2-40B4-BE49-F238E27FC236}">
                <a16:creationId xmlns:a16="http://schemas.microsoft.com/office/drawing/2014/main" id="{5BABD217-EF3C-4AF3-9C20-A6619D211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27644">
            <a:off x="741222" y="293814"/>
            <a:ext cx="4987909" cy="5883149"/>
          </a:xfrm>
          <a:custGeom>
            <a:avLst/>
            <a:gdLst>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0 w 4662328"/>
              <a:gd name="connsiteY84" fmla="*/ 3811601 h 5549975"/>
              <a:gd name="connsiteX85" fmla="*/ 110031 w 4662328"/>
              <a:gd name="connsiteY85" fmla="*/ 3811601 h 5549975"/>
              <a:gd name="connsiteX0" fmla="*/ 412307 w 4662328"/>
              <a:gd name="connsiteY0" fmla="*/ 0 h 5549975"/>
              <a:gd name="connsiteX1" fmla="*/ 3414493 w 4662328"/>
              <a:gd name="connsiteY1" fmla="*/ 171842 h 5549975"/>
              <a:gd name="connsiteX2" fmla="*/ 4243304 w 4662328"/>
              <a:gd name="connsiteY2" fmla="*/ 226950 h 5549975"/>
              <a:gd name="connsiteX3" fmla="*/ 4616498 w 4662328"/>
              <a:gd name="connsiteY3" fmla="*/ 247374 h 5549975"/>
              <a:gd name="connsiteX4" fmla="*/ 4644377 w 4662328"/>
              <a:gd name="connsiteY4" fmla="*/ 269179 h 5549975"/>
              <a:gd name="connsiteX5" fmla="*/ 4642603 w 4662328"/>
              <a:gd name="connsiteY5" fmla="*/ 300930 h 5549975"/>
              <a:gd name="connsiteX6" fmla="*/ 4645525 w 4662328"/>
              <a:gd name="connsiteY6" fmla="*/ 302647 h 5549975"/>
              <a:gd name="connsiteX7" fmla="*/ 4661951 w 4662328"/>
              <a:gd name="connsiteY7" fmla="*/ 334222 h 5549975"/>
              <a:gd name="connsiteX8" fmla="*/ 4639690 w 4662328"/>
              <a:gd name="connsiteY8" fmla="*/ 391868 h 5549975"/>
              <a:gd name="connsiteX9" fmla="*/ 4636202 w 4662328"/>
              <a:gd name="connsiteY9" fmla="*/ 415489 h 5549975"/>
              <a:gd name="connsiteX10" fmla="*/ 4631097 w 4662328"/>
              <a:gd name="connsiteY10" fmla="*/ 506828 h 5549975"/>
              <a:gd name="connsiteX11" fmla="*/ 4630447 w 4662328"/>
              <a:gd name="connsiteY11" fmla="*/ 553245 h 5549975"/>
              <a:gd name="connsiteX12" fmla="*/ 4627348 w 4662328"/>
              <a:gd name="connsiteY12" fmla="*/ 581709 h 5549975"/>
              <a:gd name="connsiteX13" fmla="*/ 4626679 w 4662328"/>
              <a:gd name="connsiteY13" fmla="*/ 585890 h 5549975"/>
              <a:gd name="connsiteX14" fmla="*/ 4613742 w 4662328"/>
              <a:gd name="connsiteY14" fmla="*/ 817404 h 5549975"/>
              <a:gd name="connsiteX15" fmla="*/ 4615455 w 4662328"/>
              <a:gd name="connsiteY15" fmla="*/ 822238 h 5549975"/>
              <a:gd name="connsiteX16" fmla="*/ 4613304 w 4662328"/>
              <a:gd name="connsiteY16" fmla="*/ 846069 h 5549975"/>
              <a:gd name="connsiteX17" fmla="*/ 4611704 w 4662328"/>
              <a:gd name="connsiteY17" fmla="*/ 853854 h 5549975"/>
              <a:gd name="connsiteX18" fmla="*/ 4605466 w 4662328"/>
              <a:gd name="connsiteY18" fmla="*/ 965485 h 5549975"/>
              <a:gd name="connsiteX19" fmla="*/ 4607543 w 4662328"/>
              <a:gd name="connsiteY19" fmla="*/ 966385 h 5549975"/>
              <a:gd name="connsiteX20" fmla="*/ 4611662 w 4662328"/>
              <a:gd name="connsiteY20" fmla="*/ 1002567 h 5549975"/>
              <a:gd name="connsiteX21" fmla="*/ 4606864 w 4662328"/>
              <a:gd name="connsiteY21" fmla="*/ 1101094 h 5549975"/>
              <a:gd name="connsiteX22" fmla="*/ 4606759 w 4662328"/>
              <a:gd name="connsiteY22" fmla="*/ 1159389 h 5549975"/>
              <a:gd name="connsiteX23" fmla="*/ 4611062 w 4662328"/>
              <a:gd name="connsiteY23" fmla="*/ 1180505 h 5549975"/>
              <a:gd name="connsiteX24" fmla="*/ 4614152 w 4662328"/>
              <a:gd name="connsiteY24" fmla="*/ 1210687 h 5549975"/>
              <a:gd name="connsiteX25" fmla="*/ 4622969 w 4662328"/>
              <a:gd name="connsiteY25" fmla="*/ 1263157 h 5549975"/>
              <a:gd name="connsiteX26" fmla="*/ 4625246 w 4662328"/>
              <a:gd name="connsiteY26" fmla="*/ 1313374 h 5549975"/>
              <a:gd name="connsiteX27" fmla="*/ 4624366 w 4662328"/>
              <a:gd name="connsiteY27" fmla="*/ 1347004 h 5549975"/>
              <a:gd name="connsiteX28" fmla="*/ 4623903 w 4662328"/>
              <a:gd name="connsiteY28" fmla="*/ 1351864 h 5549975"/>
              <a:gd name="connsiteX29" fmla="*/ 4614784 w 4662328"/>
              <a:gd name="connsiteY29" fmla="*/ 1391762 h 5549975"/>
              <a:gd name="connsiteX30" fmla="*/ 4618048 w 4662328"/>
              <a:gd name="connsiteY30" fmla="*/ 1395707 h 5549975"/>
              <a:gd name="connsiteX31" fmla="*/ 4620890 w 4662328"/>
              <a:gd name="connsiteY31" fmla="*/ 1408524 h 5549975"/>
              <a:gd name="connsiteX32" fmla="*/ 4616149 w 4662328"/>
              <a:gd name="connsiteY32" fmla="*/ 1419109 h 5549975"/>
              <a:gd name="connsiteX33" fmla="*/ 4605965 w 4662328"/>
              <a:gd name="connsiteY33" fmla="*/ 1469337 h 5549975"/>
              <a:gd name="connsiteX34" fmla="*/ 4595068 w 4662328"/>
              <a:gd name="connsiteY34" fmla="*/ 1543038 h 5549975"/>
              <a:gd name="connsiteX35" fmla="*/ 4590187 w 4662328"/>
              <a:gd name="connsiteY35" fmla="*/ 1553997 h 5549975"/>
              <a:gd name="connsiteX36" fmla="*/ 4575759 w 4662328"/>
              <a:gd name="connsiteY36" fmla="*/ 1626071 h 5549975"/>
              <a:gd name="connsiteX37" fmla="*/ 4572044 w 4662328"/>
              <a:gd name="connsiteY37" fmla="*/ 1664103 h 5549975"/>
              <a:gd name="connsiteX38" fmla="*/ 4575704 w 4662328"/>
              <a:gd name="connsiteY38" fmla="*/ 1668558 h 5549975"/>
              <a:gd name="connsiteX39" fmla="*/ 4574054 w 4662328"/>
              <a:gd name="connsiteY39" fmla="*/ 1679756 h 5549975"/>
              <a:gd name="connsiteX40" fmla="*/ 4574466 w 4662328"/>
              <a:gd name="connsiteY40" fmla="*/ 1682815 h 5549975"/>
              <a:gd name="connsiteX41" fmla="*/ 4575977 w 4662328"/>
              <a:gd name="connsiteY41" fmla="*/ 1700268 h 5549975"/>
              <a:gd name="connsiteX42" fmla="*/ 4564507 w 4662328"/>
              <a:gd name="connsiteY42" fmla="*/ 1735163 h 5549975"/>
              <a:gd name="connsiteX43" fmla="*/ 4562447 w 4662328"/>
              <a:gd name="connsiteY43" fmla="*/ 1735289 h 5549975"/>
              <a:gd name="connsiteX44" fmla="*/ 4553949 w 4662328"/>
              <a:gd name="connsiteY44" fmla="*/ 1887374 h 5549975"/>
              <a:gd name="connsiteX45" fmla="*/ 4562640 w 4662328"/>
              <a:gd name="connsiteY45" fmla="*/ 1911536 h 5549975"/>
              <a:gd name="connsiteX46" fmla="*/ 4564918 w 4662328"/>
              <a:gd name="connsiteY46" fmla="*/ 1961755 h 5549975"/>
              <a:gd name="connsiteX47" fmla="*/ 4564037 w 4662328"/>
              <a:gd name="connsiteY47" fmla="*/ 1995384 h 5549975"/>
              <a:gd name="connsiteX48" fmla="*/ 4563575 w 4662328"/>
              <a:gd name="connsiteY48" fmla="*/ 2000244 h 5549975"/>
              <a:gd name="connsiteX49" fmla="*/ 4554455 w 4662328"/>
              <a:gd name="connsiteY49" fmla="*/ 2040142 h 5549975"/>
              <a:gd name="connsiteX50" fmla="*/ 4557720 w 4662328"/>
              <a:gd name="connsiteY50" fmla="*/ 2044087 h 5549975"/>
              <a:gd name="connsiteX51" fmla="*/ 4560561 w 4662328"/>
              <a:gd name="connsiteY51" fmla="*/ 2056904 h 5549975"/>
              <a:gd name="connsiteX52" fmla="*/ 4555820 w 4662328"/>
              <a:gd name="connsiteY52" fmla="*/ 2067489 h 5549975"/>
              <a:gd name="connsiteX53" fmla="*/ 4545636 w 4662328"/>
              <a:gd name="connsiteY53" fmla="*/ 2117719 h 5549975"/>
              <a:gd name="connsiteX54" fmla="*/ 4538305 w 4662328"/>
              <a:gd name="connsiteY54" fmla="*/ 2167300 h 5549975"/>
              <a:gd name="connsiteX55" fmla="*/ 4482222 w 4662328"/>
              <a:gd name="connsiteY55" fmla="*/ 3223633 h 5549975"/>
              <a:gd name="connsiteX56" fmla="*/ 4469436 w 4662328"/>
              <a:gd name="connsiteY56" fmla="*/ 3477281 h 5549975"/>
              <a:gd name="connsiteX57" fmla="*/ 4458351 w 4662328"/>
              <a:gd name="connsiteY57" fmla="*/ 3639984 h 5549975"/>
              <a:gd name="connsiteX58" fmla="*/ 4367590 w 4662328"/>
              <a:gd name="connsiteY58" fmla="*/ 5278921 h 5549975"/>
              <a:gd name="connsiteX59" fmla="*/ 4372888 w 4662328"/>
              <a:gd name="connsiteY59" fmla="*/ 5315626 h 5549975"/>
              <a:gd name="connsiteX60" fmla="*/ 4376422 w 4662328"/>
              <a:gd name="connsiteY60" fmla="*/ 5350090 h 5549975"/>
              <a:gd name="connsiteX61" fmla="*/ 4379254 w 4662328"/>
              <a:gd name="connsiteY61" fmla="*/ 5450399 h 5549975"/>
              <a:gd name="connsiteX62" fmla="*/ 4360697 w 4662328"/>
              <a:gd name="connsiteY62" fmla="*/ 5484804 h 5549975"/>
              <a:gd name="connsiteX63" fmla="*/ 4356045 w 4662328"/>
              <a:gd name="connsiteY63" fmla="*/ 5487504 h 5549975"/>
              <a:gd name="connsiteX64" fmla="*/ 4352588 w 4662328"/>
              <a:gd name="connsiteY64" fmla="*/ 5549951 h 5549975"/>
              <a:gd name="connsiteX65" fmla="*/ 121904 w 4662328"/>
              <a:gd name="connsiteY65" fmla="*/ 5314089 h 5549975"/>
              <a:gd name="connsiteX66" fmla="*/ 125710 w 4662328"/>
              <a:gd name="connsiteY66" fmla="*/ 5243704 h 5549975"/>
              <a:gd name="connsiteX67" fmla="*/ 113205 w 4662328"/>
              <a:gd name="connsiteY67" fmla="*/ 5239903 h 5549975"/>
              <a:gd name="connsiteX68" fmla="*/ 117425 w 4662328"/>
              <a:gd name="connsiteY68" fmla="*/ 5233298 h 5549975"/>
              <a:gd name="connsiteX69" fmla="*/ 117694 w 4662328"/>
              <a:gd name="connsiteY69" fmla="*/ 5230552 h 5549975"/>
              <a:gd name="connsiteX70" fmla="*/ 117964 w 4662328"/>
              <a:gd name="connsiteY70" fmla="*/ 5227804 h 5549975"/>
              <a:gd name="connsiteX71" fmla="*/ 118501 w 4662328"/>
              <a:gd name="connsiteY71" fmla="*/ 5222308 h 5549975"/>
              <a:gd name="connsiteX72" fmla="*/ 118186 w 4662328"/>
              <a:gd name="connsiteY72" fmla="*/ 5216405 h 5549975"/>
              <a:gd name="connsiteX73" fmla="*/ 117602 w 4662328"/>
              <a:gd name="connsiteY73" fmla="*/ 5213249 h 5549975"/>
              <a:gd name="connsiteX74" fmla="*/ 117871 w 4662328"/>
              <a:gd name="connsiteY74" fmla="*/ 5210500 h 5549975"/>
              <a:gd name="connsiteX75" fmla="*/ 117555 w 4662328"/>
              <a:gd name="connsiteY75" fmla="*/ 5204597 h 5549975"/>
              <a:gd name="connsiteX76" fmla="*/ 116972 w 4662328"/>
              <a:gd name="connsiteY76" fmla="*/ 5201441 h 5549975"/>
              <a:gd name="connsiteX77" fmla="*/ 116342 w 4662328"/>
              <a:gd name="connsiteY77" fmla="*/ 5189632 h 5549975"/>
              <a:gd name="connsiteX78" fmla="*/ 115758 w 4662328"/>
              <a:gd name="connsiteY78" fmla="*/ 5186477 h 5549975"/>
              <a:gd name="connsiteX79" fmla="*/ 116026 w 4662328"/>
              <a:gd name="connsiteY79" fmla="*/ 5183728 h 5549975"/>
              <a:gd name="connsiteX80" fmla="*/ 114591 w 4662328"/>
              <a:gd name="connsiteY80" fmla="*/ 5180163 h 5549975"/>
              <a:gd name="connsiteX81" fmla="*/ 131086 w 4662328"/>
              <a:gd name="connsiteY81" fmla="*/ 5144275 h 5549975"/>
              <a:gd name="connsiteX82" fmla="*/ 152522 w 4662328"/>
              <a:gd name="connsiteY82" fmla="*/ 4747825 h 5549975"/>
              <a:gd name="connsiteX83" fmla="*/ 0 w 4662328"/>
              <a:gd name="connsiteY83" fmla="*/ 4747825 h 5549975"/>
              <a:gd name="connsiteX84" fmla="*/ 110031 w 4662328"/>
              <a:gd name="connsiteY84" fmla="*/ 3811601 h 5549975"/>
              <a:gd name="connsiteX85" fmla="*/ 412307 w 4662328"/>
              <a:gd name="connsiteY85" fmla="*/ 0 h 5549975"/>
              <a:gd name="connsiteX0" fmla="*/ 302276 w 4552297"/>
              <a:gd name="connsiteY0" fmla="*/ 0 h 5549975"/>
              <a:gd name="connsiteX1" fmla="*/ 3304462 w 4552297"/>
              <a:gd name="connsiteY1" fmla="*/ 171842 h 5549975"/>
              <a:gd name="connsiteX2" fmla="*/ 4133273 w 4552297"/>
              <a:gd name="connsiteY2" fmla="*/ 226950 h 5549975"/>
              <a:gd name="connsiteX3" fmla="*/ 4506467 w 4552297"/>
              <a:gd name="connsiteY3" fmla="*/ 247374 h 5549975"/>
              <a:gd name="connsiteX4" fmla="*/ 4534346 w 4552297"/>
              <a:gd name="connsiteY4" fmla="*/ 269179 h 5549975"/>
              <a:gd name="connsiteX5" fmla="*/ 4532572 w 4552297"/>
              <a:gd name="connsiteY5" fmla="*/ 300930 h 5549975"/>
              <a:gd name="connsiteX6" fmla="*/ 4535494 w 4552297"/>
              <a:gd name="connsiteY6" fmla="*/ 302647 h 5549975"/>
              <a:gd name="connsiteX7" fmla="*/ 4551920 w 4552297"/>
              <a:gd name="connsiteY7" fmla="*/ 334222 h 5549975"/>
              <a:gd name="connsiteX8" fmla="*/ 4529659 w 4552297"/>
              <a:gd name="connsiteY8" fmla="*/ 391868 h 5549975"/>
              <a:gd name="connsiteX9" fmla="*/ 4526171 w 4552297"/>
              <a:gd name="connsiteY9" fmla="*/ 415489 h 5549975"/>
              <a:gd name="connsiteX10" fmla="*/ 4521066 w 4552297"/>
              <a:gd name="connsiteY10" fmla="*/ 506828 h 5549975"/>
              <a:gd name="connsiteX11" fmla="*/ 4520416 w 4552297"/>
              <a:gd name="connsiteY11" fmla="*/ 553245 h 5549975"/>
              <a:gd name="connsiteX12" fmla="*/ 4517317 w 4552297"/>
              <a:gd name="connsiteY12" fmla="*/ 581709 h 5549975"/>
              <a:gd name="connsiteX13" fmla="*/ 4516648 w 4552297"/>
              <a:gd name="connsiteY13" fmla="*/ 585890 h 5549975"/>
              <a:gd name="connsiteX14" fmla="*/ 4503711 w 4552297"/>
              <a:gd name="connsiteY14" fmla="*/ 817404 h 5549975"/>
              <a:gd name="connsiteX15" fmla="*/ 4505424 w 4552297"/>
              <a:gd name="connsiteY15" fmla="*/ 822238 h 5549975"/>
              <a:gd name="connsiteX16" fmla="*/ 4503273 w 4552297"/>
              <a:gd name="connsiteY16" fmla="*/ 846069 h 5549975"/>
              <a:gd name="connsiteX17" fmla="*/ 4501673 w 4552297"/>
              <a:gd name="connsiteY17" fmla="*/ 853854 h 5549975"/>
              <a:gd name="connsiteX18" fmla="*/ 4495435 w 4552297"/>
              <a:gd name="connsiteY18" fmla="*/ 965485 h 5549975"/>
              <a:gd name="connsiteX19" fmla="*/ 4497512 w 4552297"/>
              <a:gd name="connsiteY19" fmla="*/ 966385 h 5549975"/>
              <a:gd name="connsiteX20" fmla="*/ 4501631 w 4552297"/>
              <a:gd name="connsiteY20" fmla="*/ 1002567 h 5549975"/>
              <a:gd name="connsiteX21" fmla="*/ 4496833 w 4552297"/>
              <a:gd name="connsiteY21" fmla="*/ 1101094 h 5549975"/>
              <a:gd name="connsiteX22" fmla="*/ 4496728 w 4552297"/>
              <a:gd name="connsiteY22" fmla="*/ 1159389 h 5549975"/>
              <a:gd name="connsiteX23" fmla="*/ 4501031 w 4552297"/>
              <a:gd name="connsiteY23" fmla="*/ 1180505 h 5549975"/>
              <a:gd name="connsiteX24" fmla="*/ 4504121 w 4552297"/>
              <a:gd name="connsiteY24" fmla="*/ 1210687 h 5549975"/>
              <a:gd name="connsiteX25" fmla="*/ 4512938 w 4552297"/>
              <a:gd name="connsiteY25" fmla="*/ 1263157 h 5549975"/>
              <a:gd name="connsiteX26" fmla="*/ 4515215 w 4552297"/>
              <a:gd name="connsiteY26" fmla="*/ 1313374 h 5549975"/>
              <a:gd name="connsiteX27" fmla="*/ 4514335 w 4552297"/>
              <a:gd name="connsiteY27" fmla="*/ 1347004 h 5549975"/>
              <a:gd name="connsiteX28" fmla="*/ 4513872 w 4552297"/>
              <a:gd name="connsiteY28" fmla="*/ 1351864 h 5549975"/>
              <a:gd name="connsiteX29" fmla="*/ 4504753 w 4552297"/>
              <a:gd name="connsiteY29" fmla="*/ 1391762 h 5549975"/>
              <a:gd name="connsiteX30" fmla="*/ 4508017 w 4552297"/>
              <a:gd name="connsiteY30" fmla="*/ 1395707 h 5549975"/>
              <a:gd name="connsiteX31" fmla="*/ 4510859 w 4552297"/>
              <a:gd name="connsiteY31" fmla="*/ 1408524 h 5549975"/>
              <a:gd name="connsiteX32" fmla="*/ 4506118 w 4552297"/>
              <a:gd name="connsiteY32" fmla="*/ 1419109 h 5549975"/>
              <a:gd name="connsiteX33" fmla="*/ 4495934 w 4552297"/>
              <a:gd name="connsiteY33" fmla="*/ 1469337 h 5549975"/>
              <a:gd name="connsiteX34" fmla="*/ 4485037 w 4552297"/>
              <a:gd name="connsiteY34" fmla="*/ 1543038 h 5549975"/>
              <a:gd name="connsiteX35" fmla="*/ 4480156 w 4552297"/>
              <a:gd name="connsiteY35" fmla="*/ 1553997 h 5549975"/>
              <a:gd name="connsiteX36" fmla="*/ 4465728 w 4552297"/>
              <a:gd name="connsiteY36" fmla="*/ 1626071 h 5549975"/>
              <a:gd name="connsiteX37" fmla="*/ 4462013 w 4552297"/>
              <a:gd name="connsiteY37" fmla="*/ 1664103 h 5549975"/>
              <a:gd name="connsiteX38" fmla="*/ 4465673 w 4552297"/>
              <a:gd name="connsiteY38" fmla="*/ 1668558 h 5549975"/>
              <a:gd name="connsiteX39" fmla="*/ 4464023 w 4552297"/>
              <a:gd name="connsiteY39" fmla="*/ 1679756 h 5549975"/>
              <a:gd name="connsiteX40" fmla="*/ 4464435 w 4552297"/>
              <a:gd name="connsiteY40" fmla="*/ 1682815 h 5549975"/>
              <a:gd name="connsiteX41" fmla="*/ 4465946 w 4552297"/>
              <a:gd name="connsiteY41" fmla="*/ 1700268 h 5549975"/>
              <a:gd name="connsiteX42" fmla="*/ 4454476 w 4552297"/>
              <a:gd name="connsiteY42" fmla="*/ 1735163 h 5549975"/>
              <a:gd name="connsiteX43" fmla="*/ 4452416 w 4552297"/>
              <a:gd name="connsiteY43" fmla="*/ 1735289 h 5549975"/>
              <a:gd name="connsiteX44" fmla="*/ 4443918 w 4552297"/>
              <a:gd name="connsiteY44" fmla="*/ 1887374 h 5549975"/>
              <a:gd name="connsiteX45" fmla="*/ 4452609 w 4552297"/>
              <a:gd name="connsiteY45" fmla="*/ 1911536 h 5549975"/>
              <a:gd name="connsiteX46" fmla="*/ 4454887 w 4552297"/>
              <a:gd name="connsiteY46" fmla="*/ 1961755 h 5549975"/>
              <a:gd name="connsiteX47" fmla="*/ 4454006 w 4552297"/>
              <a:gd name="connsiteY47" fmla="*/ 1995384 h 5549975"/>
              <a:gd name="connsiteX48" fmla="*/ 4453544 w 4552297"/>
              <a:gd name="connsiteY48" fmla="*/ 2000244 h 5549975"/>
              <a:gd name="connsiteX49" fmla="*/ 4444424 w 4552297"/>
              <a:gd name="connsiteY49" fmla="*/ 2040142 h 5549975"/>
              <a:gd name="connsiteX50" fmla="*/ 4447689 w 4552297"/>
              <a:gd name="connsiteY50" fmla="*/ 2044087 h 5549975"/>
              <a:gd name="connsiteX51" fmla="*/ 4450530 w 4552297"/>
              <a:gd name="connsiteY51" fmla="*/ 2056904 h 5549975"/>
              <a:gd name="connsiteX52" fmla="*/ 4445789 w 4552297"/>
              <a:gd name="connsiteY52" fmla="*/ 2067489 h 5549975"/>
              <a:gd name="connsiteX53" fmla="*/ 4435605 w 4552297"/>
              <a:gd name="connsiteY53" fmla="*/ 2117719 h 5549975"/>
              <a:gd name="connsiteX54" fmla="*/ 4428274 w 4552297"/>
              <a:gd name="connsiteY54" fmla="*/ 2167300 h 5549975"/>
              <a:gd name="connsiteX55" fmla="*/ 4372191 w 4552297"/>
              <a:gd name="connsiteY55" fmla="*/ 3223633 h 5549975"/>
              <a:gd name="connsiteX56" fmla="*/ 4359405 w 4552297"/>
              <a:gd name="connsiteY56" fmla="*/ 3477281 h 5549975"/>
              <a:gd name="connsiteX57" fmla="*/ 4348320 w 4552297"/>
              <a:gd name="connsiteY57" fmla="*/ 3639984 h 5549975"/>
              <a:gd name="connsiteX58" fmla="*/ 4257559 w 4552297"/>
              <a:gd name="connsiteY58" fmla="*/ 5278921 h 5549975"/>
              <a:gd name="connsiteX59" fmla="*/ 4262857 w 4552297"/>
              <a:gd name="connsiteY59" fmla="*/ 5315626 h 5549975"/>
              <a:gd name="connsiteX60" fmla="*/ 4266391 w 4552297"/>
              <a:gd name="connsiteY60" fmla="*/ 5350090 h 5549975"/>
              <a:gd name="connsiteX61" fmla="*/ 4269223 w 4552297"/>
              <a:gd name="connsiteY61" fmla="*/ 5450399 h 5549975"/>
              <a:gd name="connsiteX62" fmla="*/ 4250666 w 4552297"/>
              <a:gd name="connsiteY62" fmla="*/ 5484804 h 5549975"/>
              <a:gd name="connsiteX63" fmla="*/ 4246014 w 4552297"/>
              <a:gd name="connsiteY63" fmla="*/ 5487504 h 5549975"/>
              <a:gd name="connsiteX64" fmla="*/ 4242557 w 4552297"/>
              <a:gd name="connsiteY64" fmla="*/ 5549951 h 5549975"/>
              <a:gd name="connsiteX65" fmla="*/ 11873 w 4552297"/>
              <a:gd name="connsiteY65" fmla="*/ 5314089 h 5549975"/>
              <a:gd name="connsiteX66" fmla="*/ 15679 w 4552297"/>
              <a:gd name="connsiteY66" fmla="*/ 5243704 h 5549975"/>
              <a:gd name="connsiteX67" fmla="*/ 3174 w 4552297"/>
              <a:gd name="connsiteY67" fmla="*/ 5239903 h 5549975"/>
              <a:gd name="connsiteX68" fmla="*/ 7394 w 4552297"/>
              <a:gd name="connsiteY68" fmla="*/ 5233298 h 5549975"/>
              <a:gd name="connsiteX69" fmla="*/ 7663 w 4552297"/>
              <a:gd name="connsiteY69" fmla="*/ 5230552 h 5549975"/>
              <a:gd name="connsiteX70" fmla="*/ 7933 w 4552297"/>
              <a:gd name="connsiteY70" fmla="*/ 5227804 h 5549975"/>
              <a:gd name="connsiteX71" fmla="*/ 8470 w 4552297"/>
              <a:gd name="connsiteY71" fmla="*/ 5222308 h 5549975"/>
              <a:gd name="connsiteX72" fmla="*/ 8155 w 4552297"/>
              <a:gd name="connsiteY72" fmla="*/ 5216405 h 5549975"/>
              <a:gd name="connsiteX73" fmla="*/ 7571 w 4552297"/>
              <a:gd name="connsiteY73" fmla="*/ 5213249 h 5549975"/>
              <a:gd name="connsiteX74" fmla="*/ 7840 w 4552297"/>
              <a:gd name="connsiteY74" fmla="*/ 5210500 h 5549975"/>
              <a:gd name="connsiteX75" fmla="*/ 7524 w 4552297"/>
              <a:gd name="connsiteY75" fmla="*/ 5204597 h 5549975"/>
              <a:gd name="connsiteX76" fmla="*/ 6941 w 4552297"/>
              <a:gd name="connsiteY76" fmla="*/ 5201441 h 5549975"/>
              <a:gd name="connsiteX77" fmla="*/ 6311 w 4552297"/>
              <a:gd name="connsiteY77" fmla="*/ 5189632 h 5549975"/>
              <a:gd name="connsiteX78" fmla="*/ 5727 w 4552297"/>
              <a:gd name="connsiteY78" fmla="*/ 5186477 h 5549975"/>
              <a:gd name="connsiteX79" fmla="*/ 5995 w 4552297"/>
              <a:gd name="connsiteY79" fmla="*/ 5183728 h 5549975"/>
              <a:gd name="connsiteX80" fmla="*/ 4560 w 4552297"/>
              <a:gd name="connsiteY80" fmla="*/ 5180163 h 5549975"/>
              <a:gd name="connsiteX81" fmla="*/ 21055 w 4552297"/>
              <a:gd name="connsiteY81" fmla="*/ 5144275 h 5549975"/>
              <a:gd name="connsiteX82" fmla="*/ 42491 w 4552297"/>
              <a:gd name="connsiteY82" fmla="*/ 4747825 h 5549975"/>
              <a:gd name="connsiteX83" fmla="*/ 0 w 4552297"/>
              <a:gd name="connsiteY83" fmla="*/ 3811601 h 5549975"/>
              <a:gd name="connsiteX84" fmla="*/ 302276 w 4552297"/>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218499 w 4549123"/>
              <a:gd name="connsiteY83" fmla="*/ 3822685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39317 w 4549123"/>
              <a:gd name="connsiteY82" fmla="*/ 4747825 h 5549975"/>
              <a:gd name="connsiteX83" fmla="*/ 74412 w 4549123"/>
              <a:gd name="connsiteY83" fmla="*/ 3839310 h 5549975"/>
              <a:gd name="connsiteX84" fmla="*/ 299102 w 4549123"/>
              <a:gd name="connsiteY84"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17881 w 4549123"/>
              <a:gd name="connsiteY81" fmla="*/ 5144275 h 5549975"/>
              <a:gd name="connsiteX82" fmla="*/ 74412 w 4549123"/>
              <a:gd name="connsiteY82" fmla="*/ 3839310 h 5549975"/>
              <a:gd name="connsiteX83" fmla="*/ 299102 w 4549123"/>
              <a:gd name="connsiteY83" fmla="*/ 0 h 5549975"/>
              <a:gd name="connsiteX0" fmla="*/ 299102 w 4549123"/>
              <a:gd name="connsiteY0" fmla="*/ 0 h 5549975"/>
              <a:gd name="connsiteX1" fmla="*/ 3301288 w 4549123"/>
              <a:gd name="connsiteY1" fmla="*/ 171842 h 5549975"/>
              <a:gd name="connsiteX2" fmla="*/ 4130099 w 4549123"/>
              <a:gd name="connsiteY2" fmla="*/ 226950 h 5549975"/>
              <a:gd name="connsiteX3" fmla="*/ 4503293 w 4549123"/>
              <a:gd name="connsiteY3" fmla="*/ 247374 h 5549975"/>
              <a:gd name="connsiteX4" fmla="*/ 4531172 w 4549123"/>
              <a:gd name="connsiteY4" fmla="*/ 269179 h 5549975"/>
              <a:gd name="connsiteX5" fmla="*/ 4529398 w 4549123"/>
              <a:gd name="connsiteY5" fmla="*/ 300930 h 5549975"/>
              <a:gd name="connsiteX6" fmla="*/ 4532320 w 4549123"/>
              <a:gd name="connsiteY6" fmla="*/ 302647 h 5549975"/>
              <a:gd name="connsiteX7" fmla="*/ 4548746 w 4549123"/>
              <a:gd name="connsiteY7" fmla="*/ 334222 h 5549975"/>
              <a:gd name="connsiteX8" fmla="*/ 4526485 w 4549123"/>
              <a:gd name="connsiteY8" fmla="*/ 391868 h 5549975"/>
              <a:gd name="connsiteX9" fmla="*/ 4522997 w 4549123"/>
              <a:gd name="connsiteY9" fmla="*/ 415489 h 5549975"/>
              <a:gd name="connsiteX10" fmla="*/ 4517892 w 4549123"/>
              <a:gd name="connsiteY10" fmla="*/ 506828 h 5549975"/>
              <a:gd name="connsiteX11" fmla="*/ 4517242 w 4549123"/>
              <a:gd name="connsiteY11" fmla="*/ 553245 h 5549975"/>
              <a:gd name="connsiteX12" fmla="*/ 4514143 w 4549123"/>
              <a:gd name="connsiteY12" fmla="*/ 581709 h 5549975"/>
              <a:gd name="connsiteX13" fmla="*/ 4513474 w 4549123"/>
              <a:gd name="connsiteY13" fmla="*/ 585890 h 5549975"/>
              <a:gd name="connsiteX14" fmla="*/ 4500537 w 4549123"/>
              <a:gd name="connsiteY14" fmla="*/ 817404 h 5549975"/>
              <a:gd name="connsiteX15" fmla="*/ 4502250 w 4549123"/>
              <a:gd name="connsiteY15" fmla="*/ 822238 h 5549975"/>
              <a:gd name="connsiteX16" fmla="*/ 4500099 w 4549123"/>
              <a:gd name="connsiteY16" fmla="*/ 846069 h 5549975"/>
              <a:gd name="connsiteX17" fmla="*/ 4498499 w 4549123"/>
              <a:gd name="connsiteY17" fmla="*/ 853854 h 5549975"/>
              <a:gd name="connsiteX18" fmla="*/ 4492261 w 4549123"/>
              <a:gd name="connsiteY18" fmla="*/ 965485 h 5549975"/>
              <a:gd name="connsiteX19" fmla="*/ 4494338 w 4549123"/>
              <a:gd name="connsiteY19" fmla="*/ 966385 h 5549975"/>
              <a:gd name="connsiteX20" fmla="*/ 4498457 w 4549123"/>
              <a:gd name="connsiteY20" fmla="*/ 1002567 h 5549975"/>
              <a:gd name="connsiteX21" fmla="*/ 4493659 w 4549123"/>
              <a:gd name="connsiteY21" fmla="*/ 1101094 h 5549975"/>
              <a:gd name="connsiteX22" fmla="*/ 4493554 w 4549123"/>
              <a:gd name="connsiteY22" fmla="*/ 1159389 h 5549975"/>
              <a:gd name="connsiteX23" fmla="*/ 4497857 w 4549123"/>
              <a:gd name="connsiteY23" fmla="*/ 1180505 h 5549975"/>
              <a:gd name="connsiteX24" fmla="*/ 4500947 w 4549123"/>
              <a:gd name="connsiteY24" fmla="*/ 1210687 h 5549975"/>
              <a:gd name="connsiteX25" fmla="*/ 4509764 w 4549123"/>
              <a:gd name="connsiteY25" fmla="*/ 1263157 h 5549975"/>
              <a:gd name="connsiteX26" fmla="*/ 4512041 w 4549123"/>
              <a:gd name="connsiteY26" fmla="*/ 1313374 h 5549975"/>
              <a:gd name="connsiteX27" fmla="*/ 4511161 w 4549123"/>
              <a:gd name="connsiteY27" fmla="*/ 1347004 h 5549975"/>
              <a:gd name="connsiteX28" fmla="*/ 4510698 w 4549123"/>
              <a:gd name="connsiteY28" fmla="*/ 1351864 h 5549975"/>
              <a:gd name="connsiteX29" fmla="*/ 4501579 w 4549123"/>
              <a:gd name="connsiteY29" fmla="*/ 1391762 h 5549975"/>
              <a:gd name="connsiteX30" fmla="*/ 4504843 w 4549123"/>
              <a:gd name="connsiteY30" fmla="*/ 1395707 h 5549975"/>
              <a:gd name="connsiteX31" fmla="*/ 4507685 w 4549123"/>
              <a:gd name="connsiteY31" fmla="*/ 1408524 h 5549975"/>
              <a:gd name="connsiteX32" fmla="*/ 4502944 w 4549123"/>
              <a:gd name="connsiteY32" fmla="*/ 1419109 h 5549975"/>
              <a:gd name="connsiteX33" fmla="*/ 4492760 w 4549123"/>
              <a:gd name="connsiteY33" fmla="*/ 1469337 h 5549975"/>
              <a:gd name="connsiteX34" fmla="*/ 4481863 w 4549123"/>
              <a:gd name="connsiteY34" fmla="*/ 1543038 h 5549975"/>
              <a:gd name="connsiteX35" fmla="*/ 4476982 w 4549123"/>
              <a:gd name="connsiteY35" fmla="*/ 1553997 h 5549975"/>
              <a:gd name="connsiteX36" fmla="*/ 4462554 w 4549123"/>
              <a:gd name="connsiteY36" fmla="*/ 1626071 h 5549975"/>
              <a:gd name="connsiteX37" fmla="*/ 4458839 w 4549123"/>
              <a:gd name="connsiteY37" fmla="*/ 1664103 h 5549975"/>
              <a:gd name="connsiteX38" fmla="*/ 4462499 w 4549123"/>
              <a:gd name="connsiteY38" fmla="*/ 1668558 h 5549975"/>
              <a:gd name="connsiteX39" fmla="*/ 4460849 w 4549123"/>
              <a:gd name="connsiteY39" fmla="*/ 1679756 h 5549975"/>
              <a:gd name="connsiteX40" fmla="*/ 4461261 w 4549123"/>
              <a:gd name="connsiteY40" fmla="*/ 1682815 h 5549975"/>
              <a:gd name="connsiteX41" fmla="*/ 4462772 w 4549123"/>
              <a:gd name="connsiteY41" fmla="*/ 1700268 h 5549975"/>
              <a:gd name="connsiteX42" fmla="*/ 4451302 w 4549123"/>
              <a:gd name="connsiteY42" fmla="*/ 1735163 h 5549975"/>
              <a:gd name="connsiteX43" fmla="*/ 4449242 w 4549123"/>
              <a:gd name="connsiteY43" fmla="*/ 1735289 h 5549975"/>
              <a:gd name="connsiteX44" fmla="*/ 4440744 w 4549123"/>
              <a:gd name="connsiteY44" fmla="*/ 1887374 h 5549975"/>
              <a:gd name="connsiteX45" fmla="*/ 4449435 w 4549123"/>
              <a:gd name="connsiteY45" fmla="*/ 1911536 h 5549975"/>
              <a:gd name="connsiteX46" fmla="*/ 4451713 w 4549123"/>
              <a:gd name="connsiteY46" fmla="*/ 1961755 h 5549975"/>
              <a:gd name="connsiteX47" fmla="*/ 4450832 w 4549123"/>
              <a:gd name="connsiteY47" fmla="*/ 1995384 h 5549975"/>
              <a:gd name="connsiteX48" fmla="*/ 4450370 w 4549123"/>
              <a:gd name="connsiteY48" fmla="*/ 2000244 h 5549975"/>
              <a:gd name="connsiteX49" fmla="*/ 4441250 w 4549123"/>
              <a:gd name="connsiteY49" fmla="*/ 2040142 h 5549975"/>
              <a:gd name="connsiteX50" fmla="*/ 4444515 w 4549123"/>
              <a:gd name="connsiteY50" fmla="*/ 2044087 h 5549975"/>
              <a:gd name="connsiteX51" fmla="*/ 4447356 w 4549123"/>
              <a:gd name="connsiteY51" fmla="*/ 2056904 h 5549975"/>
              <a:gd name="connsiteX52" fmla="*/ 4442615 w 4549123"/>
              <a:gd name="connsiteY52" fmla="*/ 2067489 h 5549975"/>
              <a:gd name="connsiteX53" fmla="*/ 4432431 w 4549123"/>
              <a:gd name="connsiteY53" fmla="*/ 2117719 h 5549975"/>
              <a:gd name="connsiteX54" fmla="*/ 4425100 w 4549123"/>
              <a:gd name="connsiteY54" fmla="*/ 2167300 h 5549975"/>
              <a:gd name="connsiteX55" fmla="*/ 4369017 w 4549123"/>
              <a:gd name="connsiteY55" fmla="*/ 3223633 h 5549975"/>
              <a:gd name="connsiteX56" fmla="*/ 4356231 w 4549123"/>
              <a:gd name="connsiteY56" fmla="*/ 3477281 h 5549975"/>
              <a:gd name="connsiteX57" fmla="*/ 4345146 w 4549123"/>
              <a:gd name="connsiteY57" fmla="*/ 3639984 h 5549975"/>
              <a:gd name="connsiteX58" fmla="*/ 4254385 w 4549123"/>
              <a:gd name="connsiteY58" fmla="*/ 5278921 h 5549975"/>
              <a:gd name="connsiteX59" fmla="*/ 4259683 w 4549123"/>
              <a:gd name="connsiteY59" fmla="*/ 5315626 h 5549975"/>
              <a:gd name="connsiteX60" fmla="*/ 4263217 w 4549123"/>
              <a:gd name="connsiteY60" fmla="*/ 5350090 h 5549975"/>
              <a:gd name="connsiteX61" fmla="*/ 4266049 w 4549123"/>
              <a:gd name="connsiteY61" fmla="*/ 5450399 h 5549975"/>
              <a:gd name="connsiteX62" fmla="*/ 4247492 w 4549123"/>
              <a:gd name="connsiteY62" fmla="*/ 5484804 h 5549975"/>
              <a:gd name="connsiteX63" fmla="*/ 4242840 w 4549123"/>
              <a:gd name="connsiteY63" fmla="*/ 5487504 h 5549975"/>
              <a:gd name="connsiteX64" fmla="*/ 4239383 w 4549123"/>
              <a:gd name="connsiteY64" fmla="*/ 5549951 h 5549975"/>
              <a:gd name="connsiteX65" fmla="*/ 8699 w 4549123"/>
              <a:gd name="connsiteY65" fmla="*/ 5314089 h 5549975"/>
              <a:gd name="connsiteX66" fmla="*/ 12505 w 4549123"/>
              <a:gd name="connsiteY66" fmla="*/ 5243704 h 5549975"/>
              <a:gd name="connsiteX67" fmla="*/ 0 w 4549123"/>
              <a:gd name="connsiteY67" fmla="*/ 5239903 h 5549975"/>
              <a:gd name="connsiteX68" fmla="*/ 4220 w 4549123"/>
              <a:gd name="connsiteY68" fmla="*/ 5233298 h 5549975"/>
              <a:gd name="connsiteX69" fmla="*/ 4489 w 4549123"/>
              <a:gd name="connsiteY69" fmla="*/ 5230552 h 5549975"/>
              <a:gd name="connsiteX70" fmla="*/ 4759 w 4549123"/>
              <a:gd name="connsiteY70" fmla="*/ 5227804 h 5549975"/>
              <a:gd name="connsiteX71" fmla="*/ 5296 w 4549123"/>
              <a:gd name="connsiteY71" fmla="*/ 5222308 h 5549975"/>
              <a:gd name="connsiteX72" fmla="*/ 4981 w 4549123"/>
              <a:gd name="connsiteY72" fmla="*/ 5216405 h 5549975"/>
              <a:gd name="connsiteX73" fmla="*/ 4397 w 4549123"/>
              <a:gd name="connsiteY73" fmla="*/ 5213249 h 5549975"/>
              <a:gd name="connsiteX74" fmla="*/ 4666 w 4549123"/>
              <a:gd name="connsiteY74" fmla="*/ 5210500 h 5549975"/>
              <a:gd name="connsiteX75" fmla="*/ 4350 w 4549123"/>
              <a:gd name="connsiteY75" fmla="*/ 5204597 h 5549975"/>
              <a:gd name="connsiteX76" fmla="*/ 3767 w 4549123"/>
              <a:gd name="connsiteY76" fmla="*/ 5201441 h 5549975"/>
              <a:gd name="connsiteX77" fmla="*/ 3137 w 4549123"/>
              <a:gd name="connsiteY77" fmla="*/ 5189632 h 5549975"/>
              <a:gd name="connsiteX78" fmla="*/ 2553 w 4549123"/>
              <a:gd name="connsiteY78" fmla="*/ 5186477 h 5549975"/>
              <a:gd name="connsiteX79" fmla="*/ 2821 w 4549123"/>
              <a:gd name="connsiteY79" fmla="*/ 5183728 h 5549975"/>
              <a:gd name="connsiteX80" fmla="*/ 1386 w 4549123"/>
              <a:gd name="connsiteY80" fmla="*/ 5180163 h 5549975"/>
              <a:gd name="connsiteX81" fmla="*/ 6798 w 4549123"/>
              <a:gd name="connsiteY81" fmla="*/ 5116566 h 5549975"/>
              <a:gd name="connsiteX82" fmla="*/ 74412 w 4549123"/>
              <a:gd name="connsiteY82" fmla="*/ 3839310 h 5549975"/>
              <a:gd name="connsiteX83" fmla="*/ 299102 w 4549123"/>
              <a:gd name="connsiteY83" fmla="*/ 0 h 5549975"/>
              <a:gd name="connsiteX0" fmla="*/ 304427 w 4554448"/>
              <a:gd name="connsiteY0" fmla="*/ 0 h 5549970"/>
              <a:gd name="connsiteX1" fmla="*/ 3306613 w 4554448"/>
              <a:gd name="connsiteY1" fmla="*/ 171842 h 5549970"/>
              <a:gd name="connsiteX2" fmla="*/ 4135424 w 4554448"/>
              <a:gd name="connsiteY2" fmla="*/ 226950 h 5549970"/>
              <a:gd name="connsiteX3" fmla="*/ 4508618 w 4554448"/>
              <a:gd name="connsiteY3" fmla="*/ 247374 h 5549970"/>
              <a:gd name="connsiteX4" fmla="*/ 4536497 w 4554448"/>
              <a:gd name="connsiteY4" fmla="*/ 269179 h 5549970"/>
              <a:gd name="connsiteX5" fmla="*/ 4534723 w 4554448"/>
              <a:gd name="connsiteY5" fmla="*/ 300930 h 5549970"/>
              <a:gd name="connsiteX6" fmla="*/ 4537645 w 4554448"/>
              <a:gd name="connsiteY6" fmla="*/ 302647 h 5549970"/>
              <a:gd name="connsiteX7" fmla="*/ 4554071 w 4554448"/>
              <a:gd name="connsiteY7" fmla="*/ 334222 h 5549970"/>
              <a:gd name="connsiteX8" fmla="*/ 4531810 w 4554448"/>
              <a:gd name="connsiteY8" fmla="*/ 391868 h 5549970"/>
              <a:gd name="connsiteX9" fmla="*/ 4528322 w 4554448"/>
              <a:gd name="connsiteY9" fmla="*/ 415489 h 5549970"/>
              <a:gd name="connsiteX10" fmla="*/ 4523217 w 4554448"/>
              <a:gd name="connsiteY10" fmla="*/ 506828 h 5549970"/>
              <a:gd name="connsiteX11" fmla="*/ 4522567 w 4554448"/>
              <a:gd name="connsiteY11" fmla="*/ 553245 h 5549970"/>
              <a:gd name="connsiteX12" fmla="*/ 4519468 w 4554448"/>
              <a:gd name="connsiteY12" fmla="*/ 581709 h 5549970"/>
              <a:gd name="connsiteX13" fmla="*/ 4518799 w 4554448"/>
              <a:gd name="connsiteY13" fmla="*/ 585890 h 5549970"/>
              <a:gd name="connsiteX14" fmla="*/ 4505862 w 4554448"/>
              <a:gd name="connsiteY14" fmla="*/ 817404 h 5549970"/>
              <a:gd name="connsiteX15" fmla="*/ 4507575 w 4554448"/>
              <a:gd name="connsiteY15" fmla="*/ 822238 h 5549970"/>
              <a:gd name="connsiteX16" fmla="*/ 4505424 w 4554448"/>
              <a:gd name="connsiteY16" fmla="*/ 846069 h 5549970"/>
              <a:gd name="connsiteX17" fmla="*/ 4503824 w 4554448"/>
              <a:gd name="connsiteY17" fmla="*/ 853854 h 5549970"/>
              <a:gd name="connsiteX18" fmla="*/ 4497586 w 4554448"/>
              <a:gd name="connsiteY18" fmla="*/ 965485 h 5549970"/>
              <a:gd name="connsiteX19" fmla="*/ 4499663 w 4554448"/>
              <a:gd name="connsiteY19" fmla="*/ 966385 h 5549970"/>
              <a:gd name="connsiteX20" fmla="*/ 4503782 w 4554448"/>
              <a:gd name="connsiteY20" fmla="*/ 1002567 h 5549970"/>
              <a:gd name="connsiteX21" fmla="*/ 4498984 w 4554448"/>
              <a:gd name="connsiteY21" fmla="*/ 1101094 h 5549970"/>
              <a:gd name="connsiteX22" fmla="*/ 4498879 w 4554448"/>
              <a:gd name="connsiteY22" fmla="*/ 1159389 h 5549970"/>
              <a:gd name="connsiteX23" fmla="*/ 4503182 w 4554448"/>
              <a:gd name="connsiteY23" fmla="*/ 1180505 h 5549970"/>
              <a:gd name="connsiteX24" fmla="*/ 4506272 w 4554448"/>
              <a:gd name="connsiteY24" fmla="*/ 1210687 h 5549970"/>
              <a:gd name="connsiteX25" fmla="*/ 4515089 w 4554448"/>
              <a:gd name="connsiteY25" fmla="*/ 1263157 h 5549970"/>
              <a:gd name="connsiteX26" fmla="*/ 4517366 w 4554448"/>
              <a:gd name="connsiteY26" fmla="*/ 1313374 h 5549970"/>
              <a:gd name="connsiteX27" fmla="*/ 4516486 w 4554448"/>
              <a:gd name="connsiteY27" fmla="*/ 1347004 h 5549970"/>
              <a:gd name="connsiteX28" fmla="*/ 4516023 w 4554448"/>
              <a:gd name="connsiteY28" fmla="*/ 1351864 h 5549970"/>
              <a:gd name="connsiteX29" fmla="*/ 4506904 w 4554448"/>
              <a:gd name="connsiteY29" fmla="*/ 1391762 h 5549970"/>
              <a:gd name="connsiteX30" fmla="*/ 4510168 w 4554448"/>
              <a:gd name="connsiteY30" fmla="*/ 1395707 h 5549970"/>
              <a:gd name="connsiteX31" fmla="*/ 4513010 w 4554448"/>
              <a:gd name="connsiteY31" fmla="*/ 1408524 h 5549970"/>
              <a:gd name="connsiteX32" fmla="*/ 4508269 w 4554448"/>
              <a:gd name="connsiteY32" fmla="*/ 1419109 h 5549970"/>
              <a:gd name="connsiteX33" fmla="*/ 4498085 w 4554448"/>
              <a:gd name="connsiteY33" fmla="*/ 1469337 h 5549970"/>
              <a:gd name="connsiteX34" fmla="*/ 4487188 w 4554448"/>
              <a:gd name="connsiteY34" fmla="*/ 1543038 h 5549970"/>
              <a:gd name="connsiteX35" fmla="*/ 4482307 w 4554448"/>
              <a:gd name="connsiteY35" fmla="*/ 1553997 h 5549970"/>
              <a:gd name="connsiteX36" fmla="*/ 4467879 w 4554448"/>
              <a:gd name="connsiteY36" fmla="*/ 1626071 h 5549970"/>
              <a:gd name="connsiteX37" fmla="*/ 4464164 w 4554448"/>
              <a:gd name="connsiteY37" fmla="*/ 1664103 h 5549970"/>
              <a:gd name="connsiteX38" fmla="*/ 4467824 w 4554448"/>
              <a:gd name="connsiteY38" fmla="*/ 1668558 h 5549970"/>
              <a:gd name="connsiteX39" fmla="*/ 4466174 w 4554448"/>
              <a:gd name="connsiteY39" fmla="*/ 1679756 h 5549970"/>
              <a:gd name="connsiteX40" fmla="*/ 4466586 w 4554448"/>
              <a:gd name="connsiteY40" fmla="*/ 1682815 h 5549970"/>
              <a:gd name="connsiteX41" fmla="*/ 4468097 w 4554448"/>
              <a:gd name="connsiteY41" fmla="*/ 1700268 h 5549970"/>
              <a:gd name="connsiteX42" fmla="*/ 4456627 w 4554448"/>
              <a:gd name="connsiteY42" fmla="*/ 1735163 h 5549970"/>
              <a:gd name="connsiteX43" fmla="*/ 4454567 w 4554448"/>
              <a:gd name="connsiteY43" fmla="*/ 1735289 h 5549970"/>
              <a:gd name="connsiteX44" fmla="*/ 4446069 w 4554448"/>
              <a:gd name="connsiteY44" fmla="*/ 1887374 h 5549970"/>
              <a:gd name="connsiteX45" fmla="*/ 4454760 w 4554448"/>
              <a:gd name="connsiteY45" fmla="*/ 1911536 h 5549970"/>
              <a:gd name="connsiteX46" fmla="*/ 4457038 w 4554448"/>
              <a:gd name="connsiteY46" fmla="*/ 1961755 h 5549970"/>
              <a:gd name="connsiteX47" fmla="*/ 4456157 w 4554448"/>
              <a:gd name="connsiteY47" fmla="*/ 1995384 h 5549970"/>
              <a:gd name="connsiteX48" fmla="*/ 4455695 w 4554448"/>
              <a:gd name="connsiteY48" fmla="*/ 2000244 h 5549970"/>
              <a:gd name="connsiteX49" fmla="*/ 4446575 w 4554448"/>
              <a:gd name="connsiteY49" fmla="*/ 2040142 h 5549970"/>
              <a:gd name="connsiteX50" fmla="*/ 4449840 w 4554448"/>
              <a:gd name="connsiteY50" fmla="*/ 2044087 h 5549970"/>
              <a:gd name="connsiteX51" fmla="*/ 4452681 w 4554448"/>
              <a:gd name="connsiteY51" fmla="*/ 2056904 h 5549970"/>
              <a:gd name="connsiteX52" fmla="*/ 4447940 w 4554448"/>
              <a:gd name="connsiteY52" fmla="*/ 2067489 h 5549970"/>
              <a:gd name="connsiteX53" fmla="*/ 4437756 w 4554448"/>
              <a:gd name="connsiteY53" fmla="*/ 2117719 h 5549970"/>
              <a:gd name="connsiteX54" fmla="*/ 4430425 w 4554448"/>
              <a:gd name="connsiteY54" fmla="*/ 2167300 h 5549970"/>
              <a:gd name="connsiteX55" fmla="*/ 4374342 w 4554448"/>
              <a:gd name="connsiteY55" fmla="*/ 3223633 h 5549970"/>
              <a:gd name="connsiteX56" fmla="*/ 4361556 w 4554448"/>
              <a:gd name="connsiteY56" fmla="*/ 3477281 h 5549970"/>
              <a:gd name="connsiteX57" fmla="*/ 4350471 w 4554448"/>
              <a:gd name="connsiteY57" fmla="*/ 3639984 h 5549970"/>
              <a:gd name="connsiteX58" fmla="*/ 4259710 w 4554448"/>
              <a:gd name="connsiteY58" fmla="*/ 5278921 h 5549970"/>
              <a:gd name="connsiteX59" fmla="*/ 4265008 w 4554448"/>
              <a:gd name="connsiteY59" fmla="*/ 5315626 h 5549970"/>
              <a:gd name="connsiteX60" fmla="*/ 4268542 w 4554448"/>
              <a:gd name="connsiteY60" fmla="*/ 5350090 h 5549970"/>
              <a:gd name="connsiteX61" fmla="*/ 4271374 w 4554448"/>
              <a:gd name="connsiteY61" fmla="*/ 5450399 h 5549970"/>
              <a:gd name="connsiteX62" fmla="*/ 4252817 w 4554448"/>
              <a:gd name="connsiteY62" fmla="*/ 5484804 h 5549970"/>
              <a:gd name="connsiteX63" fmla="*/ 4248165 w 4554448"/>
              <a:gd name="connsiteY63" fmla="*/ 5487504 h 5549970"/>
              <a:gd name="connsiteX64" fmla="*/ 4244708 w 4554448"/>
              <a:gd name="connsiteY64" fmla="*/ 5549951 h 5549970"/>
              <a:gd name="connsiteX65" fmla="*/ 0 w 4554448"/>
              <a:gd name="connsiteY65" fmla="*/ 5272016 h 5549970"/>
              <a:gd name="connsiteX66" fmla="*/ 17830 w 4554448"/>
              <a:gd name="connsiteY66" fmla="*/ 5243704 h 5549970"/>
              <a:gd name="connsiteX67" fmla="*/ 5325 w 4554448"/>
              <a:gd name="connsiteY67" fmla="*/ 5239903 h 5549970"/>
              <a:gd name="connsiteX68" fmla="*/ 9545 w 4554448"/>
              <a:gd name="connsiteY68" fmla="*/ 5233298 h 5549970"/>
              <a:gd name="connsiteX69" fmla="*/ 9814 w 4554448"/>
              <a:gd name="connsiteY69" fmla="*/ 5230552 h 5549970"/>
              <a:gd name="connsiteX70" fmla="*/ 10084 w 4554448"/>
              <a:gd name="connsiteY70" fmla="*/ 5227804 h 5549970"/>
              <a:gd name="connsiteX71" fmla="*/ 10621 w 4554448"/>
              <a:gd name="connsiteY71" fmla="*/ 5222308 h 5549970"/>
              <a:gd name="connsiteX72" fmla="*/ 10306 w 4554448"/>
              <a:gd name="connsiteY72" fmla="*/ 5216405 h 5549970"/>
              <a:gd name="connsiteX73" fmla="*/ 9722 w 4554448"/>
              <a:gd name="connsiteY73" fmla="*/ 5213249 h 5549970"/>
              <a:gd name="connsiteX74" fmla="*/ 9991 w 4554448"/>
              <a:gd name="connsiteY74" fmla="*/ 5210500 h 5549970"/>
              <a:gd name="connsiteX75" fmla="*/ 9675 w 4554448"/>
              <a:gd name="connsiteY75" fmla="*/ 5204597 h 5549970"/>
              <a:gd name="connsiteX76" fmla="*/ 9092 w 4554448"/>
              <a:gd name="connsiteY76" fmla="*/ 5201441 h 5549970"/>
              <a:gd name="connsiteX77" fmla="*/ 8462 w 4554448"/>
              <a:gd name="connsiteY77" fmla="*/ 5189632 h 5549970"/>
              <a:gd name="connsiteX78" fmla="*/ 7878 w 4554448"/>
              <a:gd name="connsiteY78" fmla="*/ 5186477 h 5549970"/>
              <a:gd name="connsiteX79" fmla="*/ 8146 w 4554448"/>
              <a:gd name="connsiteY79" fmla="*/ 5183728 h 5549970"/>
              <a:gd name="connsiteX80" fmla="*/ 6711 w 4554448"/>
              <a:gd name="connsiteY80" fmla="*/ 5180163 h 5549970"/>
              <a:gd name="connsiteX81" fmla="*/ 12123 w 4554448"/>
              <a:gd name="connsiteY81" fmla="*/ 5116566 h 5549970"/>
              <a:gd name="connsiteX82" fmla="*/ 79737 w 4554448"/>
              <a:gd name="connsiteY82" fmla="*/ 3839310 h 5549970"/>
              <a:gd name="connsiteX83" fmla="*/ 304427 w 4554448"/>
              <a:gd name="connsiteY83" fmla="*/ 0 h 5549970"/>
              <a:gd name="connsiteX0" fmla="*/ 338086 w 4588107"/>
              <a:gd name="connsiteY0" fmla="*/ 0 h 5549995"/>
              <a:gd name="connsiteX1" fmla="*/ 3340272 w 4588107"/>
              <a:gd name="connsiteY1" fmla="*/ 171842 h 5549995"/>
              <a:gd name="connsiteX2" fmla="*/ 4169083 w 4588107"/>
              <a:gd name="connsiteY2" fmla="*/ 226950 h 5549995"/>
              <a:gd name="connsiteX3" fmla="*/ 4542277 w 4588107"/>
              <a:gd name="connsiteY3" fmla="*/ 247374 h 5549995"/>
              <a:gd name="connsiteX4" fmla="*/ 4570156 w 4588107"/>
              <a:gd name="connsiteY4" fmla="*/ 269179 h 5549995"/>
              <a:gd name="connsiteX5" fmla="*/ 4568382 w 4588107"/>
              <a:gd name="connsiteY5" fmla="*/ 300930 h 5549995"/>
              <a:gd name="connsiteX6" fmla="*/ 4571304 w 4588107"/>
              <a:gd name="connsiteY6" fmla="*/ 302647 h 5549995"/>
              <a:gd name="connsiteX7" fmla="*/ 4587730 w 4588107"/>
              <a:gd name="connsiteY7" fmla="*/ 334222 h 5549995"/>
              <a:gd name="connsiteX8" fmla="*/ 4565469 w 4588107"/>
              <a:gd name="connsiteY8" fmla="*/ 391868 h 5549995"/>
              <a:gd name="connsiteX9" fmla="*/ 4561981 w 4588107"/>
              <a:gd name="connsiteY9" fmla="*/ 415489 h 5549995"/>
              <a:gd name="connsiteX10" fmla="*/ 4556876 w 4588107"/>
              <a:gd name="connsiteY10" fmla="*/ 506828 h 5549995"/>
              <a:gd name="connsiteX11" fmla="*/ 4556226 w 4588107"/>
              <a:gd name="connsiteY11" fmla="*/ 553245 h 5549995"/>
              <a:gd name="connsiteX12" fmla="*/ 4553127 w 4588107"/>
              <a:gd name="connsiteY12" fmla="*/ 581709 h 5549995"/>
              <a:gd name="connsiteX13" fmla="*/ 4552458 w 4588107"/>
              <a:gd name="connsiteY13" fmla="*/ 585890 h 5549995"/>
              <a:gd name="connsiteX14" fmla="*/ 4539521 w 4588107"/>
              <a:gd name="connsiteY14" fmla="*/ 817404 h 5549995"/>
              <a:gd name="connsiteX15" fmla="*/ 4541234 w 4588107"/>
              <a:gd name="connsiteY15" fmla="*/ 822238 h 5549995"/>
              <a:gd name="connsiteX16" fmla="*/ 4539083 w 4588107"/>
              <a:gd name="connsiteY16" fmla="*/ 846069 h 5549995"/>
              <a:gd name="connsiteX17" fmla="*/ 4537483 w 4588107"/>
              <a:gd name="connsiteY17" fmla="*/ 853854 h 5549995"/>
              <a:gd name="connsiteX18" fmla="*/ 4531245 w 4588107"/>
              <a:gd name="connsiteY18" fmla="*/ 965485 h 5549995"/>
              <a:gd name="connsiteX19" fmla="*/ 4533322 w 4588107"/>
              <a:gd name="connsiteY19" fmla="*/ 966385 h 5549995"/>
              <a:gd name="connsiteX20" fmla="*/ 4537441 w 4588107"/>
              <a:gd name="connsiteY20" fmla="*/ 1002567 h 5549995"/>
              <a:gd name="connsiteX21" fmla="*/ 4532643 w 4588107"/>
              <a:gd name="connsiteY21" fmla="*/ 1101094 h 5549995"/>
              <a:gd name="connsiteX22" fmla="*/ 4532538 w 4588107"/>
              <a:gd name="connsiteY22" fmla="*/ 1159389 h 5549995"/>
              <a:gd name="connsiteX23" fmla="*/ 4536841 w 4588107"/>
              <a:gd name="connsiteY23" fmla="*/ 1180505 h 5549995"/>
              <a:gd name="connsiteX24" fmla="*/ 4539931 w 4588107"/>
              <a:gd name="connsiteY24" fmla="*/ 1210687 h 5549995"/>
              <a:gd name="connsiteX25" fmla="*/ 4548748 w 4588107"/>
              <a:gd name="connsiteY25" fmla="*/ 1263157 h 5549995"/>
              <a:gd name="connsiteX26" fmla="*/ 4551025 w 4588107"/>
              <a:gd name="connsiteY26" fmla="*/ 1313374 h 5549995"/>
              <a:gd name="connsiteX27" fmla="*/ 4550145 w 4588107"/>
              <a:gd name="connsiteY27" fmla="*/ 1347004 h 5549995"/>
              <a:gd name="connsiteX28" fmla="*/ 4549682 w 4588107"/>
              <a:gd name="connsiteY28" fmla="*/ 1351864 h 5549995"/>
              <a:gd name="connsiteX29" fmla="*/ 4540563 w 4588107"/>
              <a:gd name="connsiteY29" fmla="*/ 1391762 h 5549995"/>
              <a:gd name="connsiteX30" fmla="*/ 4543827 w 4588107"/>
              <a:gd name="connsiteY30" fmla="*/ 1395707 h 5549995"/>
              <a:gd name="connsiteX31" fmla="*/ 4546669 w 4588107"/>
              <a:gd name="connsiteY31" fmla="*/ 1408524 h 5549995"/>
              <a:gd name="connsiteX32" fmla="*/ 4541928 w 4588107"/>
              <a:gd name="connsiteY32" fmla="*/ 1419109 h 5549995"/>
              <a:gd name="connsiteX33" fmla="*/ 4531744 w 4588107"/>
              <a:gd name="connsiteY33" fmla="*/ 1469337 h 5549995"/>
              <a:gd name="connsiteX34" fmla="*/ 4520847 w 4588107"/>
              <a:gd name="connsiteY34" fmla="*/ 1543038 h 5549995"/>
              <a:gd name="connsiteX35" fmla="*/ 4515966 w 4588107"/>
              <a:gd name="connsiteY35" fmla="*/ 1553997 h 5549995"/>
              <a:gd name="connsiteX36" fmla="*/ 4501538 w 4588107"/>
              <a:gd name="connsiteY36" fmla="*/ 1626071 h 5549995"/>
              <a:gd name="connsiteX37" fmla="*/ 4497823 w 4588107"/>
              <a:gd name="connsiteY37" fmla="*/ 1664103 h 5549995"/>
              <a:gd name="connsiteX38" fmla="*/ 4501483 w 4588107"/>
              <a:gd name="connsiteY38" fmla="*/ 1668558 h 5549995"/>
              <a:gd name="connsiteX39" fmla="*/ 4499833 w 4588107"/>
              <a:gd name="connsiteY39" fmla="*/ 1679756 h 5549995"/>
              <a:gd name="connsiteX40" fmla="*/ 4500245 w 4588107"/>
              <a:gd name="connsiteY40" fmla="*/ 1682815 h 5549995"/>
              <a:gd name="connsiteX41" fmla="*/ 4501756 w 4588107"/>
              <a:gd name="connsiteY41" fmla="*/ 1700268 h 5549995"/>
              <a:gd name="connsiteX42" fmla="*/ 4490286 w 4588107"/>
              <a:gd name="connsiteY42" fmla="*/ 1735163 h 5549995"/>
              <a:gd name="connsiteX43" fmla="*/ 4488226 w 4588107"/>
              <a:gd name="connsiteY43" fmla="*/ 1735289 h 5549995"/>
              <a:gd name="connsiteX44" fmla="*/ 4479728 w 4588107"/>
              <a:gd name="connsiteY44" fmla="*/ 1887374 h 5549995"/>
              <a:gd name="connsiteX45" fmla="*/ 4488419 w 4588107"/>
              <a:gd name="connsiteY45" fmla="*/ 1911536 h 5549995"/>
              <a:gd name="connsiteX46" fmla="*/ 4490697 w 4588107"/>
              <a:gd name="connsiteY46" fmla="*/ 1961755 h 5549995"/>
              <a:gd name="connsiteX47" fmla="*/ 4489816 w 4588107"/>
              <a:gd name="connsiteY47" fmla="*/ 1995384 h 5549995"/>
              <a:gd name="connsiteX48" fmla="*/ 4489354 w 4588107"/>
              <a:gd name="connsiteY48" fmla="*/ 2000244 h 5549995"/>
              <a:gd name="connsiteX49" fmla="*/ 4480234 w 4588107"/>
              <a:gd name="connsiteY49" fmla="*/ 2040142 h 5549995"/>
              <a:gd name="connsiteX50" fmla="*/ 4483499 w 4588107"/>
              <a:gd name="connsiteY50" fmla="*/ 2044087 h 5549995"/>
              <a:gd name="connsiteX51" fmla="*/ 4486340 w 4588107"/>
              <a:gd name="connsiteY51" fmla="*/ 2056904 h 5549995"/>
              <a:gd name="connsiteX52" fmla="*/ 4481599 w 4588107"/>
              <a:gd name="connsiteY52" fmla="*/ 2067489 h 5549995"/>
              <a:gd name="connsiteX53" fmla="*/ 4471415 w 4588107"/>
              <a:gd name="connsiteY53" fmla="*/ 2117719 h 5549995"/>
              <a:gd name="connsiteX54" fmla="*/ 4464084 w 4588107"/>
              <a:gd name="connsiteY54" fmla="*/ 2167300 h 5549995"/>
              <a:gd name="connsiteX55" fmla="*/ 4408001 w 4588107"/>
              <a:gd name="connsiteY55" fmla="*/ 3223633 h 5549995"/>
              <a:gd name="connsiteX56" fmla="*/ 4395215 w 4588107"/>
              <a:gd name="connsiteY56" fmla="*/ 3477281 h 5549995"/>
              <a:gd name="connsiteX57" fmla="*/ 4384130 w 4588107"/>
              <a:gd name="connsiteY57" fmla="*/ 3639984 h 5549995"/>
              <a:gd name="connsiteX58" fmla="*/ 4293369 w 4588107"/>
              <a:gd name="connsiteY58" fmla="*/ 5278921 h 5549995"/>
              <a:gd name="connsiteX59" fmla="*/ 4298667 w 4588107"/>
              <a:gd name="connsiteY59" fmla="*/ 5315626 h 5549995"/>
              <a:gd name="connsiteX60" fmla="*/ 4302201 w 4588107"/>
              <a:gd name="connsiteY60" fmla="*/ 5350090 h 5549995"/>
              <a:gd name="connsiteX61" fmla="*/ 4305033 w 4588107"/>
              <a:gd name="connsiteY61" fmla="*/ 5450399 h 5549995"/>
              <a:gd name="connsiteX62" fmla="*/ 4286476 w 4588107"/>
              <a:gd name="connsiteY62" fmla="*/ 5484804 h 5549995"/>
              <a:gd name="connsiteX63" fmla="*/ 4281824 w 4588107"/>
              <a:gd name="connsiteY63" fmla="*/ 5487504 h 5549995"/>
              <a:gd name="connsiteX64" fmla="*/ 4278367 w 4588107"/>
              <a:gd name="connsiteY64" fmla="*/ 5549951 h 5549995"/>
              <a:gd name="connsiteX65" fmla="*/ 0 w 4588107"/>
              <a:gd name="connsiteY65" fmla="*/ 5387017 h 5549995"/>
              <a:gd name="connsiteX66" fmla="*/ 51489 w 4588107"/>
              <a:gd name="connsiteY66" fmla="*/ 5243704 h 5549995"/>
              <a:gd name="connsiteX67" fmla="*/ 38984 w 4588107"/>
              <a:gd name="connsiteY67" fmla="*/ 5239903 h 5549995"/>
              <a:gd name="connsiteX68" fmla="*/ 43204 w 4588107"/>
              <a:gd name="connsiteY68" fmla="*/ 5233298 h 5549995"/>
              <a:gd name="connsiteX69" fmla="*/ 43473 w 4588107"/>
              <a:gd name="connsiteY69" fmla="*/ 5230552 h 5549995"/>
              <a:gd name="connsiteX70" fmla="*/ 43743 w 4588107"/>
              <a:gd name="connsiteY70" fmla="*/ 5227804 h 5549995"/>
              <a:gd name="connsiteX71" fmla="*/ 44280 w 4588107"/>
              <a:gd name="connsiteY71" fmla="*/ 5222308 h 5549995"/>
              <a:gd name="connsiteX72" fmla="*/ 43965 w 4588107"/>
              <a:gd name="connsiteY72" fmla="*/ 5216405 h 5549995"/>
              <a:gd name="connsiteX73" fmla="*/ 43381 w 4588107"/>
              <a:gd name="connsiteY73" fmla="*/ 5213249 h 5549995"/>
              <a:gd name="connsiteX74" fmla="*/ 43650 w 4588107"/>
              <a:gd name="connsiteY74" fmla="*/ 5210500 h 5549995"/>
              <a:gd name="connsiteX75" fmla="*/ 43334 w 4588107"/>
              <a:gd name="connsiteY75" fmla="*/ 5204597 h 5549995"/>
              <a:gd name="connsiteX76" fmla="*/ 42751 w 4588107"/>
              <a:gd name="connsiteY76" fmla="*/ 5201441 h 5549995"/>
              <a:gd name="connsiteX77" fmla="*/ 42121 w 4588107"/>
              <a:gd name="connsiteY77" fmla="*/ 5189632 h 5549995"/>
              <a:gd name="connsiteX78" fmla="*/ 41537 w 4588107"/>
              <a:gd name="connsiteY78" fmla="*/ 5186477 h 5549995"/>
              <a:gd name="connsiteX79" fmla="*/ 41805 w 4588107"/>
              <a:gd name="connsiteY79" fmla="*/ 5183728 h 5549995"/>
              <a:gd name="connsiteX80" fmla="*/ 40370 w 4588107"/>
              <a:gd name="connsiteY80" fmla="*/ 5180163 h 5549995"/>
              <a:gd name="connsiteX81" fmla="*/ 45782 w 4588107"/>
              <a:gd name="connsiteY81" fmla="*/ 5116566 h 5549995"/>
              <a:gd name="connsiteX82" fmla="*/ 113396 w 4588107"/>
              <a:gd name="connsiteY82" fmla="*/ 3839310 h 5549995"/>
              <a:gd name="connsiteX83" fmla="*/ 338086 w 4588107"/>
              <a:gd name="connsiteY83" fmla="*/ 0 h 5549995"/>
              <a:gd name="connsiteX0" fmla="*/ 299102 w 4549123"/>
              <a:gd name="connsiteY0" fmla="*/ 0 h 5549966"/>
              <a:gd name="connsiteX1" fmla="*/ 3301288 w 4549123"/>
              <a:gd name="connsiteY1" fmla="*/ 171842 h 5549966"/>
              <a:gd name="connsiteX2" fmla="*/ 4130099 w 4549123"/>
              <a:gd name="connsiteY2" fmla="*/ 226950 h 5549966"/>
              <a:gd name="connsiteX3" fmla="*/ 4503293 w 4549123"/>
              <a:gd name="connsiteY3" fmla="*/ 247374 h 5549966"/>
              <a:gd name="connsiteX4" fmla="*/ 4531172 w 4549123"/>
              <a:gd name="connsiteY4" fmla="*/ 269179 h 5549966"/>
              <a:gd name="connsiteX5" fmla="*/ 4529398 w 4549123"/>
              <a:gd name="connsiteY5" fmla="*/ 300930 h 5549966"/>
              <a:gd name="connsiteX6" fmla="*/ 4532320 w 4549123"/>
              <a:gd name="connsiteY6" fmla="*/ 302647 h 5549966"/>
              <a:gd name="connsiteX7" fmla="*/ 4548746 w 4549123"/>
              <a:gd name="connsiteY7" fmla="*/ 334222 h 5549966"/>
              <a:gd name="connsiteX8" fmla="*/ 4526485 w 4549123"/>
              <a:gd name="connsiteY8" fmla="*/ 391868 h 5549966"/>
              <a:gd name="connsiteX9" fmla="*/ 4522997 w 4549123"/>
              <a:gd name="connsiteY9" fmla="*/ 415489 h 5549966"/>
              <a:gd name="connsiteX10" fmla="*/ 4517892 w 4549123"/>
              <a:gd name="connsiteY10" fmla="*/ 506828 h 5549966"/>
              <a:gd name="connsiteX11" fmla="*/ 4517242 w 4549123"/>
              <a:gd name="connsiteY11" fmla="*/ 553245 h 5549966"/>
              <a:gd name="connsiteX12" fmla="*/ 4514143 w 4549123"/>
              <a:gd name="connsiteY12" fmla="*/ 581709 h 5549966"/>
              <a:gd name="connsiteX13" fmla="*/ 4513474 w 4549123"/>
              <a:gd name="connsiteY13" fmla="*/ 585890 h 5549966"/>
              <a:gd name="connsiteX14" fmla="*/ 4500537 w 4549123"/>
              <a:gd name="connsiteY14" fmla="*/ 817404 h 5549966"/>
              <a:gd name="connsiteX15" fmla="*/ 4502250 w 4549123"/>
              <a:gd name="connsiteY15" fmla="*/ 822238 h 5549966"/>
              <a:gd name="connsiteX16" fmla="*/ 4500099 w 4549123"/>
              <a:gd name="connsiteY16" fmla="*/ 846069 h 5549966"/>
              <a:gd name="connsiteX17" fmla="*/ 4498499 w 4549123"/>
              <a:gd name="connsiteY17" fmla="*/ 853854 h 5549966"/>
              <a:gd name="connsiteX18" fmla="*/ 4492261 w 4549123"/>
              <a:gd name="connsiteY18" fmla="*/ 965485 h 5549966"/>
              <a:gd name="connsiteX19" fmla="*/ 4494338 w 4549123"/>
              <a:gd name="connsiteY19" fmla="*/ 966385 h 5549966"/>
              <a:gd name="connsiteX20" fmla="*/ 4498457 w 4549123"/>
              <a:gd name="connsiteY20" fmla="*/ 1002567 h 5549966"/>
              <a:gd name="connsiteX21" fmla="*/ 4493659 w 4549123"/>
              <a:gd name="connsiteY21" fmla="*/ 1101094 h 5549966"/>
              <a:gd name="connsiteX22" fmla="*/ 4493554 w 4549123"/>
              <a:gd name="connsiteY22" fmla="*/ 1159389 h 5549966"/>
              <a:gd name="connsiteX23" fmla="*/ 4497857 w 4549123"/>
              <a:gd name="connsiteY23" fmla="*/ 1180505 h 5549966"/>
              <a:gd name="connsiteX24" fmla="*/ 4500947 w 4549123"/>
              <a:gd name="connsiteY24" fmla="*/ 1210687 h 5549966"/>
              <a:gd name="connsiteX25" fmla="*/ 4509764 w 4549123"/>
              <a:gd name="connsiteY25" fmla="*/ 1263157 h 5549966"/>
              <a:gd name="connsiteX26" fmla="*/ 4512041 w 4549123"/>
              <a:gd name="connsiteY26" fmla="*/ 1313374 h 5549966"/>
              <a:gd name="connsiteX27" fmla="*/ 4511161 w 4549123"/>
              <a:gd name="connsiteY27" fmla="*/ 1347004 h 5549966"/>
              <a:gd name="connsiteX28" fmla="*/ 4510698 w 4549123"/>
              <a:gd name="connsiteY28" fmla="*/ 1351864 h 5549966"/>
              <a:gd name="connsiteX29" fmla="*/ 4501579 w 4549123"/>
              <a:gd name="connsiteY29" fmla="*/ 1391762 h 5549966"/>
              <a:gd name="connsiteX30" fmla="*/ 4504843 w 4549123"/>
              <a:gd name="connsiteY30" fmla="*/ 1395707 h 5549966"/>
              <a:gd name="connsiteX31" fmla="*/ 4507685 w 4549123"/>
              <a:gd name="connsiteY31" fmla="*/ 1408524 h 5549966"/>
              <a:gd name="connsiteX32" fmla="*/ 4502944 w 4549123"/>
              <a:gd name="connsiteY32" fmla="*/ 1419109 h 5549966"/>
              <a:gd name="connsiteX33" fmla="*/ 4492760 w 4549123"/>
              <a:gd name="connsiteY33" fmla="*/ 1469337 h 5549966"/>
              <a:gd name="connsiteX34" fmla="*/ 4481863 w 4549123"/>
              <a:gd name="connsiteY34" fmla="*/ 1543038 h 5549966"/>
              <a:gd name="connsiteX35" fmla="*/ 4476982 w 4549123"/>
              <a:gd name="connsiteY35" fmla="*/ 1553997 h 5549966"/>
              <a:gd name="connsiteX36" fmla="*/ 4462554 w 4549123"/>
              <a:gd name="connsiteY36" fmla="*/ 1626071 h 5549966"/>
              <a:gd name="connsiteX37" fmla="*/ 4458839 w 4549123"/>
              <a:gd name="connsiteY37" fmla="*/ 1664103 h 5549966"/>
              <a:gd name="connsiteX38" fmla="*/ 4462499 w 4549123"/>
              <a:gd name="connsiteY38" fmla="*/ 1668558 h 5549966"/>
              <a:gd name="connsiteX39" fmla="*/ 4460849 w 4549123"/>
              <a:gd name="connsiteY39" fmla="*/ 1679756 h 5549966"/>
              <a:gd name="connsiteX40" fmla="*/ 4461261 w 4549123"/>
              <a:gd name="connsiteY40" fmla="*/ 1682815 h 5549966"/>
              <a:gd name="connsiteX41" fmla="*/ 4462772 w 4549123"/>
              <a:gd name="connsiteY41" fmla="*/ 1700268 h 5549966"/>
              <a:gd name="connsiteX42" fmla="*/ 4451302 w 4549123"/>
              <a:gd name="connsiteY42" fmla="*/ 1735163 h 5549966"/>
              <a:gd name="connsiteX43" fmla="*/ 4449242 w 4549123"/>
              <a:gd name="connsiteY43" fmla="*/ 1735289 h 5549966"/>
              <a:gd name="connsiteX44" fmla="*/ 4440744 w 4549123"/>
              <a:gd name="connsiteY44" fmla="*/ 1887374 h 5549966"/>
              <a:gd name="connsiteX45" fmla="*/ 4449435 w 4549123"/>
              <a:gd name="connsiteY45" fmla="*/ 1911536 h 5549966"/>
              <a:gd name="connsiteX46" fmla="*/ 4451713 w 4549123"/>
              <a:gd name="connsiteY46" fmla="*/ 1961755 h 5549966"/>
              <a:gd name="connsiteX47" fmla="*/ 4450832 w 4549123"/>
              <a:gd name="connsiteY47" fmla="*/ 1995384 h 5549966"/>
              <a:gd name="connsiteX48" fmla="*/ 4450370 w 4549123"/>
              <a:gd name="connsiteY48" fmla="*/ 2000244 h 5549966"/>
              <a:gd name="connsiteX49" fmla="*/ 4441250 w 4549123"/>
              <a:gd name="connsiteY49" fmla="*/ 2040142 h 5549966"/>
              <a:gd name="connsiteX50" fmla="*/ 4444515 w 4549123"/>
              <a:gd name="connsiteY50" fmla="*/ 2044087 h 5549966"/>
              <a:gd name="connsiteX51" fmla="*/ 4447356 w 4549123"/>
              <a:gd name="connsiteY51" fmla="*/ 2056904 h 5549966"/>
              <a:gd name="connsiteX52" fmla="*/ 4442615 w 4549123"/>
              <a:gd name="connsiteY52" fmla="*/ 2067489 h 5549966"/>
              <a:gd name="connsiteX53" fmla="*/ 4432431 w 4549123"/>
              <a:gd name="connsiteY53" fmla="*/ 2117719 h 5549966"/>
              <a:gd name="connsiteX54" fmla="*/ 4425100 w 4549123"/>
              <a:gd name="connsiteY54" fmla="*/ 2167300 h 5549966"/>
              <a:gd name="connsiteX55" fmla="*/ 4369017 w 4549123"/>
              <a:gd name="connsiteY55" fmla="*/ 3223633 h 5549966"/>
              <a:gd name="connsiteX56" fmla="*/ 4356231 w 4549123"/>
              <a:gd name="connsiteY56" fmla="*/ 3477281 h 5549966"/>
              <a:gd name="connsiteX57" fmla="*/ 4345146 w 4549123"/>
              <a:gd name="connsiteY57" fmla="*/ 3639984 h 5549966"/>
              <a:gd name="connsiteX58" fmla="*/ 4254385 w 4549123"/>
              <a:gd name="connsiteY58" fmla="*/ 5278921 h 5549966"/>
              <a:gd name="connsiteX59" fmla="*/ 4259683 w 4549123"/>
              <a:gd name="connsiteY59" fmla="*/ 5315626 h 5549966"/>
              <a:gd name="connsiteX60" fmla="*/ 4263217 w 4549123"/>
              <a:gd name="connsiteY60" fmla="*/ 5350090 h 5549966"/>
              <a:gd name="connsiteX61" fmla="*/ 4266049 w 4549123"/>
              <a:gd name="connsiteY61" fmla="*/ 5450399 h 5549966"/>
              <a:gd name="connsiteX62" fmla="*/ 4247492 w 4549123"/>
              <a:gd name="connsiteY62" fmla="*/ 5484804 h 5549966"/>
              <a:gd name="connsiteX63" fmla="*/ 4242840 w 4549123"/>
              <a:gd name="connsiteY63" fmla="*/ 5487504 h 5549966"/>
              <a:gd name="connsiteX64" fmla="*/ 4239383 w 4549123"/>
              <a:gd name="connsiteY64" fmla="*/ 5549951 h 5549966"/>
              <a:gd name="connsiteX65" fmla="*/ 266751 w 4549123"/>
              <a:gd name="connsiteY65" fmla="*/ 5218723 h 5549966"/>
              <a:gd name="connsiteX66" fmla="*/ 12505 w 4549123"/>
              <a:gd name="connsiteY66" fmla="*/ 5243704 h 5549966"/>
              <a:gd name="connsiteX67" fmla="*/ 0 w 4549123"/>
              <a:gd name="connsiteY67" fmla="*/ 5239903 h 5549966"/>
              <a:gd name="connsiteX68" fmla="*/ 4220 w 4549123"/>
              <a:gd name="connsiteY68" fmla="*/ 5233298 h 5549966"/>
              <a:gd name="connsiteX69" fmla="*/ 4489 w 4549123"/>
              <a:gd name="connsiteY69" fmla="*/ 5230552 h 5549966"/>
              <a:gd name="connsiteX70" fmla="*/ 4759 w 4549123"/>
              <a:gd name="connsiteY70" fmla="*/ 5227804 h 5549966"/>
              <a:gd name="connsiteX71" fmla="*/ 5296 w 4549123"/>
              <a:gd name="connsiteY71" fmla="*/ 5222308 h 5549966"/>
              <a:gd name="connsiteX72" fmla="*/ 4981 w 4549123"/>
              <a:gd name="connsiteY72" fmla="*/ 5216405 h 5549966"/>
              <a:gd name="connsiteX73" fmla="*/ 4397 w 4549123"/>
              <a:gd name="connsiteY73" fmla="*/ 5213249 h 5549966"/>
              <a:gd name="connsiteX74" fmla="*/ 4666 w 4549123"/>
              <a:gd name="connsiteY74" fmla="*/ 5210500 h 5549966"/>
              <a:gd name="connsiteX75" fmla="*/ 4350 w 4549123"/>
              <a:gd name="connsiteY75" fmla="*/ 5204597 h 5549966"/>
              <a:gd name="connsiteX76" fmla="*/ 3767 w 4549123"/>
              <a:gd name="connsiteY76" fmla="*/ 5201441 h 5549966"/>
              <a:gd name="connsiteX77" fmla="*/ 3137 w 4549123"/>
              <a:gd name="connsiteY77" fmla="*/ 5189632 h 5549966"/>
              <a:gd name="connsiteX78" fmla="*/ 2553 w 4549123"/>
              <a:gd name="connsiteY78" fmla="*/ 5186477 h 5549966"/>
              <a:gd name="connsiteX79" fmla="*/ 2821 w 4549123"/>
              <a:gd name="connsiteY79" fmla="*/ 5183728 h 5549966"/>
              <a:gd name="connsiteX80" fmla="*/ 1386 w 4549123"/>
              <a:gd name="connsiteY80" fmla="*/ 5180163 h 5549966"/>
              <a:gd name="connsiteX81" fmla="*/ 6798 w 4549123"/>
              <a:gd name="connsiteY81" fmla="*/ 5116566 h 5549966"/>
              <a:gd name="connsiteX82" fmla="*/ 74412 w 4549123"/>
              <a:gd name="connsiteY82" fmla="*/ 3839310 h 5549966"/>
              <a:gd name="connsiteX83" fmla="*/ 299102 w 4549123"/>
              <a:gd name="connsiteY83" fmla="*/ 0 h 5549966"/>
              <a:gd name="connsiteX0" fmla="*/ 303426 w 4553447"/>
              <a:gd name="connsiteY0" fmla="*/ 0 h 5549966"/>
              <a:gd name="connsiteX1" fmla="*/ 3305612 w 4553447"/>
              <a:gd name="connsiteY1" fmla="*/ 171842 h 5549966"/>
              <a:gd name="connsiteX2" fmla="*/ 4134423 w 4553447"/>
              <a:gd name="connsiteY2" fmla="*/ 226950 h 5549966"/>
              <a:gd name="connsiteX3" fmla="*/ 4507617 w 4553447"/>
              <a:gd name="connsiteY3" fmla="*/ 247374 h 5549966"/>
              <a:gd name="connsiteX4" fmla="*/ 4535496 w 4553447"/>
              <a:gd name="connsiteY4" fmla="*/ 269179 h 5549966"/>
              <a:gd name="connsiteX5" fmla="*/ 4533722 w 4553447"/>
              <a:gd name="connsiteY5" fmla="*/ 300930 h 5549966"/>
              <a:gd name="connsiteX6" fmla="*/ 4536644 w 4553447"/>
              <a:gd name="connsiteY6" fmla="*/ 302647 h 5549966"/>
              <a:gd name="connsiteX7" fmla="*/ 4553070 w 4553447"/>
              <a:gd name="connsiteY7" fmla="*/ 334222 h 5549966"/>
              <a:gd name="connsiteX8" fmla="*/ 4530809 w 4553447"/>
              <a:gd name="connsiteY8" fmla="*/ 391868 h 5549966"/>
              <a:gd name="connsiteX9" fmla="*/ 4527321 w 4553447"/>
              <a:gd name="connsiteY9" fmla="*/ 415489 h 5549966"/>
              <a:gd name="connsiteX10" fmla="*/ 4522216 w 4553447"/>
              <a:gd name="connsiteY10" fmla="*/ 506828 h 5549966"/>
              <a:gd name="connsiteX11" fmla="*/ 4521566 w 4553447"/>
              <a:gd name="connsiteY11" fmla="*/ 553245 h 5549966"/>
              <a:gd name="connsiteX12" fmla="*/ 4518467 w 4553447"/>
              <a:gd name="connsiteY12" fmla="*/ 581709 h 5549966"/>
              <a:gd name="connsiteX13" fmla="*/ 4517798 w 4553447"/>
              <a:gd name="connsiteY13" fmla="*/ 585890 h 5549966"/>
              <a:gd name="connsiteX14" fmla="*/ 4504861 w 4553447"/>
              <a:gd name="connsiteY14" fmla="*/ 817404 h 5549966"/>
              <a:gd name="connsiteX15" fmla="*/ 4506574 w 4553447"/>
              <a:gd name="connsiteY15" fmla="*/ 822238 h 5549966"/>
              <a:gd name="connsiteX16" fmla="*/ 4504423 w 4553447"/>
              <a:gd name="connsiteY16" fmla="*/ 846069 h 5549966"/>
              <a:gd name="connsiteX17" fmla="*/ 4502823 w 4553447"/>
              <a:gd name="connsiteY17" fmla="*/ 853854 h 5549966"/>
              <a:gd name="connsiteX18" fmla="*/ 4496585 w 4553447"/>
              <a:gd name="connsiteY18" fmla="*/ 965485 h 5549966"/>
              <a:gd name="connsiteX19" fmla="*/ 4498662 w 4553447"/>
              <a:gd name="connsiteY19" fmla="*/ 966385 h 5549966"/>
              <a:gd name="connsiteX20" fmla="*/ 4502781 w 4553447"/>
              <a:gd name="connsiteY20" fmla="*/ 1002567 h 5549966"/>
              <a:gd name="connsiteX21" fmla="*/ 4497983 w 4553447"/>
              <a:gd name="connsiteY21" fmla="*/ 1101094 h 5549966"/>
              <a:gd name="connsiteX22" fmla="*/ 4497878 w 4553447"/>
              <a:gd name="connsiteY22" fmla="*/ 1159389 h 5549966"/>
              <a:gd name="connsiteX23" fmla="*/ 4502181 w 4553447"/>
              <a:gd name="connsiteY23" fmla="*/ 1180505 h 5549966"/>
              <a:gd name="connsiteX24" fmla="*/ 4505271 w 4553447"/>
              <a:gd name="connsiteY24" fmla="*/ 1210687 h 5549966"/>
              <a:gd name="connsiteX25" fmla="*/ 4514088 w 4553447"/>
              <a:gd name="connsiteY25" fmla="*/ 1263157 h 5549966"/>
              <a:gd name="connsiteX26" fmla="*/ 4516365 w 4553447"/>
              <a:gd name="connsiteY26" fmla="*/ 1313374 h 5549966"/>
              <a:gd name="connsiteX27" fmla="*/ 4515485 w 4553447"/>
              <a:gd name="connsiteY27" fmla="*/ 1347004 h 5549966"/>
              <a:gd name="connsiteX28" fmla="*/ 4515022 w 4553447"/>
              <a:gd name="connsiteY28" fmla="*/ 1351864 h 5549966"/>
              <a:gd name="connsiteX29" fmla="*/ 4505903 w 4553447"/>
              <a:gd name="connsiteY29" fmla="*/ 1391762 h 5549966"/>
              <a:gd name="connsiteX30" fmla="*/ 4509167 w 4553447"/>
              <a:gd name="connsiteY30" fmla="*/ 1395707 h 5549966"/>
              <a:gd name="connsiteX31" fmla="*/ 4512009 w 4553447"/>
              <a:gd name="connsiteY31" fmla="*/ 1408524 h 5549966"/>
              <a:gd name="connsiteX32" fmla="*/ 4507268 w 4553447"/>
              <a:gd name="connsiteY32" fmla="*/ 1419109 h 5549966"/>
              <a:gd name="connsiteX33" fmla="*/ 4497084 w 4553447"/>
              <a:gd name="connsiteY33" fmla="*/ 1469337 h 5549966"/>
              <a:gd name="connsiteX34" fmla="*/ 4486187 w 4553447"/>
              <a:gd name="connsiteY34" fmla="*/ 1543038 h 5549966"/>
              <a:gd name="connsiteX35" fmla="*/ 4481306 w 4553447"/>
              <a:gd name="connsiteY35" fmla="*/ 1553997 h 5549966"/>
              <a:gd name="connsiteX36" fmla="*/ 4466878 w 4553447"/>
              <a:gd name="connsiteY36" fmla="*/ 1626071 h 5549966"/>
              <a:gd name="connsiteX37" fmla="*/ 4463163 w 4553447"/>
              <a:gd name="connsiteY37" fmla="*/ 1664103 h 5549966"/>
              <a:gd name="connsiteX38" fmla="*/ 4466823 w 4553447"/>
              <a:gd name="connsiteY38" fmla="*/ 1668558 h 5549966"/>
              <a:gd name="connsiteX39" fmla="*/ 4465173 w 4553447"/>
              <a:gd name="connsiteY39" fmla="*/ 1679756 h 5549966"/>
              <a:gd name="connsiteX40" fmla="*/ 4465585 w 4553447"/>
              <a:gd name="connsiteY40" fmla="*/ 1682815 h 5549966"/>
              <a:gd name="connsiteX41" fmla="*/ 4467096 w 4553447"/>
              <a:gd name="connsiteY41" fmla="*/ 1700268 h 5549966"/>
              <a:gd name="connsiteX42" fmla="*/ 4455626 w 4553447"/>
              <a:gd name="connsiteY42" fmla="*/ 1735163 h 5549966"/>
              <a:gd name="connsiteX43" fmla="*/ 4453566 w 4553447"/>
              <a:gd name="connsiteY43" fmla="*/ 1735289 h 5549966"/>
              <a:gd name="connsiteX44" fmla="*/ 4445068 w 4553447"/>
              <a:gd name="connsiteY44" fmla="*/ 1887374 h 5549966"/>
              <a:gd name="connsiteX45" fmla="*/ 4453759 w 4553447"/>
              <a:gd name="connsiteY45" fmla="*/ 1911536 h 5549966"/>
              <a:gd name="connsiteX46" fmla="*/ 4456037 w 4553447"/>
              <a:gd name="connsiteY46" fmla="*/ 1961755 h 5549966"/>
              <a:gd name="connsiteX47" fmla="*/ 4455156 w 4553447"/>
              <a:gd name="connsiteY47" fmla="*/ 1995384 h 5549966"/>
              <a:gd name="connsiteX48" fmla="*/ 4454694 w 4553447"/>
              <a:gd name="connsiteY48" fmla="*/ 2000244 h 5549966"/>
              <a:gd name="connsiteX49" fmla="*/ 4445574 w 4553447"/>
              <a:gd name="connsiteY49" fmla="*/ 2040142 h 5549966"/>
              <a:gd name="connsiteX50" fmla="*/ 4448839 w 4553447"/>
              <a:gd name="connsiteY50" fmla="*/ 2044087 h 5549966"/>
              <a:gd name="connsiteX51" fmla="*/ 4451680 w 4553447"/>
              <a:gd name="connsiteY51" fmla="*/ 2056904 h 5549966"/>
              <a:gd name="connsiteX52" fmla="*/ 4446939 w 4553447"/>
              <a:gd name="connsiteY52" fmla="*/ 2067489 h 5549966"/>
              <a:gd name="connsiteX53" fmla="*/ 4436755 w 4553447"/>
              <a:gd name="connsiteY53" fmla="*/ 2117719 h 5549966"/>
              <a:gd name="connsiteX54" fmla="*/ 4429424 w 4553447"/>
              <a:gd name="connsiteY54" fmla="*/ 2167300 h 5549966"/>
              <a:gd name="connsiteX55" fmla="*/ 4373341 w 4553447"/>
              <a:gd name="connsiteY55" fmla="*/ 3223633 h 5549966"/>
              <a:gd name="connsiteX56" fmla="*/ 4360555 w 4553447"/>
              <a:gd name="connsiteY56" fmla="*/ 3477281 h 5549966"/>
              <a:gd name="connsiteX57" fmla="*/ 4349470 w 4553447"/>
              <a:gd name="connsiteY57" fmla="*/ 3639984 h 5549966"/>
              <a:gd name="connsiteX58" fmla="*/ 4258709 w 4553447"/>
              <a:gd name="connsiteY58" fmla="*/ 5278921 h 5549966"/>
              <a:gd name="connsiteX59" fmla="*/ 4264007 w 4553447"/>
              <a:gd name="connsiteY59" fmla="*/ 5315626 h 5549966"/>
              <a:gd name="connsiteX60" fmla="*/ 4267541 w 4553447"/>
              <a:gd name="connsiteY60" fmla="*/ 5350090 h 5549966"/>
              <a:gd name="connsiteX61" fmla="*/ 4270373 w 4553447"/>
              <a:gd name="connsiteY61" fmla="*/ 5450399 h 5549966"/>
              <a:gd name="connsiteX62" fmla="*/ 4251816 w 4553447"/>
              <a:gd name="connsiteY62" fmla="*/ 5484804 h 5549966"/>
              <a:gd name="connsiteX63" fmla="*/ 4247164 w 4553447"/>
              <a:gd name="connsiteY63" fmla="*/ 5487504 h 5549966"/>
              <a:gd name="connsiteX64" fmla="*/ 4243707 w 4553447"/>
              <a:gd name="connsiteY64" fmla="*/ 5549951 h 5549966"/>
              <a:gd name="connsiteX65" fmla="*/ 271075 w 4553447"/>
              <a:gd name="connsiteY65" fmla="*/ 5218723 h 5549966"/>
              <a:gd name="connsiteX66" fmla="*/ 0 w 4553447"/>
              <a:gd name="connsiteY66" fmla="*/ 5280167 h 5549966"/>
              <a:gd name="connsiteX67" fmla="*/ 4324 w 4553447"/>
              <a:gd name="connsiteY67" fmla="*/ 5239903 h 5549966"/>
              <a:gd name="connsiteX68" fmla="*/ 8544 w 4553447"/>
              <a:gd name="connsiteY68" fmla="*/ 5233298 h 5549966"/>
              <a:gd name="connsiteX69" fmla="*/ 8813 w 4553447"/>
              <a:gd name="connsiteY69" fmla="*/ 5230552 h 5549966"/>
              <a:gd name="connsiteX70" fmla="*/ 9083 w 4553447"/>
              <a:gd name="connsiteY70" fmla="*/ 5227804 h 5549966"/>
              <a:gd name="connsiteX71" fmla="*/ 9620 w 4553447"/>
              <a:gd name="connsiteY71" fmla="*/ 5222308 h 5549966"/>
              <a:gd name="connsiteX72" fmla="*/ 9305 w 4553447"/>
              <a:gd name="connsiteY72" fmla="*/ 5216405 h 5549966"/>
              <a:gd name="connsiteX73" fmla="*/ 8721 w 4553447"/>
              <a:gd name="connsiteY73" fmla="*/ 5213249 h 5549966"/>
              <a:gd name="connsiteX74" fmla="*/ 8990 w 4553447"/>
              <a:gd name="connsiteY74" fmla="*/ 5210500 h 5549966"/>
              <a:gd name="connsiteX75" fmla="*/ 8674 w 4553447"/>
              <a:gd name="connsiteY75" fmla="*/ 5204597 h 5549966"/>
              <a:gd name="connsiteX76" fmla="*/ 8091 w 4553447"/>
              <a:gd name="connsiteY76" fmla="*/ 5201441 h 5549966"/>
              <a:gd name="connsiteX77" fmla="*/ 7461 w 4553447"/>
              <a:gd name="connsiteY77" fmla="*/ 5189632 h 5549966"/>
              <a:gd name="connsiteX78" fmla="*/ 6877 w 4553447"/>
              <a:gd name="connsiteY78" fmla="*/ 5186477 h 5549966"/>
              <a:gd name="connsiteX79" fmla="*/ 7145 w 4553447"/>
              <a:gd name="connsiteY79" fmla="*/ 5183728 h 5549966"/>
              <a:gd name="connsiteX80" fmla="*/ 5710 w 4553447"/>
              <a:gd name="connsiteY80" fmla="*/ 5180163 h 5549966"/>
              <a:gd name="connsiteX81" fmla="*/ 11122 w 4553447"/>
              <a:gd name="connsiteY81" fmla="*/ 5116566 h 5549966"/>
              <a:gd name="connsiteX82" fmla="*/ 78736 w 4553447"/>
              <a:gd name="connsiteY82" fmla="*/ 3839310 h 5549966"/>
              <a:gd name="connsiteX83" fmla="*/ 303426 w 4553447"/>
              <a:gd name="connsiteY83" fmla="*/ 0 h 5549966"/>
              <a:gd name="connsiteX0" fmla="*/ 303426 w 4553447"/>
              <a:gd name="connsiteY0" fmla="*/ 0 h 5549973"/>
              <a:gd name="connsiteX1" fmla="*/ 3305612 w 4553447"/>
              <a:gd name="connsiteY1" fmla="*/ 171842 h 5549973"/>
              <a:gd name="connsiteX2" fmla="*/ 4134423 w 4553447"/>
              <a:gd name="connsiteY2" fmla="*/ 226950 h 5549973"/>
              <a:gd name="connsiteX3" fmla="*/ 4507617 w 4553447"/>
              <a:gd name="connsiteY3" fmla="*/ 247374 h 5549973"/>
              <a:gd name="connsiteX4" fmla="*/ 4535496 w 4553447"/>
              <a:gd name="connsiteY4" fmla="*/ 269179 h 5549973"/>
              <a:gd name="connsiteX5" fmla="*/ 4533722 w 4553447"/>
              <a:gd name="connsiteY5" fmla="*/ 300930 h 5549973"/>
              <a:gd name="connsiteX6" fmla="*/ 4536644 w 4553447"/>
              <a:gd name="connsiteY6" fmla="*/ 302647 h 5549973"/>
              <a:gd name="connsiteX7" fmla="*/ 4553070 w 4553447"/>
              <a:gd name="connsiteY7" fmla="*/ 334222 h 5549973"/>
              <a:gd name="connsiteX8" fmla="*/ 4530809 w 4553447"/>
              <a:gd name="connsiteY8" fmla="*/ 391868 h 5549973"/>
              <a:gd name="connsiteX9" fmla="*/ 4527321 w 4553447"/>
              <a:gd name="connsiteY9" fmla="*/ 415489 h 5549973"/>
              <a:gd name="connsiteX10" fmla="*/ 4522216 w 4553447"/>
              <a:gd name="connsiteY10" fmla="*/ 506828 h 5549973"/>
              <a:gd name="connsiteX11" fmla="*/ 4521566 w 4553447"/>
              <a:gd name="connsiteY11" fmla="*/ 553245 h 5549973"/>
              <a:gd name="connsiteX12" fmla="*/ 4518467 w 4553447"/>
              <a:gd name="connsiteY12" fmla="*/ 581709 h 5549973"/>
              <a:gd name="connsiteX13" fmla="*/ 4517798 w 4553447"/>
              <a:gd name="connsiteY13" fmla="*/ 585890 h 5549973"/>
              <a:gd name="connsiteX14" fmla="*/ 4504861 w 4553447"/>
              <a:gd name="connsiteY14" fmla="*/ 817404 h 5549973"/>
              <a:gd name="connsiteX15" fmla="*/ 4506574 w 4553447"/>
              <a:gd name="connsiteY15" fmla="*/ 822238 h 5549973"/>
              <a:gd name="connsiteX16" fmla="*/ 4504423 w 4553447"/>
              <a:gd name="connsiteY16" fmla="*/ 846069 h 5549973"/>
              <a:gd name="connsiteX17" fmla="*/ 4502823 w 4553447"/>
              <a:gd name="connsiteY17" fmla="*/ 853854 h 5549973"/>
              <a:gd name="connsiteX18" fmla="*/ 4496585 w 4553447"/>
              <a:gd name="connsiteY18" fmla="*/ 965485 h 5549973"/>
              <a:gd name="connsiteX19" fmla="*/ 4498662 w 4553447"/>
              <a:gd name="connsiteY19" fmla="*/ 966385 h 5549973"/>
              <a:gd name="connsiteX20" fmla="*/ 4502781 w 4553447"/>
              <a:gd name="connsiteY20" fmla="*/ 1002567 h 5549973"/>
              <a:gd name="connsiteX21" fmla="*/ 4497983 w 4553447"/>
              <a:gd name="connsiteY21" fmla="*/ 1101094 h 5549973"/>
              <a:gd name="connsiteX22" fmla="*/ 4497878 w 4553447"/>
              <a:gd name="connsiteY22" fmla="*/ 1159389 h 5549973"/>
              <a:gd name="connsiteX23" fmla="*/ 4502181 w 4553447"/>
              <a:gd name="connsiteY23" fmla="*/ 1180505 h 5549973"/>
              <a:gd name="connsiteX24" fmla="*/ 4505271 w 4553447"/>
              <a:gd name="connsiteY24" fmla="*/ 1210687 h 5549973"/>
              <a:gd name="connsiteX25" fmla="*/ 4514088 w 4553447"/>
              <a:gd name="connsiteY25" fmla="*/ 1263157 h 5549973"/>
              <a:gd name="connsiteX26" fmla="*/ 4516365 w 4553447"/>
              <a:gd name="connsiteY26" fmla="*/ 1313374 h 5549973"/>
              <a:gd name="connsiteX27" fmla="*/ 4515485 w 4553447"/>
              <a:gd name="connsiteY27" fmla="*/ 1347004 h 5549973"/>
              <a:gd name="connsiteX28" fmla="*/ 4515022 w 4553447"/>
              <a:gd name="connsiteY28" fmla="*/ 1351864 h 5549973"/>
              <a:gd name="connsiteX29" fmla="*/ 4505903 w 4553447"/>
              <a:gd name="connsiteY29" fmla="*/ 1391762 h 5549973"/>
              <a:gd name="connsiteX30" fmla="*/ 4509167 w 4553447"/>
              <a:gd name="connsiteY30" fmla="*/ 1395707 h 5549973"/>
              <a:gd name="connsiteX31" fmla="*/ 4512009 w 4553447"/>
              <a:gd name="connsiteY31" fmla="*/ 1408524 h 5549973"/>
              <a:gd name="connsiteX32" fmla="*/ 4507268 w 4553447"/>
              <a:gd name="connsiteY32" fmla="*/ 1419109 h 5549973"/>
              <a:gd name="connsiteX33" fmla="*/ 4497084 w 4553447"/>
              <a:gd name="connsiteY33" fmla="*/ 1469337 h 5549973"/>
              <a:gd name="connsiteX34" fmla="*/ 4486187 w 4553447"/>
              <a:gd name="connsiteY34" fmla="*/ 1543038 h 5549973"/>
              <a:gd name="connsiteX35" fmla="*/ 4481306 w 4553447"/>
              <a:gd name="connsiteY35" fmla="*/ 1553997 h 5549973"/>
              <a:gd name="connsiteX36" fmla="*/ 4466878 w 4553447"/>
              <a:gd name="connsiteY36" fmla="*/ 1626071 h 5549973"/>
              <a:gd name="connsiteX37" fmla="*/ 4463163 w 4553447"/>
              <a:gd name="connsiteY37" fmla="*/ 1664103 h 5549973"/>
              <a:gd name="connsiteX38" fmla="*/ 4466823 w 4553447"/>
              <a:gd name="connsiteY38" fmla="*/ 1668558 h 5549973"/>
              <a:gd name="connsiteX39" fmla="*/ 4465173 w 4553447"/>
              <a:gd name="connsiteY39" fmla="*/ 1679756 h 5549973"/>
              <a:gd name="connsiteX40" fmla="*/ 4465585 w 4553447"/>
              <a:gd name="connsiteY40" fmla="*/ 1682815 h 5549973"/>
              <a:gd name="connsiteX41" fmla="*/ 4467096 w 4553447"/>
              <a:gd name="connsiteY41" fmla="*/ 1700268 h 5549973"/>
              <a:gd name="connsiteX42" fmla="*/ 4455626 w 4553447"/>
              <a:gd name="connsiteY42" fmla="*/ 1735163 h 5549973"/>
              <a:gd name="connsiteX43" fmla="*/ 4453566 w 4553447"/>
              <a:gd name="connsiteY43" fmla="*/ 1735289 h 5549973"/>
              <a:gd name="connsiteX44" fmla="*/ 4445068 w 4553447"/>
              <a:gd name="connsiteY44" fmla="*/ 1887374 h 5549973"/>
              <a:gd name="connsiteX45" fmla="*/ 4453759 w 4553447"/>
              <a:gd name="connsiteY45" fmla="*/ 1911536 h 5549973"/>
              <a:gd name="connsiteX46" fmla="*/ 4456037 w 4553447"/>
              <a:gd name="connsiteY46" fmla="*/ 1961755 h 5549973"/>
              <a:gd name="connsiteX47" fmla="*/ 4455156 w 4553447"/>
              <a:gd name="connsiteY47" fmla="*/ 1995384 h 5549973"/>
              <a:gd name="connsiteX48" fmla="*/ 4454694 w 4553447"/>
              <a:gd name="connsiteY48" fmla="*/ 2000244 h 5549973"/>
              <a:gd name="connsiteX49" fmla="*/ 4445574 w 4553447"/>
              <a:gd name="connsiteY49" fmla="*/ 2040142 h 5549973"/>
              <a:gd name="connsiteX50" fmla="*/ 4448839 w 4553447"/>
              <a:gd name="connsiteY50" fmla="*/ 2044087 h 5549973"/>
              <a:gd name="connsiteX51" fmla="*/ 4451680 w 4553447"/>
              <a:gd name="connsiteY51" fmla="*/ 2056904 h 5549973"/>
              <a:gd name="connsiteX52" fmla="*/ 4446939 w 4553447"/>
              <a:gd name="connsiteY52" fmla="*/ 2067489 h 5549973"/>
              <a:gd name="connsiteX53" fmla="*/ 4436755 w 4553447"/>
              <a:gd name="connsiteY53" fmla="*/ 2117719 h 5549973"/>
              <a:gd name="connsiteX54" fmla="*/ 4429424 w 4553447"/>
              <a:gd name="connsiteY54" fmla="*/ 2167300 h 5549973"/>
              <a:gd name="connsiteX55" fmla="*/ 4373341 w 4553447"/>
              <a:gd name="connsiteY55" fmla="*/ 3223633 h 5549973"/>
              <a:gd name="connsiteX56" fmla="*/ 4360555 w 4553447"/>
              <a:gd name="connsiteY56" fmla="*/ 3477281 h 5549973"/>
              <a:gd name="connsiteX57" fmla="*/ 4349470 w 4553447"/>
              <a:gd name="connsiteY57" fmla="*/ 3639984 h 5549973"/>
              <a:gd name="connsiteX58" fmla="*/ 4258709 w 4553447"/>
              <a:gd name="connsiteY58" fmla="*/ 5278921 h 5549973"/>
              <a:gd name="connsiteX59" fmla="*/ 4264007 w 4553447"/>
              <a:gd name="connsiteY59" fmla="*/ 5315626 h 5549973"/>
              <a:gd name="connsiteX60" fmla="*/ 4267541 w 4553447"/>
              <a:gd name="connsiteY60" fmla="*/ 5350090 h 5549973"/>
              <a:gd name="connsiteX61" fmla="*/ 4270373 w 4553447"/>
              <a:gd name="connsiteY61" fmla="*/ 5450399 h 5549973"/>
              <a:gd name="connsiteX62" fmla="*/ 4251816 w 4553447"/>
              <a:gd name="connsiteY62" fmla="*/ 5484804 h 5549973"/>
              <a:gd name="connsiteX63" fmla="*/ 4247164 w 4553447"/>
              <a:gd name="connsiteY63" fmla="*/ 5487504 h 5549973"/>
              <a:gd name="connsiteX64" fmla="*/ 4243707 w 4553447"/>
              <a:gd name="connsiteY64" fmla="*/ 5549951 h 5549973"/>
              <a:gd name="connsiteX65" fmla="*/ 310344 w 4553447"/>
              <a:gd name="connsiteY65" fmla="*/ 5297261 h 5549973"/>
              <a:gd name="connsiteX66" fmla="*/ 0 w 4553447"/>
              <a:gd name="connsiteY66" fmla="*/ 5280167 h 5549973"/>
              <a:gd name="connsiteX67" fmla="*/ 4324 w 4553447"/>
              <a:gd name="connsiteY67" fmla="*/ 5239903 h 5549973"/>
              <a:gd name="connsiteX68" fmla="*/ 8544 w 4553447"/>
              <a:gd name="connsiteY68" fmla="*/ 5233298 h 5549973"/>
              <a:gd name="connsiteX69" fmla="*/ 8813 w 4553447"/>
              <a:gd name="connsiteY69" fmla="*/ 5230552 h 5549973"/>
              <a:gd name="connsiteX70" fmla="*/ 9083 w 4553447"/>
              <a:gd name="connsiteY70" fmla="*/ 5227804 h 5549973"/>
              <a:gd name="connsiteX71" fmla="*/ 9620 w 4553447"/>
              <a:gd name="connsiteY71" fmla="*/ 5222308 h 5549973"/>
              <a:gd name="connsiteX72" fmla="*/ 9305 w 4553447"/>
              <a:gd name="connsiteY72" fmla="*/ 5216405 h 5549973"/>
              <a:gd name="connsiteX73" fmla="*/ 8721 w 4553447"/>
              <a:gd name="connsiteY73" fmla="*/ 5213249 h 5549973"/>
              <a:gd name="connsiteX74" fmla="*/ 8990 w 4553447"/>
              <a:gd name="connsiteY74" fmla="*/ 5210500 h 5549973"/>
              <a:gd name="connsiteX75" fmla="*/ 8674 w 4553447"/>
              <a:gd name="connsiteY75" fmla="*/ 5204597 h 5549973"/>
              <a:gd name="connsiteX76" fmla="*/ 8091 w 4553447"/>
              <a:gd name="connsiteY76" fmla="*/ 5201441 h 5549973"/>
              <a:gd name="connsiteX77" fmla="*/ 7461 w 4553447"/>
              <a:gd name="connsiteY77" fmla="*/ 5189632 h 5549973"/>
              <a:gd name="connsiteX78" fmla="*/ 6877 w 4553447"/>
              <a:gd name="connsiteY78" fmla="*/ 5186477 h 5549973"/>
              <a:gd name="connsiteX79" fmla="*/ 7145 w 4553447"/>
              <a:gd name="connsiteY79" fmla="*/ 5183728 h 5549973"/>
              <a:gd name="connsiteX80" fmla="*/ 5710 w 4553447"/>
              <a:gd name="connsiteY80" fmla="*/ 5180163 h 5549973"/>
              <a:gd name="connsiteX81" fmla="*/ 11122 w 4553447"/>
              <a:gd name="connsiteY81" fmla="*/ 5116566 h 5549973"/>
              <a:gd name="connsiteX82" fmla="*/ 78736 w 4553447"/>
              <a:gd name="connsiteY82" fmla="*/ 3839310 h 5549973"/>
              <a:gd name="connsiteX83" fmla="*/ 303426 w 4553447"/>
              <a:gd name="connsiteY83" fmla="*/ 0 h 5549973"/>
              <a:gd name="connsiteX0" fmla="*/ 303426 w 4553447"/>
              <a:gd name="connsiteY0" fmla="*/ 0 h 5549974"/>
              <a:gd name="connsiteX1" fmla="*/ 3305612 w 4553447"/>
              <a:gd name="connsiteY1" fmla="*/ 171842 h 5549974"/>
              <a:gd name="connsiteX2" fmla="*/ 4134423 w 4553447"/>
              <a:gd name="connsiteY2" fmla="*/ 226950 h 5549974"/>
              <a:gd name="connsiteX3" fmla="*/ 4507617 w 4553447"/>
              <a:gd name="connsiteY3" fmla="*/ 247374 h 5549974"/>
              <a:gd name="connsiteX4" fmla="*/ 4535496 w 4553447"/>
              <a:gd name="connsiteY4" fmla="*/ 269179 h 5549974"/>
              <a:gd name="connsiteX5" fmla="*/ 4533722 w 4553447"/>
              <a:gd name="connsiteY5" fmla="*/ 300930 h 5549974"/>
              <a:gd name="connsiteX6" fmla="*/ 4536644 w 4553447"/>
              <a:gd name="connsiteY6" fmla="*/ 302647 h 5549974"/>
              <a:gd name="connsiteX7" fmla="*/ 4553070 w 4553447"/>
              <a:gd name="connsiteY7" fmla="*/ 334222 h 5549974"/>
              <a:gd name="connsiteX8" fmla="*/ 4530809 w 4553447"/>
              <a:gd name="connsiteY8" fmla="*/ 391868 h 5549974"/>
              <a:gd name="connsiteX9" fmla="*/ 4527321 w 4553447"/>
              <a:gd name="connsiteY9" fmla="*/ 415489 h 5549974"/>
              <a:gd name="connsiteX10" fmla="*/ 4522216 w 4553447"/>
              <a:gd name="connsiteY10" fmla="*/ 506828 h 5549974"/>
              <a:gd name="connsiteX11" fmla="*/ 4521566 w 4553447"/>
              <a:gd name="connsiteY11" fmla="*/ 553245 h 5549974"/>
              <a:gd name="connsiteX12" fmla="*/ 4518467 w 4553447"/>
              <a:gd name="connsiteY12" fmla="*/ 581709 h 5549974"/>
              <a:gd name="connsiteX13" fmla="*/ 4517798 w 4553447"/>
              <a:gd name="connsiteY13" fmla="*/ 585890 h 5549974"/>
              <a:gd name="connsiteX14" fmla="*/ 4504861 w 4553447"/>
              <a:gd name="connsiteY14" fmla="*/ 817404 h 5549974"/>
              <a:gd name="connsiteX15" fmla="*/ 4506574 w 4553447"/>
              <a:gd name="connsiteY15" fmla="*/ 822238 h 5549974"/>
              <a:gd name="connsiteX16" fmla="*/ 4504423 w 4553447"/>
              <a:gd name="connsiteY16" fmla="*/ 846069 h 5549974"/>
              <a:gd name="connsiteX17" fmla="*/ 4502823 w 4553447"/>
              <a:gd name="connsiteY17" fmla="*/ 853854 h 5549974"/>
              <a:gd name="connsiteX18" fmla="*/ 4496585 w 4553447"/>
              <a:gd name="connsiteY18" fmla="*/ 965485 h 5549974"/>
              <a:gd name="connsiteX19" fmla="*/ 4498662 w 4553447"/>
              <a:gd name="connsiteY19" fmla="*/ 966385 h 5549974"/>
              <a:gd name="connsiteX20" fmla="*/ 4502781 w 4553447"/>
              <a:gd name="connsiteY20" fmla="*/ 1002567 h 5549974"/>
              <a:gd name="connsiteX21" fmla="*/ 4497983 w 4553447"/>
              <a:gd name="connsiteY21" fmla="*/ 1101094 h 5549974"/>
              <a:gd name="connsiteX22" fmla="*/ 4497878 w 4553447"/>
              <a:gd name="connsiteY22" fmla="*/ 1159389 h 5549974"/>
              <a:gd name="connsiteX23" fmla="*/ 4502181 w 4553447"/>
              <a:gd name="connsiteY23" fmla="*/ 1180505 h 5549974"/>
              <a:gd name="connsiteX24" fmla="*/ 4505271 w 4553447"/>
              <a:gd name="connsiteY24" fmla="*/ 1210687 h 5549974"/>
              <a:gd name="connsiteX25" fmla="*/ 4514088 w 4553447"/>
              <a:gd name="connsiteY25" fmla="*/ 1263157 h 5549974"/>
              <a:gd name="connsiteX26" fmla="*/ 4516365 w 4553447"/>
              <a:gd name="connsiteY26" fmla="*/ 1313374 h 5549974"/>
              <a:gd name="connsiteX27" fmla="*/ 4515485 w 4553447"/>
              <a:gd name="connsiteY27" fmla="*/ 1347004 h 5549974"/>
              <a:gd name="connsiteX28" fmla="*/ 4515022 w 4553447"/>
              <a:gd name="connsiteY28" fmla="*/ 1351864 h 5549974"/>
              <a:gd name="connsiteX29" fmla="*/ 4505903 w 4553447"/>
              <a:gd name="connsiteY29" fmla="*/ 1391762 h 5549974"/>
              <a:gd name="connsiteX30" fmla="*/ 4509167 w 4553447"/>
              <a:gd name="connsiteY30" fmla="*/ 1395707 h 5549974"/>
              <a:gd name="connsiteX31" fmla="*/ 4512009 w 4553447"/>
              <a:gd name="connsiteY31" fmla="*/ 1408524 h 5549974"/>
              <a:gd name="connsiteX32" fmla="*/ 4507268 w 4553447"/>
              <a:gd name="connsiteY32" fmla="*/ 1419109 h 5549974"/>
              <a:gd name="connsiteX33" fmla="*/ 4497084 w 4553447"/>
              <a:gd name="connsiteY33" fmla="*/ 1469337 h 5549974"/>
              <a:gd name="connsiteX34" fmla="*/ 4486187 w 4553447"/>
              <a:gd name="connsiteY34" fmla="*/ 1543038 h 5549974"/>
              <a:gd name="connsiteX35" fmla="*/ 4481306 w 4553447"/>
              <a:gd name="connsiteY35" fmla="*/ 1553997 h 5549974"/>
              <a:gd name="connsiteX36" fmla="*/ 4466878 w 4553447"/>
              <a:gd name="connsiteY36" fmla="*/ 1626071 h 5549974"/>
              <a:gd name="connsiteX37" fmla="*/ 4463163 w 4553447"/>
              <a:gd name="connsiteY37" fmla="*/ 1664103 h 5549974"/>
              <a:gd name="connsiteX38" fmla="*/ 4466823 w 4553447"/>
              <a:gd name="connsiteY38" fmla="*/ 1668558 h 5549974"/>
              <a:gd name="connsiteX39" fmla="*/ 4465173 w 4553447"/>
              <a:gd name="connsiteY39" fmla="*/ 1679756 h 5549974"/>
              <a:gd name="connsiteX40" fmla="*/ 4465585 w 4553447"/>
              <a:gd name="connsiteY40" fmla="*/ 1682815 h 5549974"/>
              <a:gd name="connsiteX41" fmla="*/ 4467096 w 4553447"/>
              <a:gd name="connsiteY41" fmla="*/ 1700268 h 5549974"/>
              <a:gd name="connsiteX42" fmla="*/ 4455626 w 4553447"/>
              <a:gd name="connsiteY42" fmla="*/ 1735163 h 5549974"/>
              <a:gd name="connsiteX43" fmla="*/ 4453566 w 4553447"/>
              <a:gd name="connsiteY43" fmla="*/ 1735289 h 5549974"/>
              <a:gd name="connsiteX44" fmla="*/ 4445068 w 4553447"/>
              <a:gd name="connsiteY44" fmla="*/ 1887374 h 5549974"/>
              <a:gd name="connsiteX45" fmla="*/ 4453759 w 4553447"/>
              <a:gd name="connsiteY45" fmla="*/ 1911536 h 5549974"/>
              <a:gd name="connsiteX46" fmla="*/ 4456037 w 4553447"/>
              <a:gd name="connsiteY46" fmla="*/ 1961755 h 5549974"/>
              <a:gd name="connsiteX47" fmla="*/ 4455156 w 4553447"/>
              <a:gd name="connsiteY47" fmla="*/ 1995384 h 5549974"/>
              <a:gd name="connsiteX48" fmla="*/ 4454694 w 4553447"/>
              <a:gd name="connsiteY48" fmla="*/ 2000244 h 5549974"/>
              <a:gd name="connsiteX49" fmla="*/ 4445574 w 4553447"/>
              <a:gd name="connsiteY49" fmla="*/ 2040142 h 5549974"/>
              <a:gd name="connsiteX50" fmla="*/ 4448839 w 4553447"/>
              <a:gd name="connsiteY50" fmla="*/ 2044087 h 5549974"/>
              <a:gd name="connsiteX51" fmla="*/ 4451680 w 4553447"/>
              <a:gd name="connsiteY51" fmla="*/ 2056904 h 5549974"/>
              <a:gd name="connsiteX52" fmla="*/ 4446939 w 4553447"/>
              <a:gd name="connsiteY52" fmla="*/ 2067489 h 5549974"/>
              <a:gd name="connsiteX53" fmla="*/ 4436755 w 4553447"/>
              <a:gd name="connsiteY53" fmla="*/ 2117719 h 5549974"/>
              <a:gd name="connsiteX54" fmla="*/ 4429424 w 4553447"/>
              <a:gd name="connsiteY54" fmla="*/ 2167300 h 5549974"/>
              <a:gd name="connsiteX55" fmla="*/ 4373341 w 4553447"/>
              <a:gd name="connsiteY55" fmla="*/ 3223633 h 5549974"/>
              <a:gd name="connsiteX56" fmla="*/ 4360555 w 4553447"/>
              <a:gd name="connsiteY56" fmla="*/ 3477281 h 5549974"/>
              <a:gd name="connsiteX57" fmla="*/ 4349470 w 4553447"/>
              <a:gd name="connsiteY57" fmla="*/ 3639984 h 5549974"/>
              <a:gd name="connsiteX58" fmla="*/ 4258709 w 4553447"/>
              <a:gd name="connsiteY58" fmla="*/ 5278921 h 5549974"/>
              <a:gd name="connsiteX59" fmla="*/ 4264007 w 4553447"/>
              <a:gd name="connsiteY59" fmla="*/ 5315626 h 5549974"/>
              <a:gd name="connsiteX60" fmla="*/ 4267541 w 4553447"/>
              <a:gd name="connsiteY60" fmla="*/ 5350090 h 5549974"/>
              <a:gd name="connsiteX61" fmla="*/ 4270373 w 4553447"/>
              <a:gd name="connsiteY61" fmla="*/ 5450399 h 5549974"/>
              <a:gd name="connsiteX62" fmla="*/ 4251816 w 4553447"/>
              <a:gd name="connsiteY62" fmla="*/ 5484804 h 5549974"/>
              <a:gd name="connsiteX63" fmla="*/ 4247164 w 4553447"/>
              <a:gd name="connsiteY63" fmla="*/ 5487504 h 5549974"/>
              <a:gd name="connsiteX64" fmla="*/ 4243707 w 4553447"/>
              <a:gd name="connsiteY64" fmla="*/ 5549951 h 5549974"/>
              <a:gd name="connsiteX65" fmla="*/ 310344 w 4553447"/>
              <a:gd name="connsiteY65" fmla="*/ 5297261 h 5549974"/>
              <a:gd name="connsiteX66" fmla="*/ 0 w 4553447"/>
              <a:gd name="connsiteY66" fmla="*/ 5280167 h 5549974"/>
              <a:gd name="connsiteX67" fmla="*/ 4324 w 4553447"/>
              <a:gd name="connsiteY67" fmla="*/ 5239903 h 5549974"/>
              <a:gd name="connsiteX68" fmla="*/ 8544 w 4553447"/>
              <a:gd name="connsiteY68" fmla="*/ 5233298 h 5549974"/>
              <a:gd name="connsiteX69" fmla="*/ 8813 w 4553447"/>
              <a:gd name="connsiteY69" fmla="*/ 5230552 h 5549974"/>
              <a:gd name="connsiteX70" fmla="*/ 9083 w 4553447"/>
              <a:gd name="connsiteY70" fmla="*/ 5227804 h 5549974"/>
              <a:gd name="connsiteX71" fmla="*/ 9620 w 4553447"/>
              <a:gd name="connsiteY71" fmla="*/ 5222308 h 5549974"/>
              <a:gd name="connsiteX72" fmla="*/ 9305 w 4553447"/>
              <a:gd name="connsiteY72" fmla="*/ 5216405 h 5549974"/>
              <a:gd name="connsiteX73" fmla="*/ 8721 w 4553447"/>
              <a:gd name="connsiteY73" fmla="*/ 5213249 h 5549974"/>
              <a:gd name="connsiteX74" fmla="*/ 8990 w 4553447"/>
              <a:gd name="connsiteY74" fmla="*/ 5210500 h 5549974"/>
              <a:gd name="connsiteX75" fmla="*/ 8674 w 4553447"/>
              <a:gd name="connsiteY75" fmla="*/ 5204597 h 5549974"/>
              <a:gd name="connsiteX76" fmla="*/ 8091 w 4553447"/>
              <a:gd name="connsiteY76" fmla="*/ 5201441 h 5549974"/>
              <a:gd name="connsiteX77" fmla="*/ 7461 w 4553447"/>
              <a:gd name="connsiteY77" fmla="*/ 5189632 h 5549974"/>
              <a:gd name="connsiteX78" fmla="*/ 6877 w 4553447"/>
              <a:gd name="connsiteY78" fmla="*/ 5186477 h 5549974"/>
              <a:gd name="connsiteX79" fmla="*/ 7145 w 4553447"/>
              <a:gd name="connsiteY79" fmla="*/ 5183728 h 5549974"/>
              <a:gd name="connsiteX80" fmla="*/ 5710 w 4553447"/>
              <a:gd name="connsiteY80" fmla="*/ 5180163 h 5549974"/>
              <a:gd name="connsiteX81" fmla="*/ 11122 w 4553447"/>
              <a:gd name="connsiteY81" fmla="*/ 5116566 h 5549974"/>
              <a:gd name="connsiteX82" fmla="*/ 78736 w 4553447"/>
              <a:gd name="connsiteY82" fmla="*/ 3839310 h 5549974"/>
              <a:gd name="connsiteX83" fmla="*/ 303426 w 4553447"/>
              <a:gd name="connsiteY83" fmla="*/ 0 h 5549974"/>
              <a:gd name="connsiteX0" fmla="*/ 303343 w 4553364"/>
              <a:gd name="connsiteY0" fmla="*/ 0 h 5549974"/>
              <a:gd name="connsiteX1" fmla="*/ 3305529 w 4553364"/>
              <a:gd name="connsiteY1" fmla="*/ 171842 h 5549974"/>
              <a:gd name="connsiteX2" fmla="*/ 4134340 w 4553364"/>
              <a:gd name="connsiteY2" fmla="*/ 226950 h 5549974"/>
              <a:gd name="connsiteX3" fmla="*/ 4507534 w 4553364"/>
              <a:gd name="connsiteY3" fmla="*/ 247374 h 5549974"/>
              <a:gd name="connsiteX4" fmla="*/ 4535413 w 4553364"/>
              <a:gd name="connsiteY4" fmla="*/ 269179 h 5549974"/>
              <a:gd name="connsiteX5" fmla="*/ 4533639 w 4553364"/>
              <a:gd name="connsiteY5" fmla="*/ 300930 h 5549974"/>
              <a:gd name="connsiteX6" fmla="*/ 4536561 w 4553364"/>
              <a:gd name="connsiteY6" fmla="*/ 302647 h 5549974"/>
              <a:gd name="connsiteX7" fmla="*/ 4552987 w 4553364"/>
              <a:gd name="connsiteY7" fmla="*/ 334222 h 5549974"/>
              <a:gd name="connsiteX8" fmla="*/ 4530726 w 4553364"/>
              <a:gd name="connsiteY8" fmla="*/ 391868 h 5549974"/>
              <a:gd name="connsiteX9" fmla="*/ 4527238 w 4553364"/>
              <a:gd name="connsiteY9" fmla="*/ 415489 h 5549974"/>
              <a:gd name="connsiteX10" fmla="*/ 4522133 w 4553364"/>
              <a:gd name="connsiteY10" fmla="*/ 506828 h 5549974"/>
              <a:gd name="connsiteX11" fmla="*/ 4521483 w 4553364"/>
              <a:gd name="connsiteY11" fmla="*/ 553245 h 5549974"/>
              <a:gd name="connsiteX12" fmla="*/ 4518384 w 4553364"/>
              <a:gd name="connsiteY12" fmla="*/ 581709 h 5549974"/>
              <a:gd name="connsiteX13" fmla="*/ 4517715 w 4553364"/>
              <a:gd name="connsiteY13" fmla="*/ 585890 h 5549974"/>
              <a:gd name="connsiteX14" fmla="*/ 4504778 w 4553364"/>
              <a:gd name="connsiteY14" fmla="*/ 817404 h 5549974"/>
              <a:gd name="connsiteX15" fmla="*/ 4506491 w 4553364"/>
              <a:gd name="connsiteY15" fmla="*/ 822238 h 5549974"/>
              <a:gd name="connsiteX16" fmla="*/ 4504340 w 4553364"/>
              <a:gd name="connsiteY16" fmla="*/ 846069 h 5549974"/>
              <a:gd name="connsiteX17" fmla="*/ 4502740 w 4553364"/>
              <a:gd name="connsiteY17" fmla="*/ 853854 h 5549974"/>
              <a:gd name="connsiteX18" fmla="*/ 4496502 w 4553364"/>
              <a:gd name="connsiteY18" fmla="*/ 965485 h 5549974"/>
              <a:gd name="connsiteX19" fmla="*/ 4498579 w 4553364"/>
              <a:gd name="connsiteY19" fmla="*/ 966385 h 5549974"/>
              <a:gd name="connsiteX20" fmla="*/ 4502698 w 4553364"/>
              <a:gd name="connsiteY20" fmla="*/ 1002567 h 5549974"/>
              <a:gd name="connsiteX21" fmla="*/ 4497900 w 4553364"/>
              <a:gd name="connsiteY21" fmla="*/ 1101094 h 5549974"/>
              <a:gd name="connsiteX22" fmla="*/ 4497795 w 4553364"/>
              <a:gd name="connsiteY22" fmla="*/ 1159389 h 5549974"/>
              <a:gd name="connsiteX23" fmla="*/ 4502098 w 4553364"/>
              <a:gd name="connsiteY23" fmla="*/ 1180505 h 5549974"/>
              <a:gd name="connsiteX24" fmla="*/ 4505188 w 4553364"/>
              <a:gd name="connsiteY24" fmla="*/ 1210687 h 5549974"/>
              <a:gd name="connsiteX25" fmla="*/ 4514005 w 4553364"/>
              <a:gd name="connsiteY25" fmla="*/ 1263157 h 5549974"/>
              <a:gd name="connsiteX26" fmla="*/ 4516282 w 4553364"/>
              <a:gd name="connsiteY26" fmla="*/ 1313374 h 5549974"/>
              <a:gd name="connsiteX27" fmla="*/ 4515402 w 4553364"/>
              <a:gd name="connsiteY27" fmla="*/ 1347004 h 5549974"/>
              <a:gd name="connsiteX28" fmla="*/ 4514939 w 4553364"/>
              <a:gd name="connsiteY28" fmla="*/ 1351864 h 5549974"/>
              <a:gd name="connsiteX29" fmla="*/ 4505820 w 4553364"/>
              <a:gd name="connsiteY29" fmla="*/ 1391762 h 5549974"/>
              <a:gd name="connsiteX30" fmla="*/ 4509084 w 4553364"/>
              <a:gd name="connsiteY30" fmla="*/ 1395707 h 5549974"/>
              <a:gd name="connsiteX31" fmla="*/ 4511926 w 4553364"/>
              <a:gd name="connsiteY31" fmla="*/ 1408524 h 5549974"/>
              <a:gd name="connsiteX32" fmla="*/ 4507185 w 4553364"/>
              <a:gd name="connsiteY32" fmla="*/ 1419109 h 5549974"/>
              <a:gd name="connsiteX33" fmla="*/ 4497001 w 4553364"/>
              <a:gd name="connsiteY33" fmla="*/ 1469337 h 5549974"/>
              <a:gd name="connsiteX34" fmla="*/ 4486104 w 4553364"/>
              <a:gd name="connsiteY34" fmla="*/ 1543038 h 5549974"/>
              <a:gd name="connsiteX35" fmla="*/ 4481223 w 4553364"/>
              <a:gd name="connsiteY35" fmla="*/ 1553997 h 5549974"/>
              <a:gd name="connsiteX36" fmla="*/ 4466795 w 4553364"/>
              <a:gd name="connsiteY36" fmla="*/ 1626071 h 5549974"/>
              <a:gd name="connsiteX37" fmla="*/ 4463080 w 4553364"/>
              <a:gd name="connsiteY37" fmla="*/ 1664103 h 5549974"/>
              <a:gd name="connsiteX38" fmla="*/ 4466740 w 4553364"/>
              <a:gd name="connsiteY38" fmla="*/ 1668558 h 5549974"/>
              <a:gd name="connsiteX39" fmla="*/ 4465090 w 4553364"/>
              <a:gd name="connsiteY39" fmla="*/ 1679756 h 5549974"/>
              <a:gd name="connsiteX40" fmla="*/ 4465502 w 4553364"/>
              <a:gd name="connsiteY40" fmla="*/ 1682815 h 5549974"/>
              <a:gd name="connsiteX41" fmla="*/ 4467013 w 4553364"/>
              <a:gd name="connsiteY41" fmla="*/ 1700268 h 5549974"/>
              <a:gd name="connsiteX42" fmla="*/ 4455543 w 4553364"/>
              <a:gd name="connsiteY42" fmla="*/ 1735163 h 5549974"/>
              <a:gd name="connsiteX43" fmla="*/ 4453483 w 4553364"/>
              <a:gd name="connsiteY43" fmla="*/ 1735289 h 5549974"/>
              <a:gd name="connsiteX44" fmla="*/ 4444985 w 4553364"/>
              <a:gd name="connsiteY44" fmla="*/ 1887374 h 5549974"/>
              <a:gd name="connsiteX45" fmla="*/ 4453676 w 4553364"/>
              <a:gd name="connsiteY45" fmla="*/ 1911536 h 5549974"/>
              <a:gd name="connsiteX46" fmla="*/ 4455954 w 4553364"/>
              <a:gd name="connsiteY46" fmla="*/ 1961755 h 5549974"/>
              <a:gd name="connsiteX47" fmla="*/ 4455073 w 4553364"/>
              <a:gd name="connsiteY47" fmla="*/ 1995384 h 5549974"/>
              <a:gd name="connsiteX48" fmla="*/ 4454611 w 4553364"/>
              <a:gd name="connsiteY48" fmla="*/ 2000244 h 5549974"/>
              <a:gd name="connsiteX49" fmla="*/ 4445491 w 4553364"/>
              <a:gd name="connsiteY49" fmla="*/ 2040142 h 5549974"/>
              <a:gd name="connsiteX50" fmla="*/ 4448756 w 4553364"/>
              <a:gd name="connsiteY50" fmla="*/ 2044087 h 5549974"/>
              <a:gd name="connsiteX51" fmla="*/ 4451597 w 4553364"/>
              <a:gd name="connsiteY51" fmla="*/ 2056904 h 5549974"/>
              <a:gd name="connsiteX52" fmla="*/ 4446856 w 4553364"/>
              <a:gd name="connsiteY52" fmla="*/ 2067489 h 5549974"/>
              <a:gd name="connsiteX53" fmla="*/ 4436672 w 4553364"/>
              <a:gd name="connsiteY53" fmla="*/ 2117719 h 5549974"/>
              <a:gd name="connsiteX54" fmla="*/ 4429341 w 4553364"/>
              <a:gd name="connsiteY54" fmla="*/ 2167300 h 5549974"/>
              <a:gd name="connsiteX55" fmla="*/ 4373258 w 4553364"/>
              <a:gd name="connsiteY55" fmla="*/ 3223633 h 5549974"/>
              <a:gd name="connsiteX56" fmla="*/ 4360472 w 4553364"/>
              <a:gd name="connsiteY56" fmla="*/ 3477281 h 5549974"/>
              <a:gd name="connsiteX57" fmla="*/ 4349387 w 4553364"/>
              <a:gd name="connsiteY57" fmla="*/ 3639984 h 5549974"/>
              <a:gd name="connsiteX58" fmla="*/ 4258626 w 4553364"/>
              <a:gd name="connsiteY58" fmla="*/ 5278921 h 5549974"/>
              <a:gd name="connsiteX59" fmla="*/ 4263924 w 4553364"/>
              <a:gd name="connsiteY59" fmla="*/ 5315626 h 5549974"/>
              <a:gd name="connsiteX60" fmla="*/ 4267458 w 4553364"/>
              <a:gd name="connsiteY60" fmla="*/ 5350090 h 5549974"/>
              <a:gd name="connsiteX61" fmla="*/ 4270290 w 4553364"/>
              <a:gd name="connsiteY61" fmla="*/ 5450399 h 5549974"/>
              <a:gd name="connsiteX62" fmla="*/ 4251733 w 4553364"/>
              <a:gd name="connsiteY62" fmla="*/ 5484804 h 5549974"/>
              <a:gd name="connsiteX63" fmla="*/ 4247081 w 4553364"/>
              <a:gd name="connsiteY63" fmla="*/ 5487504 h 5549974"/>
              <a:gd name="connsiteX64" fmla="*/ 4243624 w 4553364"/>
              <a:gd name="connsiteY64" fmla="*/ 5549951 h 5549974"/>
              <a:gd name="connsiteX65" fmla="*/ 310261 w 4553364"/>
              <a:gd name="connsiteY65" fmla="*/ 5297261 h 5549974"/>
              <a:gd name="connsiteX66" fmla="*/ 0 w 4553364"/>
              <a:gd name="connsiteY66" fmla="*/ 5293146 h 5549974"/>
              <a:gd name="connsiteX67" fmla="*/ 4241 w 4553364"/>
              <a:gd name="connsiteY67" fmla="*/ 5239903 h 5549974"/>
              <a:gd name="connsiteX68" fmla="*/ 8461 w 4553364"/>
              <a:gd name="connsiteY68" fmla="*/ 5233298 h 5549974"/>
              <a:gd name="connsiteX69" fmla="*/ 8730 w 4553364"/>
              <a:gd name="connsiteY69" fmla="*/ 5230552 h 5549974"/>
              <a:gd name="connsiteX70" fmla="*/ 9000 w 4553364"/>
              <a:gd name="connsiteY70" fmla="*/ 5227804 h 5549974"/>
              <a:gd name="connsiteX71" fmla="*/ 9537 w 4553364"/>
              <a:gd name="connsiteY71" fmla="*/ 5222308 h 5549974"/>
              <a:gd name="connsiteX72" fmla="*/ 9222 w 4553364"/>
              <a:gd name="connsiteY72" fmla="*/ 5216405 h 5549974"/>
              <a:gd name="connsiteX73" fmla="*/ 8638 w 4553364"/>
              <a:gd name="connsiteY73" fmla="*/ 5213249 h 5549974"/>
              <a:gd name="connsiteX74" fmla="*/ 8907 w 4553364"/>
              <a:gd name="connsiteY74" fmla="*/ 5210500 h 5549974"/>
              <a:gd name="connsiteX75" fmla="*/ 8591 w 4553364"/>
              <a:gd name="connsiteY75" fmla="*/ 5204597 h 5549974"/>
              <a:gd name="connsiteX76" fmla="*/ 8008 w 4553364"/>
              <a:gd name="connsiteY76" fmla="*/ 5201441 h 5549974"/>
              <a:gd name="connsiteX77" fmla="*/ 7378 w 4553364"/>
              <a:gd name="connsiteY77" fmla="*/ 5189632 h 5549974"/>
              <a:gd name="connsiteX78" fmla="*/ 6794 w 4553364"/>
              <a:gd name="connsiteY78" fmla="*/ 5186477 h 5549974"/>
              <a:gd name="connsiteX79" fmla="*/ 7062 w 4553364"/>
              <a:gd name="connsiteY79" fmla="*/ 5183728 h 5549974"/>
              <a:gd name="connsiteX80" fmla="*/ 5627 w 4553364"/>
              <a:gd name="connsiteY80" fmla="*/ 5180163 h 5549974"/>
              <a:gd name="connsiteX81" fmla="*/ 11039 w 4553364"/>
              <a:gd name="connsiteY81" fmla="*/ 5116566 h 5549974"/>
              <a:gd name="connsiteX82" fmla="*/ 78653 w 4553364"/>
              <a:gd name="connsiteY82" fmla="*/ 3839310 h 5549974"/>
              <a:gd name="connsiteX83" fmla="*/ 303343 w 4553364"/>
              <a:gd name="connsiteY83" fmla="*/ 0 h 5549974"/>
              <a:gd name="connsiteX0" fmla="*/ 303343 w 4553364"/>
              <a:gd name="connsiteY0" fmla="*/ 0 h 5549951"/>
              <a:gd name="connsiteX1" fmla="*/ 3305529 w 4553364"/>
              <a:gd name="connsiteY1" fmla="*/ 171842 h 5549951"/>
              <a:gd name="connsiteX2" fmla="*/ 4134340 w 4553364"/>
              <a:gd name="connsiteY2" fmla="*/ 226950 h 5549951"/>
              <a:gd name="connsiteX3" fmla="*/ 4507534 w 4553364"/>
              <a:gd name="connsiteY3" fmla="*/ 247374 h 5549951"/>
              <a:gd name="connsiteX4" fmla="*/ 4535413 w 4553364"/>
              <a:gd name="connsiteY4" fmla="*/ 269179 h 5549951"/>
              <a:gd name="connsiteX5" fmla="*/ 4533639 w 4553364"/>
              <a:gd name="connsiteY5" fmla="*/ 300930 h 5549951"/>
              <a:gd name="connsiteX6" fmla="*/ 4536561 w 4553364"/>
              <a:gd name="connsiteY6" fmla="*/ 302647 h 5549951"/>
              <a:gd name="connsiteX7" fmla="*/ 4552987 w 4553364"/>
              <a:gd name="connsiteY7" fmla="*/ 334222 h 5549951"/>
              <a:gd name="connsiteX8" fmla="*/ 4530726 w 4553364"/>
              <a:gd name="connsiteY8" fmla="*/ 391868 h 5549951"/>
              <a:gd name="connsiteX9" fmla="*/ 4527238 w 4553364"/>
              <a:gd name="connsiteY9" fmla="*/ 415489 h 5549951"/>
              <a:gd name="connsiteX10" fmla="*/ 4522133 w 4553364"/>
              <a:gd name="connsiteY10" fmla="*/ 506828 h 5549951"/>
              <a:gd name="connsiteX11" fmla="*/ 4521483 w 4553364"/>
              <a:gd name="connsiteY11" fmla="*/ 553245 h 5549951"/>
              <a:gd name="connsiteX12" fmla="*/ 4518384 w 4553364"/>
              <a:gd name="connsiteY12" fmla="*/ 581709 h 5549951"/>
              <a:gd name="connsiteX13" fmla="*/ 4517715 w 4553364"/>
              <a:gd name="connsiteY13" fmla="*/ 585890 h 5549951"/>
              <a:gd name="connsiteX14" fmla="*/ 4504778 w 4553364"/>
              <a:gd name="connsiteY14" fmla="*/ 817404 h 5549951"/>
              <a:gd name="connsiteX15" fmla="*/ 4506491 w 4553364"/>
              <a:gd name="connsiteY15" fmla="*/ 822238 h 5549951"/>
              <a:gd name="connsiteX16" fmla="*/ 4504340 w 4553364"/>
              <a:gd name="connsiteY16" fmla="*/ 846069 h 5549951"/>
              <a:gd name="connsiteX17" fmla="*/ 4502740 w 4553364"/>
              <a:gd name="connsiteY17" fmla="*/ 853854 h 5549951"/>
              <a:gd name="connsiteX18" fmla="*/ 4496502 w 4553364"/>
              <a:gd name="connsiteY18" fmla="*/ 965485 h 5549951"/>
              <a:gd name="connsiteX19" fmla="*/ 4498579 w 4553364"/>
              <a:gd name="connsiteY19" fmla="*/ 966385 h 5549951"/>
              <a:gd name="connsiteX20" fmla="*/ 4502698 w 4553364"/>
              <a:gd name="connsiteY20" fmla="*/ 1002567 h 5549951"/>
              <a:gd name="connsiteX21" fmla="*/ 4497900 w 4553364"/>
              <a:gd name="connsiteY21" fmla="*/ 1101094 h 5549951"/>
              <a:gd name="connsiteX22" fmla="*/ 4497795 w 4553364"/>
              <a:gd name="connsiteY22" fmla="*/ 1159389 h 5549951"/>
              <a:gd name="connsiteX23" fmla="*/ 4502098 w 4553364"/>
              <a:gd name="connsiteY23" fmla="*/ 1180505 h 5549951"/>
              <a:gd name="connsiteX24" fmla="*/ 4505188 w 4553364"/>
              <a:gd name="connsiteY24" fmla="*/ 1210687 h 5549951"/>
              <a:gd name="connsiteX25" fmla="*/ 4514005 w 4553364"/>
              <a:gd name="connsiteY25" fmla="*/ 1263157 h 5549951"/>
              <a:gd name="connsiteX26" fmla="*/ 4516282 w 4553364"/>
              <a:gd name="connsiteY26" fmla="*/ 1313374 h 5549951"/>
              <a:gd name="connsiteX27" fmla="*/ 4515402 w 4553364"/>
              <a:gd name="connsiteY27" fmla="*/ 1347004 h 5549951"/>
              <a:gd name="connsiteX28" fmla="*/ 4514939 w 4553364"/>
              <a:gd name="connsiteY28" fmla="*/ 1351864 h 5549951"/>
              <a:gd name="connsiteX29" fmla="*/ 4505820 w 4553364"/>
              <a:gd name="connsiteY29" fmla="*/ 1391762 h 5549951"/>
              <a:gd name="connsiteX30" fmla="*/ 4509084 w 4553364"/>
              <a:gd name="connsiteY30" fmla="*/ 1395707 h 5549951"/>
              <a:gd name="connsiteX31" fmla="*/ 4511926 w 4553364"/>
              <a:gd name="connsiteY31" fmla="*/ 1408524 h 5549951"/>
              <a:gd name="connsiteX32" fmla="*/ 4507185 w 4553364"/>
              <a:gd name="connsiteY32" fmla="*/ 1419109 h 5549951"/>
              <a:gd name="connsiteX33" fmla="*/ 4497001 w 4553364"/>
              <a:gd name="connsiteY33" fmla="*/ 1469337 h 5549951"/>
              <a:gd name="connsiteX34" fmla="*/ 4486104 w 4553364"/>
              <a:gd name="connsiteY34" fmla="*/ 1543038 h 5549951"/>
              <a:gd name="connsiteX35" fmla="*/ 4481223 w 4553364"/>
              <a:gd name="connsiteY35" fmla="*/ 1553997 h 5549951"/>
              <a:gd name="connsiteX36" fmla="*/ 4466795 w 4553364"/>
              <a:gd name="connsiteY36" fmla="*/ 1626071 h 5549951"/>
              <a:gd name="connsiteX37" fmla="*/ 4463080 w 4553364"/>
              <a:gd name="connsiteY37" fmla="*/ 1664103 h 5549951"/>
              <a:gd name="connsiteX38" fmla="*/ 4466740 w 4553364"/>
              <a:gd name="connsiteY38" fmla="*/ 1668558 h 5549951"/>
              <a:gd name="connsiteX39" fmla="*/ 4465090 w 4553364"/>
              <a:gd name="connsiteY39" fmla="*/ 1679756 h 5549951"/>
              <a:gd name="connsiteX40" fmla="*/ 4465502 w 4553364"/>
              <a:gd name="connsiteY40" fmla="*/ 1682815 h 5549951"/>
              <a:gd name="connsiteX41" fmla="*/ 4467013 w 4553364"/>
              <a:gd name="connsiteY41" fmla="*/ 1700268 h 5549951"/>
              <a:gd name="connsiteX42" fmla="*/ 4455543 w 4553364"/>
              <a:gd name="connsiteY42" fmla="*/ 1735163 h 5549951"/>
              <a:gd name="connsiteX43" fmla="*/ 4453483 w 4553364"/>
              <a:gd name="connsiteY43" fmla="*/ 1735289 h 5549951"/>
              <a:gd name="connsiteX44" fmla="*/ 4444985 w 4553364"/>
              <a:gd name="connsiteY44" fmla="*/ 1887374 h 5549951"/>
              <a:gd name="connsiteX45" fmla="*/ 4453676 w 4553364"/>
              <a:gd name="connsiteY45" fmla="*/ 1911536 h 5549951"/>
              <a:gd name="connsiteX46" fmla="*/ 4455954 w 4553364"/>
              <a:gd name="connsiteY46" fmla="*/ 1961755 h 5549951"/>
              <a:gd name="connsiteX47" fmla="*/ 4455073 w 4553364"/>
              <a:gd name="connsiteY47" fmla="*/ 1995384 h 5549951"/>
              <a:gd name="connsiteX48" fmla="*/ 4454611 w 4553364"/>
              <a:gd name="connsiteY48" fmla="*/ 2000244 h 5549951"/>
              <a:gd name="connsiteX49" fmla="*/ 4445491 w 4553364"/>
              <a:gd name="connsiteY49" fmla="*/ 2040142 h 5549951"/>
              <a:gd name="connsiteX50" fmla="*/ 4448756 w 4553364"/>
              <a:gd name="connsiteY50" fmla="*/ 2044087 h 5549951"/>
              <a:gd name="connsiteX51" fmla="*/ 4451597 w 4553364"/>
              <a:gd name="connsiteY51" fmla="*/ 2056904 h 5549951"/>
              <a:gd name="connsiteX52" fmla="*/ 4446856 w 4553364"/>
              <a:gd name="connsiteY52" fmla="*/ 2067489 h 5549951"/>
              <a:gd name="connsiteX53" fmla="*/ 4436672 w 4553364"/>
              <a:gd name="connsiteY53" fmla="*/ 2117719 h 5549951"/>
              <a:gd name="connsiteX54" fmla="*/ 4429341 w 4553364"/>
              <a:gd name="connsiteY54" fmla="*/ 2167300 h 5549951"/>
              <a:gd name="connsiteX55" fmla="*/ 4373258 w 4553364"/>
              <a:gd name="connsiteY55" fmla="*/ 3223633 h 5549951"/>
              <a:gd name="connsiteX56" fmla="*/ 4360472 w 4553364"/>
              <a:gd name="connsiteY56" fmla="*/ 3477281 h 5549951"/>
              <a:gd name="connsiteX57" fmla="*/ 4349387 w 4553364"/>
              <a:gd name="connsiteY57" fmla="*/ 3639984 h 5549951"/>
              <a:gd name="connsiteX58" fmla="*/ 4258626 w 4553364"/>
              <a:gd name="connsiteY58" fmla="*/ 5278921 h 5549951"/>
              <a:gd name="connsiteX59" fmla="*/ 4263924 w 4553364"/>
              <a:gd name="connsiteY59" fmla="*/ 5315626 h 5549951"/>
              <a:gd name="connsiteX60" fmla="*/ 4267458 w 4553364"/>
              <a:gd name="connsiteY60" fmla="*/ 5350090 h 5549951"/>
              <a:gd name="connsiteX61" fmla="*/ 4270290 w 4553364"/>
              <a:gd name="connsiteY61" fmla="*/ 5450399 h 5549951"/>
              <a:gd name="connsiteX62" fmla="*/ 4251733 w 4553364"/>
              <a:gd name="connsiteY62" fmla="*/ 5484804 h 5549951"/>
              <a:gd name="connsiteX63" fmla="*/ 4247081 w 4553364"/>
              <a:gd name="connsiteY63" fmla="*/ 5487504 h 5549951"/>
              <a:gd name="connsiteX64" fmla="*/ 4243624 w 4553364"/>
              <a:gd name="connsiteY64" fmla="*/ 5549951 h 5549951"/>
              <a:gd name="connsiteX65" fmla="*/ 0 w 4553364"/>
              <a:gd name="connsiteY65" fmla="*/ 5293146 h 5549951"/>
              <a:gd name="connsiteX66" fmla="*/ 4241 w 4553364"/>
              <a:gd name="connsiteY66" fmla="*/ 5239903 h 5549951"/>
              <a:gd name="connsiteX67" fmla="*/ 8461 w 4553364"/>
              <a:gd name="connsiteY67" fmla="*/ 5233298 h 5549951"/>
              <a:gd name="connsiteX68" fmla="*/ 8730 w 4553364"/>
              <a:gd name="connsiteY68" fmla="*/ 5230552 h 5549951"/>
              <a:gd name="connsiteX69" fmla="*/ 9000 w 4553364"/>
              <a:gd name="connsiteY69" fmla="*/ 5227804 h 5549951"/>
              <a:gd name="connsiteX70" fmla="*/ 9537 w 4553364"/>
              <a:gd name="connsiteY70" fmla="*/ 5222308 h 5549951"/>
              <a:gd name="connsiteX71" fmla="*/ 9222 w 4553364"/>
              <a:gd name="connsiteY71" fmla="*/ 5216405 h 5549951"/>
              <a:gd name="connsiteX72" fmla="*/ 8638 w 4553364"/>
              <a:gd name="connsiteY72" fmla="*/ 5213249 h 5549951"/>
              <a:gd name="connsiteX73" fmla="*/ 8907 w 4553364"/>
              <a:gd name="connsiteY73" fmla="*/ 5210500 h 5549951"/>
              <a:gd name="connsiteX74" fmla="*/ 8591 w 4553364"/>
              <a:gd name="connsiteY74" fmla="*/ 5204597 h 5549951"/>
              <a:gd name="connsiteX75" fmla="*/ 8008 w 4553364"/>
              <a:gd name="connsiteY75" fmla="*/ 5201441 h 5549951"/>
              <a:gd name="connsiteX76" fmla="*/ 7378 w 4553364"/>
              <a:gd name="connsiteY76" fmla="*/ 5189632 h 5549951"/>
              <a:gd name="connsiteX77" fmla="*/ 6794 w 4553364"/>
              <a:gd name="connsiteY77" fmla="*/ 5186477 h 5549951"/>
              <a:gd name="connsiteX78" fmla="*/ 7062 w 4553364"/>
              <a:gd name="connsiteY78" fmla="*/ 5183728 h 5549951"/>
              <a:gd name="connsiteX79" fmla="*/ 5627 w 4553364"/>
              <a:gd name="connsiteY79" fmla="*/ 5180163 h 5549951"/>
              <a:gd name="connsiteX80" fmla="*/ 11039 w 4553364"/>
              <a:gd name="connsiteY80" fmla="*/ 5116566 h 5549951"/>
              <a:gd name="connsiteX81" fmla="*/ 78653 w 4553364"/>
              <a:gd name="connsiteY81" fmla="*/ 3839310 h 5549951"/>
              <a:gd name="connsiteX82" fmla="*/ 303343 w 4553364"/>
              <a:gd name="connsiteY82" fmla="*/ 0 h 554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553364" h="5549951">
                <a:moveTo>
                  <a:pt x="303343" y="0"/>
                </a:moveTo>
                <a:cubicBezTo>
                  <a:pt x="628090" y="31218"/>
                  <a:pt x="2667030" y="134017"/>
                  <a:pt x="3305529" y="171842"/>
                </a:cubicBezTo>
                <a:lnTo>
                  <a:pt x="4134340" y="226950"/>
                </a:lnTo>
                <a:lnTo>
                  <a:pt x="4507534" y="247374"/>
                </a:lnTo>
                <a:lnTo>
                  <a:pt x="4535413" y="269179"/>
                </a:lnTo>
                <a:cubicBezTo>
                  <a:pt x="4534822" y="279763"/>
                  <a:pt x="4534230" y="290346"/>
                  <a:pt x="4533639" y="300930"/>
                </a:cubicBezTo>
                <a:lnTo>
                  <a:pt x="4536561" y="302647"/>
                </a:lnTo>
                <a:cubicBezTo>
                  <a:pt x="4546159" y="304354"/>
                  <a:pt x="4555357" y="291327"/>
                  <a:pt x="4552987" y="334222"/>
                </a:cubicBezTo>
                <a:cubicBezTo>
                  <a:pt x="4542346" y="354710"/>
                  <a:pt x="4535332" y="373686"/>
                  <a:pt x="4530726" y="391868"/>
                </a:cubicBezTo>
                <a:lnTo>
                  <a:pt x="4527238" y="415489"/>
                </a:lnTo>
                <a:lnTo>
                  <a:pt x="4522133" y="506828"/>
                </a:lnTo>
                <a:cubicBezTo>
                  <a:pt x="4521916" y="522300"/>
                  <a:pt x="4521700" y="537773"/>
                  <a:pt x="4521483" y="553245"/>
                </a:cubicBezTo>
                <a:cubicBezTo>
                  <a:pt x="4521212" y="558170"/>
                  <a:pt x="4520118" y="568699"/>
                  <a:pt x="4518384" y="581709"/>
                </a:cubicBezTo>
                <a:lnTo>
                  <a:pt x="4517715" y="585890"/>
                </a:lnTo>
                <a:lnTo>
                  <a:pt x="4504778" y="817404"/>
                </a:lnTo>
                <a:lnTo>
                  <a:pt x="4506491" y="822238"/>
                </a:lnTo>
                <a:cubicBezTo>
                  <a:pt x="4506993" y="829783"/>
                  <a:pt x="4505912" y="837845"/>
                  <a:pt x="4504340" y="846069"/>
                </a:cubicBezTo>
                <a:lnTo>
                  <a:pt x="4502740" y="853854"/>
                </a:lnTo>
                <a:lnTo>
                  <a:pt x="4496502" y="965485"/>
                </a:lnTo>
                <a:lnTo>
                  <a:pt x="4498579" y="966385"/>
                </a:lnTo>
                <a:cubicBezTo>
                  <a:pt x="4500020" y="972743"/>
                  <a:pt x="4502811" y="980116"/>
                  <a:pt x="4502698" y="1002567"/>
                </a:cubicBezTo>
                <a:cubicBezTo>
                  <a:pt x="4491860" y="1029868"/>
                  <a:pt x="4512316" y="1067217"/>
                  <a:pt x="4497900" y="1101094"/>
                </a:cubicBezTo>
                <a:cubicBezTo>
                  <a:pt x="4494173" y="1113552"/>
                  <a:pt x="4492281" y="1152106"/>
                  <a:pt x="4497795" y="1159389"/>
                </a:cubicBezTo>
                <a:cubicBezTo>
                  <a:pt x="4498610" y="1167426"/>
                  <a:pt x="4495953" y="1176807"/>
                  <a:pt x="4502098" y="1180505"/>
                </a:cubicBezTo>
                <a:cubicBezTo>
                  <a:pt x="4509397" y="1186625"/>
                  <a:pt x="4495916" y="1214705"/>
                  <a:pt x="4505188" y="1210687"/>
                </a:cubicBezTo>
                <a:cubicBezTo>
                  <a:pt x="4495912" y="1230628"/>
                  <a:pt x="4511023" y="1246424"/>
                  <a:pt x="4514005" y="1263157"/>
                </a:cubicBezTo>
                <a:lnTo>
                  <a:pt x="4516282" y="1313374"/>
                </a:lnTo>
                <a:cubicBezTo>
                  <a:pt x="4515989" y="1324584"/>
                  <a:pt x="4515695" y="1335794"/>
                  <a:pt x="4515402" y="1347004"/>
                </a:cubicBezTo>
                <a:cubicBezTo>
                  <a:pt x="4515248" y="1348624"/>
                  <a:pt x="4515093" y="1350244"/>
                  <a:pt x="4514939" y="1351864"/>
                </a:cubicBezTo>
                <a:lnTo>
                  <a:pt x="4505820" y="1391762"/>
                </a:lnTo>
                <a:cubicBezTo>
                  <a:pt x="4507026" y="1392770"/>
                  <a:pt x="4508128" y="1394098"/>
                  <a:pt x="4509084" y="1395707"/>
                </a:cubicBezTo>
                <a:lnTo>
                  <a:pt x="4511926" y="1408524"/>
                </a:lnTo>
                <a:lnTo>
                  <a:pt x="4507185" y="1419109"/>
                </a:lnTo>
                <a:lnTo>
                  <a:pt x="4497001" y="1469337"/>
                </a:lnTo>
                <a:lnTo>
                  <a:pt x="4486104" y="1543038"/>
                </a:lnTo>
                <a:lnTo>
                  <a:pt x="4481223" y="1553997"/>
                </a:lnTo>
                <a:cubicBezTo>
                  <a:pt x="4475132" y="1579288"/>
                  <a:pt x="4478280" y="1610368"/>
                  <a:pt x="4466795" y="1626071"/>
                </a:cubicBezTo>
                <a:lnTo>
                  <a:pt x="4463080" y="1664103"/>
                </a:lnTo>
                <a:lnTo>
                  <a:pt x="4466740" y="1668558"/>
                </a:lnTo>
                <a:lnTo>
                  <a:pt x="4465090" y="1679756"/>
                </a:lnTo>
                <a:cubicBezTo>
                  <a:pt x="4465227" y="1680776"/>
                  <a:pt x="4465365" y="1681795"/>
                  <a:pt x="4465502" y="1682815"/>
                </a:cubicBezTo>
                <a:cubicBezTo>
                  <a:pt x="4466309" y="1688654"/>
                  <a:pt x="4466966" y="1694439"/>
                  <a:pt x="4467013" y="1700268"/>
                </a:cubicBezTo>
                <a:cubicBezTo>
                  <a:pt x="4452441" y="1697000"/>
                  <a:pt x="4458150" y="1726126"/>
                  <a:pt x="4455543" y="1735163"/>
                </a:cubicBezTo>
                <a:lnTo>
                  <a:pt x="4453483" y="1735289"/>
                </a:lnTo>
                <a:lnTo>
                  <a:pt x="4444985" y="1887374"/>
                </a:lnTo>
                <a:lnTo>
                  <a:pt x="4453676" y="1911536"/>
                </a:lnTo>
                <a:cubicBezTo>
                  <a:pt x="4454435" y="1928276"/>
                  <a:pt x="4455195" y="1945015"/>
                  <a:pt x="4455954" y="1961755"/>
                </a:cubicBezTo>
                <a:cubicBezTo>
                  <a:pt x="4455660" y="1972965"/>
                  <a:pt x="4455367" y="1984174"/>
                  <a:pt x="4455073" y="1995384"/>
                </a:cubicBezTo>
                <a:lnTo>
                  <a:pt x="4454611" y="2000244"/>
                </a:lnTo>
                <a:lnTo>
                  <a:pt x="4445491" y="2040142"/>
                </a:lnTo>
                <a:cubicBezTo>
                  <a:pt x="4446698" y="2041150"/>
                  <a:pt x="4447799" y="2042479"/>
                  <a:pt x="4448756" y="2044087"/>
                </a:cubicBezTo>
                <a:lnTo>
                  <a:pt x="4451597" y="2056904"/>
                </a:lnTo>
                <a:lnTo>
                  <a:pt x="4446856" y="2067489"/>
                </a:lnTo>
                <a:lnTo>
                  <a:pt x="4436672" y="2117719"/>
                </a:lnTo>
                <a:lnTo>
                  <a:pt x="4429341" y="2167300"/>
                </a:lnTo>
                <a:cubicBezTo>
                  <a:pt x="4410647" y="2519411"/>
                  <a:pt x="4376873" y="2876607"/>
                  <a:pt x="4373258" y="3223633"/>
                </a:cubicBezTo>
                <a:cubicBezTo>
                  <a:pt x="4370306" y="3302336"/>
                  <a:pt x="4363423" y="3398578"/>
                  <a:pt x="4360472" y="3477281"/>
                </a:cubicBezTo>
                <a:cubicBezTo>
                  <a:pt x="4367079" y="3471365"/>
                  <a:pt x="4356688" y="3621544"/>
                  <a:pt x="4349387" y="3639984"/>
                </a:cubicBezTo>
                <a:lnTo>
                  <a:pt x="4258626" y="5278921"/>
                </a:lnTo>
                <a:lnTo>
                  <a:pt x="4263924" y="5315626"/>
                </a:lnTo>
                <a:cubicBezTo>
                  <a:pt x="4269712" y="5323538"/>
                  <a:pt x="4266397" y="5327627"/>
                  <a:pt x="4267458" y="5350090"/>
                </a:cubicBezTo>
                <a:cubicBezTo>
                  <a:pt x="4268519" y="5372551"/>
                  <a:pt x="4251794" y="5406222"/>
                  <a:pt x="4270290" y="5450399"/>
                </a:cubicBezTo>
                <a:cubicBezTo>
                  <a:pt x="4269872" y="5457964"/>
                  <a:pt x="4260193" y="5476308"/>
                  <a:pt x="4251733" y="5484804"/>
                </a:cubicBezTo>
                <a:lnTo>
                  <a:pt x="4247081" y="5487504"/>
                </a:lnTo>
                <a:cubicBezTo>
                  <a:pt x="4245929" y="5508319"/>
                  <a:pt x="4247889" y="5526348"/>
                  <a:pt x="4243624" y="5549951"/>
                </a:cubicBezTo>
                <a:cubicBezTo>
                  <a:pt x="3535777" y="5517558"/>
                  <a:pt x="706564" y="5344821"/>
                  <a:pt x="0" y="5293146"/>
                </a:cubicBezTo>
                <a:lnTo>
                  <a:pt x="4241" y="5239903"/>
                </a:lnTo>
                <a:lnTo>
                  <a:pt x="8461" y="5233298"/>
                </a:lnTo>
                <a:cubicBezTo>
                  <a:pt x="8991" y="5232196"/>
                  <a:pt x="8639" y="5231467"/>
                  <a:pt x="8730" y="5230552"/>
                </a:cubicBezTo>
                <a:lnTo>
                  <a:pt x="9000" y="5227804"/>
                </a:lnTo>
                <a:cubicBezTo>
                  <a:pt x="9178" y="5225973"/>
                  <a:pt x="9545" y="5223940"/>
                  <a:pt x="9537" y="5222308"/>
                </a:cubicBezTo>
                <a:cubicBezTo>
                  <a:pt x="9481" y="5211840"/>
                  <a:pt x="8399" y="5224803"/>
                  <a:pt x="9222" y="5216405"/>
                </a:cubicBezTo>
                <a:cubicBezTo>
                  <a:pt x="9028" y="5215352"/>
                  <a:pt x="8703" y="5214469"/>
                  <a:pt x="8638" y="5213249"/>
                </a:cubicBezTo>
                <a:cubicBezTo>
                  <a:pt x="8596" y="5212477"/>
                  <a:pt x="8947" y="5211272"/>
                  <a:pt x="8907" y="5210500"/>
                </a:cubicBezTo>
                <a:cubicBezTo>
                  <a:pt x="8526" y="5203355"/>
                  <a:pt x="7974" y="5210896"/>
                  <a:pt x="8591" y="5204597"/>
                </a:cubicBezTo>
                <a:lnTo>
                  <a:pt x="8008" y="5201441"/>
                </a:lnTo>
                <a:cubicBezTo>
                  <a:pt x="6593" y="5193798"/>
                  <a:pt x="6556" y="5198023"/>
                  <a:pt x="7378" y="5189632"/>
                </a:cubicBezTo>
                <a:cubicBezTo>
                  <a:pt x="7183" y="5188581"/>
                  <a:pt x="6860" y="5187696"/>
                  <a:pt x="6794" y="5186477"/>
                </a:cubicBezTo>
                <a:cubicBezTo>
                  <a:pt x="6752" y="5185706"/>
                  <a:pt x="7185" y="5184394"/>
                  <a:pt x="7062" y="5183728"/>
                </a:cubicBezTo>
                <a:cubicBezTo>
                  <a:pt x="6788" y="5182241"/>
                  <a:pt x="4614" y="5182665"/>
                  <a:pt x="5627" y="5180163"/>
                </a:cubicBezTo>
                <a:lnTo>
                  <a:pt x="11039" y="5116566"/>
                </a:lnTo>
                <a:lnTo>
                  <a:pt x="78653" y="3839310"/>
                </a:lnTo>
                <a:lnTo>
                  <a:pt x="30334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How To Identify Your Workplace Strengths">
            <a:extLst>
              <a:ext uri="{FF2B5EF4-FFF2-40B4-BE49-F238E27FC236}">
                <a16:creationId xmlns:a16="http://schemas.microsoft.com/office/drawing/2014/main" id="{3908D1CA-D958-4507-A512-ADB5ECC8CD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420419">
            <a:off x="1104416" y="1735145"/>
            <a:ext cx="4254392" cy="2978074"/>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46822F7E-8BA6-46CB-A85A-41A95C74FBC3}"/>
              </a:ext>
            </a:extLst>
          </p:cNvPr>
          <p:cNvSpPr>
            <a:spLocks noGrp="1"/>
          </p:cNvSpPr>
          <p:nvPr>
            <p:ph idx="1"/>
          </p:nvPr>
        </p:nvSpPr>
        <p:spPr>
          <a:xfrm>
            <a:off x="6473629" y="1626107"/>
            <a:ext cx="5032572" cy="4546094"/>
          </a:xfrm>
        </p:spPr>
        <p:txBody>
          <a:bodyPr>
            <a:noAutofit/>
          </a:bodyPr>
          <a:lstStyle/>
          <a:p>
            <a:pPr marL="0" indent="0">
              <a:lnSpc>
                <a:spcPct val="110000"/>
              </a:lnSpc>
              <a:buNone/>
            </a:pPr>
            <a:r>
              <a:rPr lang="da-DK" sz="1400" b="1" dirty="0" err="1"/>
              <a:t>Two</a:t>
            </a:r>
            <a:r>
              <a:rPr lang="da-DK" sz="1400" b="1" dirty="0"/>
              <a:t> </a:t>
            </a:r>
            <a:r>
              <a:rPr lang="da-DK" sz="1400" b="1" dirty="0" err="1"/>
              <a:t>main</a:t>
            </a:r>
            <a:r>
              <a:rPr lang="da-DK" sz="1400" b="1" dirty="0"/>
              <a:t> ‘types’ of </a:t>
            </a:r>
            <a:r>
              <a:rPr lang="da-DK" sz="1400" b="1" dirty="0" err="1"/>
              <a:t>resilience</a:t>
            </a:r>
            <a:r>
              <a:rPr lang="da-DK" sz="1400" b="1" dirty="0"/>
              <a:t> </a:t>
            </a:r>
            <a:r>
              <a:rPr lang="da-DK" sz="1400" i="1" dirty="0"/>
              <a:t>(Dovers &amp; </a:t>
            </a:r>
            <a:r>
              <a:rPr lang="da-DK" sz="1400" i="1" dirty="0" err="1"/>
              <a:t>Handmer</a:t>
            </a:r>
            <a:r>
              <a:rPr lang="da-DK" sz="1400" i="1" dirty="0"/>
              <a:t>, 1992): </a:t>
            </a:r>
            <a:r>
              <a:rPr lang="da-DK" sz="1400" b="1" dirty="0"/>
              <a:t> </a:t>
            </a:r>
          </a:p>
          <a:p>
            <a:pPr marL="342900" indent="-342900">
              <a:lnSpc>
                <a:spcPct val="110000"/>
              </a:lnSpc>
              <a:buAutoNum type="arabicPeriod"/>
            </a:pPr>
            <a:r>
              <a:rPr lang="da-DK" sz="1400" i="1" dirty="0" err="1"/>
              <a:t>Reactive</a:t>
            </a:r>
            <a:r>
              <a:rPr lang="da-DK" sz="1400" i="1" dirty="0"/>
              <a:t> </a:t>
            </a:r>
            <a:r>
              <a:rPr lang="da-DK" sz="1400" i="1" dirty="0" err="1"/>
              <a:t>resilience</a:t>
            </a:r>
            <a:r>
              <a:rPr lang="da-DK" sz="1400" i="1" dirty="0"/>
              <a:t>:</a:t>
            </a:r>
          </a:p>
          <a:p>
            <a:pPr>
              <a:lnSpc>
                <a:spcPct val="110000"/>
              </a:lnSpc>
            </a:pPr>
            <a:r>
              <a:rPr lang="en-US" sz="1400" dirty="0">
                <a:effectLst/>
                <a:ea typeface="Calibri" panose="020F0502020204030204" pitchFamily="34" charset="0"/>
              </a:rPr>
              <a:t>Approach to the future is to maintain the status quo and the quest is for constancy and stability</a:t>
            </a:r>
          </a:p>
          <a:p>
            <a:pPr>
              <a:lnSpc>
                <a:spcPct val="110000"/>
              </a:lnSpc>
            </a:pPr>
            <a:r>
              <a:rPr lang="en-US" sz="1400" dirty="0">
                <a:effectLst/>
                <a:ea typeface="Calibri" panose="020F0502020204030204" pitchFamily="34" charset="0"/>
              </a:rPr>
              <a:t>Key words: Resistance, Bounce-back, Reactive, (</a:t>
            </a:r>
            <a:r>
              <a:rPr lang="en-US" sz="1400" dirty="0" err="1">
                <a:effectLst/>
                <a:ea typeface="Calibri" panose="020F0502020204030204" pitchFamily="34" charset="0"/>
              </a:rPr>
              <a:t>Supardi</a:t>
            </a:r>
            <a:r>
              <a:rPr lang="en-US" sz="1400" dirty="0">
                <a:effectLst/>
                <a:ea typeface="Calibri" panose="020F0502020204030204" pitchFamily="34" charset="0"/>
              </a:rPr>
              <a:t> &amp; </a:t>
            </a:r>
            <a:r>
              <a:rPr lang="en-US" sz="1400" dirty="0" err="1">
                <a:effectLst/>
                <a:ea typeface="Calibri" panose="020F0502020204030204" pitchFamily="34" charset="0"/>
              </a:rPr>
              <a:t>Hadi</a:t>
            </a:r>
            <a:r>
              <a:rPr lang="en-US" sz="1400" dirty="0">
                <a:effectLst/>
                <a:ea typeface="Calibri" panose="020F0502020204030204" pitchFamily="34" charset="0"/>
              </a:rPr>
              <a:t>, 2020;Twigger-Ross et al., 2011) </a:t>
            </a:r>
          </a:p>
          <a:p>
            <a:pPr marL="342900" indent="-342900">
              <a:lnSpc>
                <a:spcPct val="110000"/>
              </a:lnSpc>
              <a:buFont typeface="+mj-lt"/>
              <a:buAutoNum type="arabicPeriod" startAt="2"/>
            </a:pPr>
            <a:r>
              <a:rPr lang="da-DK" sz="1400" i="1" dirty="0" err="1"/>
              <a:t>Proactive</a:t>
            </a:r>
            <a:r>
              <a:rPr lang="da-DK" sz="1400" i="1" dirty="0"/>
              <a:t> </a:t>
            </a:r>
            <a:r>
              <a:rPr lang="da-DK" sz="1400" i="1" dirty="0" err="1"/>
              <a:t>resilience</a:t>
            </a:r>
            <a:r>
              <a:rPr lang="da-DK" sz="1400" i="1" dirty="0"/>
              <a:t>:</a:t>
            </a:r>
          </a:p>
          <a:p>
            <a:pPr>
              <a:lnSpc>
                <a:spcPct val="110000"/>
              </a:lnSpc>
            </a:pPr>
            <a:r>
              <a:rPr lang="da-DK" sz="1400" dirty="0"/>
              <a:t>I</a:t>
            </a:r>
            <a:r>
              <a:rPr lang="en-US" sz="1400" dirty="0" err="1">
                <a:effectLst/>
                <a:ea typeface="Calibri" panose="020F0502020204030204" pitchFamily="34" charset="0"/>
              </a:rPr>
              <a:t>nevitability</a:t>
            </a:r>
            <a:r>
              <a:rPr lang="en-US" sz="1400" dirty="0">
                <a:effectLst/>
                <a:ea typeface="Calibri" panose="020F0502020204030204" pitchFamily="34" charset="0"/>
              </a:rPr>
              <a:t> of change is accepted and a system is created that is capable of adapting to new conditions</a:t>
            </a:r>
            <a:r>
              <a:rPr lang="da-DK" sz="1400" dirty="0"/>
              <a:t> </a:t>
            </a:r>
          </a:p>
          <a:p>
            <a:pPr>
              <a:lnSpc>
                <a:spcPct val="110000"/>
              </a:lnSpc>
            </a:pPr>
            <a:r>
              <a:rPr lang="da-DK" sz="1400" dirty="0"/>
              <a:t>Key </a:t>
            </a:r>
            <a:r>
              <a:rPr lang="da-DK" sz="1400" dirty="0" err="1"/>
              <a:t>words</a:t>
            </a:r>
            <a:r>
              <a:rPr lang="da-DK" sz="1400" dirty="0"/>
              <a:t>: Adaptation, Transformation, Dynamic </a:t>
            </a:r>
            <a:r>
              <a:rPr lang="en-US" sz="1400" dirty="0">
                <a:effectLst/>
                <a:ea typeface="Calibri" panose="020F0502020204030204" pitchFamily="34" charset="0"/>
              </a:rPr>
              <a:t>(</a:t>
            </a:r>
            <a:r>
              <a:rPr lang="en-US" sz="1400" dirty="0" err="1">
                <a:effectLst/>
                <a:ea typeface="Calibri" panose="020F0502020204030204" pitchFamily="34" charset="0"/>
              </a:rPr>
              <a:t>Supardi</a:t>
            </a:r>
            <a:r>
              <a:rPr lang="en-US" sz="1400" dirty="0">
                <a:effectLst/>
                <a:ea typeface="Calibri" panose="020F0502020204030204" pitchFamily="34" charset="0"/>
              </a:rPr>
              <a:t> &amp; </a:t>
            </a:r>
            <a:r>
              <a:rPr lang="en-US" sz="1400" dirty="0" err="1">
                <a:effectLst/>
                <a:ea typeface="Calibri" panose="020F0502020204030204" pitchFamily="34" charset="0"/>
              </a:rPr>
              <a:t>Hadi</a:t>
            </a:r>
            <a:r>
              <a:rPr lang="en-US" sz="1400" dirty="0">
                <a:effectLst/>
                <a:ea typeface="Calibri" panose="020F0502020204030204" pitchFamily="34" charset="0"/>
              </a:rPr>
              <a:t>, 2020;Twigger-Ross et al., 2011) </a:t>
            </a:r>
            <a:endParaRPr lang="da-DK" sz="1400" dirty="0"/>
          </a:p>
        </p:txBody>
      </p:sp>
      <p:grpSp>
        <p:nvGrpSpPr>
          <p:cNvPr id="6151" name="Group 76">
            <a:extLst>
              <a:ext uri="{FF2B5EF4-FFF2-40B4-BE49-F238E27FC236}">
                <a16:creationId xmlns:a16="http://schemas.microsoft.com/office/drawing/2014/main" id="{96BEFBD8-C05C-43C7-8D7B-58D37F70F5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8" name="Group 77">
              <a:extLst>
                <a:ext uri="{FF2B5EF4-FFF2-40B4-BE49-F238E27FC236}">
                  <a16:creationId xmlns:a16="http://schemas.microsoft.com/office/drawing/2014/main" id="{B622FDA5-36F9-4DD4-87A3-58FC513B837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0" name="Straight Connector 79">
                <a:extLst>
                  <a:ext uri="{FF2B5EF4-FFF2-40B4-BE49-F238E27FC236}">
                    <a16:creationId xmlns:a16="http://schemas.microsoft.com/office/drawing/2014/main" id="{734870DF-B7C4-4149-9E0F-2B602F26BD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52" name="Straight Connector 80">
                <a:extLst>
                  <a:ext uri="{FF2B5EF4-FFF2-40B4-BE49-F238E27FC236}">
                    <a16:creationId xmlns:a16="http://schemas.microsoft.com/office/drawing/2014/main" id="{A1CD7D4A-FA69-4C48-A532-9ED58E181A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53" name="Oval 78">
              <a:extLst>
                <a:ext uri="{FF2B5EF4-FFF2-40B4-BE49-F238E27FC236}">
                  <a16:creationId xmlns:a16="http://schemas.microsoft.com/office/drawing/2014/main" id="{F57FB85D-1649-470D-A7BA-3475C851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03CCCF79-BC42-40CC-A81F-1C5962B62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556" y="5316608"/>
            <a:ext cx="444795" cy="165514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981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98388E5-7C49-49BF-B90A-CDE7D6A6D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5126CD4-966D-4E41-8B71-5ADE303137AB}"/>
              </a:ext>
            </a:extLst>
          </p:cNvPr>
          <p:cNvSpPr>
            <a:spLocks noGrp="1"/>
          </p:cNvSpPr>
          <p:nvPr>
            <p:ph type="title"/>
          </p:nvPr>
        </p:nvSpPr>
        <p:spPr>
          <a:xfrm>
            <a:off x="6096000" y="685800"/>
            <a:ext cx="5126816" cy="489090"/>
          </a:xfrm>
        </p:spPr>
        <p:txBody>
          <a:bodyPr anchor="b">
            <a:normAutofit fontScale="90000"/>
          </a:bodyPr>
          <a:lstStyle/>
          <a:p>
            <a:r>
              <a:rPr lang="da-DK" dirty="0"/>
              <a:t>On innovation…</a:t>
            </a:r>
          </a:p>
        </p:txBody>
      </p:sp>
      <p:sp>
        <p:nvSpPr>
          <p:cNvPr id="75" name="Freeform: Shape 74">
            <a:extLst>
              <a:ext uri="{FF2B5EF4-FFF2-40B4-BE49-F238E27FC236}">
                <a16:creationId xmlns:a16="http://schemas.microsoft.com/office/drawing/2014/main" id="{61CF1429-F104-494D-9AC3-9CBB601ED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520205" y="282549"/>
            <a:ext cx="4804791" cy="5996172"/>
          </a:xfrm>
          <a:custGeom>
            <a:avLst/>
            <a:gdLst>
              <a:gd name="connsiteX0" fmla="*/ 4431251 w 5224396"/>
              <a:gd name="connsiteY0" fmla="*/ 0 h 6519822"/>
              <a:gd name="connsiteX1" fmla="*/ 4540700 w 5224396"/>
              <a:gd name="connsiteY1" fmla="*/ 1003920 h 6519822"/>
              <a:gd name="connsiteX2" fmla="*/ 5224396 w 5224396"/>
              <a:gd name="connsiteY2" fmla="*/ 1003920 h 6519822"/>
              <a:gd name="connsiteX3" fmla="*/ 5224396 w 5224396"/>
              <a:gd name="connsiteY3" fmla="*/ 6519822 h 6519822"/>
              <a:gd name="connsiteX4" fmla="*/ 766889 w 5224396"/>
              <a:gd name="connsiteY4" fmla="*/ 6519822 h 6519822"/>
              <a:gd name="connsiteX5" fmla="*/ 766889 w 5224396"/>
              <a:gd name="connsiteY5" fmla="*/ 5948076 h 6519822"/>
              <a:gd name="connsiteX6" fmla="*/ 597805 w 5224396"/>
              <a:gd name="connsiteY6" fmla="*/ 5966510 h 6519822"/>
              <a:gd name="connsiteX7" fmla="*/ 0 w 5224396"/>
              <a:gd name="connsiteY7" fmla="*/ 483098 h 65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4396" h="6519822">
                <a:moveTo>
                  <a:pt x="4431251" y="0"/>
                </a:moveTo>
                <a:lnTo>
                  <a:pt x="4540700" y="1003920"/>
                </a:lnTo>
                <a:lnTo>
                  <a:pt x="5224396" y="1003920"/>
                </a:lnTo>
                <a:lnTo>
                  <a:pt x="5224396" y="6519822"/>
                </a:lnTo>
                <a:lnTo>
                  <a:pt x="766889" y="6519822"/>
                </a:lnTo>
                <a:lnTo>
                  <a:pt x="766889" y="5948076"/>
                </a:lnTo>
                <a:lnTo>
                  <a:pt x="597805" y="5966510"/>
                </a:lnTo>
                <a:lnTo>
                  <a:pt x="0" y="483098"/>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7F6A1761-21AB-4DE0-A28E-3776B0EE6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58242">
            <a:off x="797331" y="484048"/>
            <a:ext cx="4559211" cy="5812845"/>
          </a:xfrm>
          <a:custGeom>
            <a:avLst/>
            <a:gdLst>
              <a:gd name="connsiteX0" fmla="*/ 4188629 w 4957370"/>
              <a:gd name="connsiteY0" fmla="*/ 0 h 6320484"/>
              <a:gd name="connsiteX1" fmla="*/ 4218585 w 4957370"/>
              <a:gd name="connsiteY1" fmla="*/ 18617 h 6320484"/>
              <a:gd name="connsiteX2" fmla="*/ 4220262 w 4957370"/>
              <a:gd name="connsiteY2" fmla="*/ 50299 h 6320484"/>
              <a:gd name="connsiteX3" fmla="*/ 4223340 w 4957370"/>
              <a:gd name="connsiteY3" fmla="*/ 51687 h 6320484"/>
              <a:gd name="connsiteX4" fmla="*/ 4243015 w 4957370"/>
              <a:gd name="connsiteY4" fmla="*/ 81229 h 6320484"/>
              <a:gd name="connsiteX5" fmla="*/ 4227211 w 4957370"/>
              <a:gd name="connsiteY5" fmla="*/ 140805 h 6320484"/>
              <a:gd name="connsiteX6" fmla="*/ 4226312 w 4957370"/>
              <a:gd name="connsiteY6" fmla="*/ 164608 h 6320484"/>
              <a:gd name="connsiteX7" fmla="*/ 4231135 w 4957370"/>
              <a:gd name="connsiteY7" fmla="*/ 255748 h 6320484"/>
              <a:gd name="connsiteX8" fmla="*/ 4235510 w 4957370"/>
              <a:gd name="connsiteY8" fmla="*/ 301854 h 6320484"/>
              <a:gd name="connsiteX9" fmla="*/ 4235520 w 4957370"/>
              <a:gd name="connsiteY9" fmla="*/ 330419 h 6320484"/>
              <a:gd name="connsiteX10" fmla="*/ 4235310 w 4957370"/>
              <a:gd name="connsiteY10" fmla="*/ 334637 h 6320484"/>
              <a:gd name="connsiteX11" fmla="*/ 4247536 w 4957370"/>
              <a:gd name="connsiteY11" fmla="*/ 565646 h 6320484"/>
              <a:gd name="connsiteX12" fmla="*/ 4249754 w 4957370"/>
              <a:gd name="connsiteY12" fmla="*/ 570256 h 6320484"/>
              <a:gd name="connsiteX13" fmla="*/ 4250202 w 4957370"/>
              <a:gd name="connsiteY13" fmla="*/ 594123 h 6320484"/>
              <a:gd name="connsiteX14" fmla="*/ 4249459 w 4957370"/>
              <a:gd name="connsiteY14" fmla="*/ 602017 h 6320484"/>
              <a:gd name="connsiteX15" fmla="*/ 4255354 w 4957370"/>
              <a:gd name="connsiteY15" fmla="*/ 713404 h 6320484"/>
              <a:gd name="connsiteX16" fmla="*/ 4257508 w 4957370"/>
              <a:gd name="connsiteY16" fmla="*/ 714073 h 6320484"/>
              <a:gd name="connsiteX17" fmla="*/ 4265497 w 4957370"/>
              <a:gd name="connsiteY17" fmla="*/ 749513 h 6320484"/>
              <a:gd name="connsiteX18" fmla="*/ 4271401 w 4957370"/>
              <a:gd name="connsiteY18" fmla="*/ 847749 h 6320484"/>
              <a:gd name="connsiteX19" fmla="*/ 4277600 w 4957370"/>
              <a:gd name="connsiteY19" fmla="*/ 905577 h 6320484"/>
              <a:gd name="connsiteX20" fmla="*/ 4284143 w 4957370"/>
              <a:gd name="connsiteY20" fmla="*/ 926055 h 6320484"/>
              <a:gd name="connsiteX21" fmla="*/ 4290465 w 4957370"/>
              <a:gd name="connsiteY21" fmla="*/ 955655 h 6320484"/>
              <a:gd name="connsiteX22" fmla="*/ 4293246 w 4957370"/>
              <a:gd name="connsiteY22" fmla="*/ 982888 h 6320484"/>
              <a:gd name="connsiteX23" fmla="*/ 4298563 w 4957370"/>
              <a:gd name="connsiteY23" fmla="*/ 993803 h 6320484"/>
              <a:gd name="connsiteX24" fmla="*/ 4540105 w 4957370"/>
              <a:gd name="connsiteY24" fmla="*/ 1009893 h 6320484"/>
              <a:gd name="connsiteX25" fmla="*/ 4911733 w 4957370"/>
              <a:gd name="connsiteY25" fmla="*/ 1030269 h 6320484"/>
              <a:gd name="connsiteX26" fmla="*/ 4939495 w 4957370"/>
              <a:gd name="connsiteY26" fmla="*/ 1052023 h 6320484"/>
              <a:gd name="connsiteX27" fmla="*/ 4937728 w 4957370"/>
              <a:gd name="connsiteY27" fmla="*/ 1083700 h 6320484"/>
              <a:gd name="connsiteX28" fmla="*/ 4940638 w 4957370"/>
              <a:gd name="connsiteY28" fmla="*/ 1085413 h 6320484"/>
              <a:gd name="connsiteX29" fmla="*/ 4956995 w 4957370"/>
              <a:gd name="connsiteY29" fmla="*/ 1116915 h 6320484"/>
              <a:gd name="connsiteX30" fmla="*/ 4934827 w 4957370"/>
              <a:gd name="connsiteY30" fmla="*/ 1174426 h 6320484"/>
              <a:gd name="connsiteX31" fmla="*/ 4931354 w 4957370"/>
              <a:gd name="connsiteY31" fmla="*/ 1197992 h 6320484"/>
              <a:gd name="connsiteX32" fmla="*/ 4926270 w 4957370"/>
              <a:gd name="connsiteY32" fmla="*/ 1289117 h 6320484"/>
              <a:gd name="connsiteX33" fmla="*/ 4925623 w 4957370"/>
              <a:gd name="connsiteY33" fmla="*/ 1335426 h 6320484"/>
              <a:gd name="connsiteX34" fmla="*/ 4922537 w 4957370"/>
              <a:gd name="connsiteY34" fmla="*/ 1363823 h 6320484"/>
              <a:gd name="connsiteX35" fmla="*/ 4921871 w 4957370"/>
              <a:gd name="connsiteY35" fmla="*/ 1367995 h 6320484"/>
              <a:gd name="connsiteX36" fmla="*/ 4908988 w 4957370"/>
              <a:gd name="connsiteY36" fmla="*/ 1598968 h 6320484"/>
              <a:gd name="connsiteX37" fmla="*/ 4910694 w 4957370"/>
              <a:gd name="connsiteY37" fmla="*/ 1603791 h 6320484"/>
              <a:gd name="connsiteX38" fmla="*/ 4908552 w 4957370"/>
              <a:gd name="connsiteY38" fmla="*/ 1627566 h 6320484"/>
              <a:gd name="connsiteX39" fmla="*/ 4906959 w 4957370"/>
              <a:gd name="connsiteY39" fmla="*/ 1635333 h 6320484"/>
              <a:gd name="connsiteX40" fmla="*/ 4900747 w 4957370"/>
              <a:gd name="connsiteY40" fmla="*/ 1746703 h 6320484"/>
              <a:gd name="connsiteX41" fmla="*/ 4902815 w 4957370"/>
              <a:gd name="connsiteY41" fmla="*/ 1747601 h 6320484"/>
              <a:gd name="connsiteX42" fmla="*/ 4906917 w 4957370"/>
              <a:gd name="connsiteY42" fmla="*/ 1783698 h 6320484"/>
              <a:gd name="connsiteX43" fmla="*/ 4902139 w 4957370"/>
              <a:gd name="connsiteY43" fmla="*/ 1881995 h 6320484"/>
              <a:gd name="connsiteX44" fmla="*/ 4902035 w 4957370"/>
              <a:gd name="connsiteY44" fmla="*/ 1940154 h 6320484"/>
              <a:gd name="connsiteX45" fmla="*/ 4906319 w 4957370"/>
              <a:gd name="connsiteY45" fmla="*/ 1961221 h 6320484"/>
              <a:gd name="connsiteX46" fmla="*/ 4909396 w 4957370"/>
              <a:gd name="connsiteY46" fmla="*/ 1991332 h 6320484"/>
              <a:gd name="connsiteX47" fmla="*/ 4918176 w 4957370"/>
              <a:gd name="connsiteY47" fmla="*/ 2043680 h 6320484"/>
              <a:gd name="connsiteX48" fmla="*/ 4920444 w 4957370"/>
              <a:gd name="connsiteY48" fmla="*/ 2093780 h 6320484"/>
              <a:gd name="connsiteX49" fmla="*/ 4919568 w 4957370"/>
              <a:gd name="connsiteY49" fmla="*/ 2127331 h 6320484"/>
              <a:gd name="connsiteX50" fmla="*/ 4919107 w 4957370"/>
              <a:gd name="connsiteY50" fmla="*/ 2132180 h 6320484"/>
              <a:gd name="connsiteX51" fmla="*/ 4910026 w 4957370"/>
              <a:gd name="connsiteY51" fmla="*/ 2171984 h 6320484"/>
              <a:gd name="connsiteX52" fmla="*/ 4913276 w 4957370"/>
              <a:gd name="connsiteY52" fmla="*/ 2175920 h 6320484"/>
              <a:gd name="connsiteX53" fmla="*/ 4916106 w 4957370"/>
              <a:gd name="connsiteY53" fmla="*/ 2188707 h 6320484"/>
              <a:gd name="connsiteX54" fmla="*/ 4911385 w 4957370"/>
              <a:gd name="connsiteY54" fmla="*/ 2199268 h 6320484"/>
              <a:gd name="connsiteX55" fmla="*/ 4901244 w 4957370"/>
              <a:gd name="connsiteY55" fmla="*/ 2249378 h 6320484"/>
              <a:gd name="connsiteX56" fmla="*/ 4890393 w 4957370"/>
              <a:gd name="connsiteY56" fmla="*/ 2322907 h 6320484"/>
              <a:gd name="connsiteX57" fmla="*/ 4885532 w 4957370"/>
              <a:gd name="connsiteY57" fmla="*/ 2333841 h 6320484"/>
              <a:gd name="connsiteX58" fmla="*/ 4871165 w 4957370"/>
              <a:gd name="connsiteY58" fmla="*/ 2405746 h 6320484"/>
              <a:gd name="connsiteX59" fmla="*/ 4867465 w 4957370"/>
              <a:gd name="connsiteY59" fmla="*/ 2443689 h 6320484"/>
              <a:gd name="connsiteX60" fmla="*/ 4871110 w 4957370"/>
              <a:gd name="connsiteY60" fmla="*/ 2448134 h 6320484"/>
              <a:gd name="connsiteX61" fmla="*/ 4869467 w 4957370"/>
              <a:gd name="connsiteY61" fmla="*/ 2459306 h 6320484"/>
              <a:gd name="connsiteX62" fmla="*/ 4869877 w 4957370"/>
              <a:gd name="connsiteY62" fmla="*/ 2462358 h 6320484"/>
              <a:gd name="connsiteX63" fmla="*/ 4871382 w 4957370"/>
              <a:gd name="connsiteY63" fmla="*/ 2479770 h 6320484"/>
              <a:gd name="connsiteX64" fmla="*/ 4859960 w 4957370"/>
              <a:gd name="connsiteY64" fmla="*/ 2514583 h 6320484"/>
              <a:gd name="connsiteX65" fmla="*/ 4857909 w 4957370"/>
              <a:gd name="connsiteY65" fmla="*/ 2514709 h 6320484"/>
              <a:gd name="connsiteX66" fmla="*/ 4849446 w 4957370"/>
              <a:gd name="connsiteY66" fmla="*/ 2666439 h 6320484"/>
              <a:gd name="connsiteX67" fmla="*/ 4858101 w 4957370"/>
              <a:gd name="connsiteY67" fmla="*/ 2690544 h 6320484"/>
              <a:gd name="connsiteX68" fmla="*/ 4860369 w 4957370"/>
              <a:gd name="connsiteY68" fmla="*/ 2740646 h 6320484"/>
              <a:gd name="connsiteX69" fmla="*/ 4859492 w 4957370"/>
              <a:gd name="connsiteY69" fmla="*/ 2774197 h 6320484"/>
              <a:gd name="connsiteX70" fmla="*/ 4859032 w 4957370"/>
              <a:gd name="connsiteY70" fmla="*/ 2779045 h 6320484"/>
              <a:gd name="connsiteX71" fmla="*/ 4849950 w 4957370"/>
              <a:gd name="connsiteY71" fmla="*/ 2818850 h 6320484"/>
              <a:gd name="connsiteX72" fmla="*/ 4853201 w 4957370"/>
              <a:gd name="connsiteY72" fmla="*/ 2822786 h 6320484"/>
              <a:gd name="connsiteX73" fmla="*/ 4856030 w 4957370"/>
              <a:gd name="connsiteY73" fmla="*/ 2835573 h 6320484"/>
              <a:gd name="connsiteX74" fmla="*/ 4851309 w 4957370"/>
              <a:gd name="connsiteY74" fmla="*/ 2846133 h 6320484"/>
              <a:gd name="connsiteX75" fmla="*/ 4841168 w 4957370"/>
              <a:gd name="connsiteY75" fmla="*/ 2896246 h 6320484"/>
              <a:gd name="connsiteX76" fmla="*/ 4833868 w 4957370"/>
              <a:gd name="connsiteY76" fmla="*/ 2945711 h 6320484"/>
              <a:gd name="connsiteX77" fmla="*/ 4778020 w 4957370"/>
              <a:gd name="connsiteY77" fmla="*/ 3999577 h 6320484"/>
              <a:gd name="connsiteX78" fmla="*/ 4765288 w 4957370"/>
              <a:gd name="connsiteY78" fmla="*/ 4252632 h 6320484"/>
              <a:gd name="connsiteX79" fmla="*/ 4754250 w 4957370"/>
              <a:gd name="connsiteY79" fmla="*/ 4414955 h 6320484"/>
              <a:gd name="connsiteX80" fmla="*/ 4663870 w 4957370"/>
              <a:gd name="connsiteY80" fmla="*/ 6050064 h 6320484"/>
              <a:gd name="connsiteX81" fmla="*/ 4669145 w 4957370"/>
              <a:gd name="connsiteY81" fmla="*/ 6086684 h 6320484"/>
              <a:gd name="connsiteX82" fmla="*/ 4672665 w 4957370"/>
              <a:gd name="connsiteY82" fmla="*/ 6121067 h 6320484"/>
              <a:gd name="connsiteX83" fmla="*/ 4675485 w 4957370"/>
              <a:gd name="connsiteY83" fmla="*/ 6221142 h 6320484"/>
              <a:gd name="connsiteX84" fmla="*/ 4657006 w 4957370"/>
              <a:gd name="connsiteY84" fmla="*/ 6255466 h 6320484"/>
              <a:gd name="connsiteX85" fmla="*/ 4652373 w 4957370"/>
              <a:gd name="connsiteY85" fmla="*/ 6258160 h 6320484"/>
              <a:gd name="connsiteX86" fmla="*/ 4648931 w 4957370"/>
              <a:gd name="connsiteY86" fmla="*/ 6320461 h 6320484"/>
              <a:gd name="connsiteX87" fmla="*/ 732080 w 4957370"/>
              <a:gd name="connsiteY87" fmla="*/ 6068362 h 6320484"/>
              <a:gd name="connsiteX88" fmla="*/ 423039 w 4957370"/>
              <a:gd name="connsiteY88" fmla="*/ 6051307 h 6320484"/>
              <a:gd name="connsiteX89" fmla="*/ 427345 w 4957370"/>
              <a:gd name="connsiteY89" fmla="*/ 6011137 h 6320484"/>
              <a:gd name="connsiteX90" fmla="*/ 431547 w 4957370"/>
              <a:gd name="connsiteY90" fmla="*/ 6004548 h 6320484"/>
              <a:gd name="connsiteX91" fmla="*/ 431815 w 4957370"/>
              <a:gd name="connsiteY91" fmla="*/ 6001808 h 6320484"/>
              <a:gd name="connsiteX92" fmla="*/ 432084 w 4957370"/>
              <a:gd name="connsiteY92" fmla="*/ 5999067 h 6320484"/>
              <a:gd name="connsiteX93" fmla="*/ 432619 w 4957370"/>
              <a:gd name="connsiteY93" fmla="*/ 5993584 h 6320484"/>
              <a:gd name="connsiteX94" fmla="*/ 432305 w 4957370"/>
              <a:gd name="connsiteY94" fmla="*/ 5987694 h 6320484"/>
              <a:gd name="connsiteX95" fmla="*/ 431724 w 4957370"/>
              <a:gd name="connsiteY95" fmla="*/ 5984546 h 6320484"/>
              <a:gd name="connsiteX96" fmla="*/ 431991 w 4957370"/>
              <a:gd name="connsiteY96" fmla="*/ 5981803 h 6320484"/>
              <a:gd name="connsiteX97" fmla="*/ 431677 w 4957370"/>
              <a:gd name="connsiteY97" fmla="*/ 5975914 h 6320484"/>
              <a:gd name="connsiteX98" fmla="*/ 431096 w 4957370"/>
              <a:gd name="connsiteY98" fmla="*/ 5972765 h 6320484"/>
              <a:gd name="connsiteX99" fmla="*/ 430469 w 4957370"/>
              <a:gd name="connsiteY99" fmla="*/ 5960984 h 6320484"/>
              <a:gd name="connsiteX100" fmla="*/ 429887 w 4957370"/>
              <a:gd name="connsiteY100" fmla="*/ 5957836 h 6320484"/>
              <a:gd name="connsiteX101" fmla="*/ 430154 w 4957370"/>
              <a:gd name="connsiteY101" fmla="*/ 5955094 h 6320484"/>
              <a:gd name="connsiteX102" fmla="*/ 428725 w 4957370"/>
              <a:gd name="connsiteY102" fmla="*/ 5951537 h 6320484"/>
              <a:gd name="connsiteX103" fmla="*/ 434114 w 4957370"/>
              <a:gd name="connsiteY103" fmla="*/ 5888089 h 6320484"/>
              <a:gd name="connsiteX104" fmla="*/ 456311 w 4957370"/>
              <a:gd name="connsiteY104" fmla="*/ 5468000 h 6320484"/>
              <a:gd name="connsiteX105" fmla="*/ 270548 w 4957370"/>
              <a:gd name="connsiteY105" fmla="*/ 5477940 h 6320484"/>
              <a:gd name="connsiteX106" fmla="*/ 270475 w 4957370"/>
              <a:gd name="connsiteY106" fmla="*/ 5437540 h 6320484"/>
              <a:gd name="connsiteX107" fmla="*/ 273938 w 4957370"/>
              <a:gd name="connsiteY107" fmla="*/ 5430534 h 6320484"/>
              <a:gd name="connsiteX108" fmla="*/ 273907 w 4957370"/>
              <a:gd name="connsiteY108" fmla="*/ 5427782 h 6320484"/>
              <a:gd name="connsiteX109" fmla="*/ 273878 w 4957370"/>
              <a:gd name="connsiteY109" fmla="*/ 5425027 h 6320484"/>
              <a:gd name="connsiteX110" fmla="*/ 273815 w 4957370"/>
              <a:gd name="connsiteY110" fmla="*/ 5419519 h 6320484"/>
              <a:gd name="connsiteX111" fmla="*/ 272865 w 4957370"/>
              <a:gd name="connsiteY111" fmla="*/ 5413698 h 6320484"/>
              <a:gd name="connsiteX112" fmla="*/ 271945 w 4957370"/>
              <a:gd name="connsiteY112" fmla="*/ 5410631 h 6320484"/>
              <a:gd name="connsiteX113" fmla="*/ 271914 w 4957370"/>
              <a:gd name="connsiteY113" fmla="*/ 5407876 h 6320484"/>
              <a:gd name="connsiteX114" fmla="*/ 270963 w 4957370"/>
              <a:gd name="connsiteY114" fmla="*/ 5402055 h 6320484"/>
              <a:gd name="connsiteX115" fmla="*/ 270045 w 4957370"/>
              <a:gd name="connsiteY115" fmla="*/ 5398988 h 6320484"/>
              <a:gd name="connsiteX116" fmla="*/ 268144 w 4957370"/>
              <a:gd name="connsiteY116" fmla="*/ 5387344 h 6320484"/>
              <a:gd name="connsiteX117" fmla="*/ 267225 w 4957370"/>
              <a:gd name="connsiteY117" fmla="*/ 5384278 h 6320484"/>
              <a:gd name="connsiteX118" fmla="*/ 267193 w 4957370"/>
              <a:gd name="connsiteY118" fmla="*/ 5381523 h 6320484"/>
              <a:gd name="connsiteX119" fmla="*/ 265387 w 4957370"/>
              <a:gd name="connsiteY119" fmla="*/ 5378142 h 6320484"/>
              <a:gd name="connsiteX120" fmla="*/ 263868 w 4957370"/>
              <a:gd name="connsiteY120" fmla="*/ 5314483 h 6320484"/>
              <a:gd name="connsiteX121" fmla="*/ 192698 w 4957370"/>
              <a:gd name="connsiteY121" fmla="*/ 4040419 h 6320484"/>
              <a:gd name="connsiteX122" fmla="*/ 0 w 4957370"/>
              <a:gd name="connsiteY122" fmla="*/ 208389 h 6320484"/>
              <a:gd name="connsiteX123" fmla="*/ 2990554 w 4957370"/>
              <a:gd name="connsiteY123" fmla="*/ 54813 h 6320484"/>
              <a:gd name="connsiteX124" fmla="*/ 3816982 w 4957370"/>
              <a:gd name="connsiteY124" fmla="*/ 20020 h 6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2" name="Picture 4" descr="Fire typer af innovation leder til forskellig forandring | cfia">
            <a:extLst>
              <a:ext uri="{FF2B5EF4-FFF2-40B4-BE49-F238E27FC236}">
                <a16:creationId xmlns:a16="http://schemas.microsoft.com/office/drawing/2014/main" id="{1760F3C4-C8F2-4BB8-B409-5E2AAF4E0043}"/>
              </a:ext>
            </a:extLst>
          </p:cNvPr>
          <p:cNvPicPr>
            <a:picLocks noChangeAspect="1" noChangeArrowheads="1"/>
          </p:cNvPicPr>
          <p:nvPr/>
        </p:nvPicPr>
        <p:blipFill rotWithShape="1">
          <a:blip r:embed="rId3">
            <a:alphaModFix amt="83000"/>
            <a:extLst>
              <a:ext uri="{28A0092B-C50C-407E-A947-70E740481C1C}">
                <a14:useLocalDpi xmlns:a14="http://schemas.microsoft.com/office/drawing/2010/main" val="0"/>
              </a:ext>
            </a:extLst>
          </a:blip>
          <a:srcRect l="33721" r="33924" b="-1"/>
          <a:stretch/>
        </p:blipFill>
        <p:spPr bwMode="auto">
          <a:xfrm rot="21358242">
            <a:off x="796624" y="485640"/>
            <a:ext cx="4559211" cy="5812845"/>
          </a:xfrm>
          <a:custGeom>
            <a:avLst/>
            <a:gdLst/>
            <a:ahLst/>
            <a:cxnLst/>
            <a:rect l="l" t="t" r="r" b="b"/>
            <a:pathLst>
              <a:path w="4957370" h="6320484">
                <a:moveTo>
                  <a:pt x="4188629" y="0"/>
                </a:moveTo>
                <a:lnTo>
                  <a:pt x="4218585" y="18617"/>
                </a:lnTo>
                <a:cubicBezTo>
                  <a:pt x="4219145" y="29178"/>
                  <a:pt x="4219703" y="39738"/>
                  <a:pt x="4220262" y="50299"/>
                </a:cubicBezTo>
                <a:lnTo>
                  <a:pt x="4223340" y="51687"/>
                </a:lnTo>
                <a:cubicBezTo>
                  <a:pt x="4233026" y="52344"/>
                  <a:pt x="4240723" y="38431"/>
                  <a:pt x="4243015" y="81229"/>
                </a:cubicBezTo>
                <a:cubicBezTo>
                  <a:pt x="4234697" y="102698"/>
                  <a:pt x="4229805" y="122275"/>
                  <a:pt x="4227211" y="140805"/>
                </a:cubicBezTo>
                <a:lnTo>
                  <a:pt x="4226312" y="164608"/>
                </a:lnTo>
                <a:lnTo>
                  <a:pt x="4231135" y="255748"/>
                </a:lnTo>
                <a:cubicBezTo>
                  <a:pt x="4232593" y="271116"/>
                  <a:pt x="4234052" y="286485"/>
                  <a:pt x="4235510" y="301854"/>
                </a:cubicBezTo>
                <a:cubicBezTo>
                  <a:pt x="4235774" y="306768"/>
                  <a:pt x="4235830" y="317328"/>
                  <a:pt x="4235520" y="330419"/>
                </a:cubicBezTo>
                <a:lnTo>
                  <a:pt x="4235310" y="334637"/>
                </a:lnTo>
                <a:lnTo>
                  <a:pt x="4247536" y="565646"/>
                </a:lnTo>
                <a:lnTo>
                  <a:pt x="4249754" y="570256"/>
                </a:lnTo>
                <a:cubicBezTo>
                  <a:pt x="4251067" y="577685"/>
                  <a:pt x="4250868" y="585797"/>
                  <a:pt x="4250202" y="594123"/>
                </a:cubicBezTo>
                <a:lnTo>
                  <a:pt x="4249459" y="602017"/>
                </a:lnTo>
                <a:lnTo>
                  <a:pt x="4255354" y="713404"/>
                </a:lnTo>
                <a:lnTo>
                  <a:pt x="4257508" y="714073"/>
                </a:lnTo>
                <a:cubicBezTo>
                  <a:pt x="4259622" y="720223"/>
                  <a:pt x="4263181" y="727234"/>
                  <a:pt x="4265497" y="749513"/>
                </a:cubicBezTo>
                <a:cubicBezTo>
                  <a:pt x="4257720" y="777760"/>
                  <a:pt x="4282009" y="812594"/>
                  <a:pt x="4271401" y="847749"/>
                </a:cubicBezTo>
                <a:cubicBezTo>
                  <a:pt x="4269058" y="860507"/>
                  <a:pt x="4271354" y="898948"/>
                  <a:pt x="4277600" y="905577"/>
                </a:cubicBezTo>
                <a:cubicBezTo>
                  <a:pt x="4279276" y="913460"/>
                  <a:pt x="4277660" y="923050"/>
                  <a:pt x="4284143" y="926055"/>
                </a:cubicBezTo>
                <a:cubicBezTo>
                  <a:pt x="4292030" y="931337"/>
                  <a:pt x="4281721" y="960641"/>
                  <a:pt x="4290465" y="955655"/>
                </a:cubicBezTo>
                <a:cubicBezTo>
                  <a:pt x="4286952" y="966045"/>
                  <a:pt x="4289362" y="974748"/>
                  <a:pt x="4293246" y="982888"/>
                </a:cubicBezTo>
                <a:lnTo>
                  <a:pt x="4298563" y="993803"/>
                </a:lnTo>
                <a:lnTo>
                  <a:pt x="4540105" y="1009893"/>
                </a:lnTo>
                <a:lnTo>
                  <a:pt x="4911733" y="1030269"/>
                </a:lnTo>
                <a:lnTo>
                  <a:pt x="4939495" y="1052023"/>
                </a:lnTo>
                <a:cubicBezTo>
                  <a:pt x="4938906" y="1062583"/>
                  <a:pt x="4938317" y="1073141"/>
                  <a:pt x="4937728" y="1083700"/>
                </a:cubicBezTo>
                <a:lnTo>
                  <a:pt x="4940638" y="1085413"/>
                </a:lnTo>
                <a:cubicBezTo>
                  <a:pt x="4950195" y="1087116"/>
                  <a:pt x="4959355" y="1074120"/>
                  <a:pt x="4956995" y="1116915"/>
                </a:cubicBezTo>
                <a:cubicBezTo>
                  <a:pt x="4946399" y="1137355"/>
                  <a:pt x="4939414" y="1156286"/>
                  <a:pt x="4934827" y="1174426"/>
                </a:cubicBezTo>
                <a:lnTo>
                  <a:pt x="4931354" y="1197992"/>
                </a:lnTo>
                <a:lnTo>
                  <a:pt x="4926270" y="1289117"/>
                </a:lnTo>
                <a:cubicBezTo>
                  <a:pt x="4926054" y="1304553"/>
                  <a:pt x="4925839" y="1319990"/>
                  <a:pt x="4925623" y="1335426"/>
                </a:cubicBezTo>
                <a:cubicBezTo>
                  <a:pt x="4925353" y="1340339"/>
                  <a:pt x="4924264" y="1350844"/>
                  <a:pt x="4922537" y="1363823"/>
                </a:cubicBezTo>
                <a:lnTo>
                  <a:pt x="4921871" y="1367995"/>
                </a:lnTo>
                <a:lnTo>
                  <a:pt x="4908988" y="1598968"/>
                </a:lnTo>
                <a:lnTo>
                  <a:pt x="4910694" y="1603791"/>
                </a:lnTo>
                <a:cubicBezTo>
                  <a:pt x="4911194" y="1611318"/>
                  <a:pt x="4910117" y="1619361"/>
                  <a:pt x="4908552" y="1627566"/>
                </a:cubicBezTo>
                <a:lnTo>
                  <a:pt x="4906959" y="1635333"/>
                </a:lnTo>
                <a:lnTo>
                  <a:pt x="4900747" y="1746703"/>
                </a:lnTo>
                <a:lnTo>
                  <a:pt x="4902815" y="1747601"/>
                </a:lnTo>
                <a:cubicBezTo>
                  <a:pt x="4904250" y="1753944"/>
                  <a:pt x="4907029" y="1761300"/>
                  <a:pt x="4906917" y="1783698"/>
                </a:cubicBezTo>
                <a:cubicBezTo>
                  <a:pt x="4896124" y="1810936"/>
                  <a:pt x="4916495" y="1848198"/>
                  <a:pt x="4902139" y="1881995"/>
                </a:cubicBezTo>
                <a:cubicBezTo>
                  <a:pt x="4898428" y="1894424"/>
                  <a:pt x="4896544" y="1932888"/>
                  <a:pt x="4902035" y="1940154"/>
                </a:cubicBezTo>
                <a:cubicBezTo>
                  <a:pt x="4902846" y="1948172"/>
                  <a:pt x="4900200" y="1957532"/>
                  <a:pt x="4906319" y="1961221"/>
                </a:cubicBezTo>
                <a:cubicBezTo>
                  <a:pt x="4913588" y="1967327"/>
                  <a:pt x="4900163" y="1995341"/>
                  <a:pt x="4909396" y="1991332"/>
                </a:cubicBezTo>
                <a:cubicBezTo>
                  <a:pt x="4900159" y="2011227"/>
                  <a:pt x="4915207" y="2026986"/>
                  <a:pt x="4918176" y="2043680"/>
                </a:cubicBezTo>
                <a:lnTo>
                  <a:pt x="4920444" y="2093780"/>
                </a:lnTo>
                <a:cubicBezTo>
                  <a:pt x="4920152" y="2104963"/>
                  <a:pt x="4919859" y="2116147"/>
                  <a:pt x="4919568" y="2127331"/>
                </a:cubicBezTo>
                <a:cubicBezTo>
                  <a:pt x="4919414" y="2128947"/>
                  <a:pt x="4919260" y="2130563"/>
                  <a:pt x="4919107" y="2132180"/>
                </a:cubicBezTo>
                <a:lnTo>
                  <a:pt x="4910026" y="2171984"/>
                </a:lnTo>
                <a:cubicBezTo>
                  <a:pt x="4911227" y="2172990"/>
                  <a:pt x="4912324" y="2174315"/>
                  <a:pt x="4913276" y="2175920"/>
                </a:cubicBezTo>
                <a:lnTo>
                  <a:pt x="4916106" y="2188707"/>
                </a:lnTo>
                <a:lnTo>
                  <a:pt x="4911385" y="2199268"/>
                </a:lnTo>
                <a:lnTo>
                  <a:pt x="4901244" y="2249378"/>
                </a:lnTo>
                <a:lnTo>
                  <a:pt x="4890393" y="2322907"/>
                </a:lnTo>
                <a:lnTo>
                  <a:pt x="4885532" y="2333841"/>
                </a:lnTo>
                <a:cubicBezTo>
                  <a:pt x="4879467" y="2359072"/>
                  <a:pt x="4882601" y="2390080"/>
                  <a:pt x="4871165" y="2405746"/>
                </a:cubicBezTo>
                <a:lnTo>
                  <a:pt x="4867465" y="2443689"/>
                </a:lnTo>
                <a:lnTo>
                  <a:pt x="4871110" y="2448134"/>
                </a:lnTo>
                <a:lnTo>
                  <a:pt x="4869467" y="2459306"/>
                </a:lnTo>
                <a:cubicBezTo>
                  <a:pt x="4869603" y="2460323"/>
                  <a:pt x="4869741" y="2461340"/>
                  <a:pt x="4869877" y="2462358"/>
                </a:cubicBezTo>
                <a:cubicBezTo>
                  <a:pt x="4870681" y="2468183"/>
                  <a:pt x="4871335" y="2473955"/>
                  <a:pt x="4871382" y="2479770"/>
                </a:cubicBezTo>
                <a:cubicBezTo>
                  <a:pt x="4856871" y="2476510"/>
                  <a:pt x="4862556" y="2505567"/>
                  <a:pt x="4859960" y="2514583"/>
                </a:cubicBezTo>
                <a:lnTo>
                  <a:pt x="4857909" y="2514709"/>
                </a:lnTo>
                <a:lnTo>
                  <a:pt x="4849446" y="2666439"/>
                </a:lnTo>
                <a:lnTo>
                  <a:pt x="4858101" y="2690544"/>
                </a:lnTo>
                <a:cubicBezTo>
                  <a:pt x="4858857" y="2707245"/>
                  <a:pt x="4859613" y="2723945"/>
                  <a:pt x="4860369" y="2740646"/>
                </a:cubicBezTo>
                <a:cubicBezTo>
                  <a:pt x="4860076" y="2751830"/>
                  <a:pt x="4859785" y="2763013"/>
                  <a:pt x="4859492" y="2774197"/>
                </a:cubicBezTo>
                <a:lnTo>
                  <a:pt x="4859032" y="2779045"/>
                </a:lnTo>
                <a:lnTo>
                  <a:pt x="4849950" y="2818850"/>
                </a:lnTo>
                <a:cubicBezTo>
                  <a:pt x="4851152" y="2819856"/>
                  <a:pt x="4852248" y="2821182"/>
                  <a:pt x="4853201" y="2822786"/>
                </a:cubicBezTo>
                <a:lnTo>
                  <a:pt x="4856030" y="2835573"/>
                </a:lnTo>
                <a:lnTo>
                  <a:pt x="4851309" y="2846133"/>
                </a:lnTo>
                <a:lnTo>
                  <a:pt x="4841168" y="2896246"/>
                </a:lnTo>
                <a:lnTo>
                  <a:pt x="4833868" y="2945711"/>
                </a:lnTo>
                <a:cubicBezTo>
                  <a:pt x="4815252" y="3297000"/>
                  <a:pt x="4781620" y="3653361"/>
                  <a:pt x="4778020" y="3999577"/>
                </a:cubicBezTo>
                <a:cubicBezTo>
                  <a:pt x="4775081" y="4078096"/>
                  <a:pt x="4768227" y="4174113"/>
                  <a:pt x="4765288" y="4252632"/>
                </a:cubicBezTo>
                <a:cubicBezTo>
                  <a:pt x="4771867" y="4246730"/>
                  <a:pt x="4761520" y="4396558"/>
                  <a:pt x="4754250" y="4414955"/>
                </a:cubicBezTo>
                <a:lnTo>
                  <a:pt x="4663870" y="6050064"/>
                </a:lnTo>
                <a:lnTo>
                  <a:pt x="4669145" y="6086684"/>
                </a:lnTo>
                <a:cubicBezTo>
                  <a:pt x="4674909" y="6094577"/>
                  <a:pt x="4671608" y="6098657"/>
                  <a:pt x="4672665" y="6121067"/>
                </a:cubicBezTo>
                <a:cubicBezTo>
                  <a:pt x="4673721" y="6143476"/>
                  <a:pt x="4657066" y="6177068"/>
                  <a:pt x="4675485" y="6221142"/>
                </a:cubicBezTo>
                <a:cubicBezTo>
                  <a:pt x="4675068" y="6228689"/>
                  <a:pt x="4665430" y="6246990"/>
                  <a:pt x="4657006" y="6255466"/>
                </a:cubicBezTo>
                <a:lnTo>
                  <a:pt x="4652373" y="6258160"/>
                </a:lnTo>
                <a:cubicBezTo>
                  <a:pt x="4651226" y="6278927"/>
                  <a:pt x="4653178" y="6296913"/>
                  <a:pt x="4648931" y="6320461"/>
                </a:cubicBezTo>
                <a:cubicBezTo>
                  <a:pt x="4542790" y="6322747"/>
                  <a:pt x="2133595" y="6155193"/>
                  <a:pt x="732080" y="6068362"/>
                </a:cubicBezTo>
                <a:lnTo>
                  <a:pt x="423039" y="6051307"/>
                </a:lnTo>
                <a:lnTo>
                  <a:pt x="427345" y="6011137"/>
                </a:lnTo>
                <a:lnTo>
                  <a:pt x="431547" y="6004548"/>
                </a:lnTo>
                <a:cubicBezTo>
                  <a:pt x="432075" y="6003448"/>
                  <a:pt x="431724" y="6002721"/>
                  <a:pt x="431815" y="6001808"/>
                </a:cubicBezTo>
                <a:lnTo>
                  <a:pt x="432084" y="5999067"/>
                </a:lnTo>
                <a:cubicBezTo>
                  <a:pt x="432261" y="5997240"/>
                  <a:pt x="432627" y="5995212"/>
                  <a:pt x="432619" y="5993584"/>
                </a:cubicBezTo>
                <a:cubicBezTo>
                  <a:pt x="432563" y="5983140"/>
                  <a:pt x="431486" y="5996073"/>
                  <a:pt x="432305" y="5987694"/>
                </a:cubicBezTo>
                <a:cubicBezTo>
                  <a:pt x="432112" y="5986644"/>
                  <a:pt x="431788" y="5985763"/>
                  <a:pt x="431724" y="5984546"/>
                </a:cubicBezTo>
                <a:cubicBezTo>
                  <a:pt x="431682" y="5983776"/>
                  <a:pt x="432031" y="5982573"/>
                  <a:pt x="431991" y="5981803"/>
                </a:cubicBezTo>
                <a:cubicBezTo>
                  <a:pt x="431612" y="5974675"/>
                  <a:pt x="431062" y="5982198"/>
                  <a:pt x="431677" y="5975914"/>
                </a:cubicBezTo>
                <a:lnTo>
                  <a:pt x="431096" y="5972765"/>
                </a:lnTo>
                <a:cubicBezTo>
                  <a:pt x="429687" y="5965140"/>
                  <a:pt x="429650" y="5969355"/>
                  <a:pt x="430469" y="5960984"/>
                </a:cubicBezTo>
                <a:cubicBezTo>
                  <a:pt x="430275" y="5959935"/>
                  <a:pt x="429953" y="5959052"/>
                  <a:pt x="429887" y="5957836"/>
                </a:cubicBezTo>
                <a:cubicBezTo>
                  <a:pt x="429845" y="5957067"/>
                  <a:pt x="430277" y="5955758"/>
                  <a:pt x="430154" y="5955094"/>
                </a:cubicBezTo>
                <a:cubicBezTo>
                  <a:pt x="429881" y="5953610"/>
                  <a:pt x="427716" y="5954033"/>
                  <a:pt x="428725" y="5951537"/>
                </a:cubicBezTo>
                <a:lnTo>
                  <a:pt x="434114" y="5888089"/>
                </a:lnTo>
                <a:lnTo>
                  <a:pt x="456311" y="5468000"/>
                </a:lnTo>
                <a:lnTo>
                  <a:pt x="270548" y="5477940"/>
                </a:lnTo>
                <a:lnTo>
                  <a:pt x="270475" y="5437540"/>
                </a:lnTo>
                <a:lnTo>
                  <a:pt x="273938" y="5430534"/>
                </a:lnTo>
                <a:cubicBezTo>
                  <a:pt x="274344" y="5429384"/>
                  <a:pt x="273916" y="5428699"/>
                  <a:pt x="273907" y="5427782"/>
                </a:cubicBezTo>
                <a:lnTo>
                  <a:pt x="273878" y="5425027"/>
                </a:lnTo>
                <a:cubicBezTo>
                  <a:pt x="273856" y="5423192"/>
                  <a:pt x="273999" y="5421136"/>
                  <a:pt x="273815" y="5419519"/>
                </a:cubicBezTo>
                <a:cubicBezTo>
                  <a:pt x="272628" y="5409143"/>
                  <a:pt x="272958" y="5422116"/>
                  <a:pt x="272865" y="5413698"/>
                </a:cubicBezTo>
                <a:cubicBezTo>
                  <a:pt x="272559" y="5412674"/>
                  <a:pt x="272142" y="5411834"/>
                  <a:pt x="271945" y="5410631"/>
                </a:cubicBezTo>
                <a:cubicBezTo>
                  <a:pt x="271820" y="5409870"/>
                  <a:pt x="272038" y="5408637"/>
                  <a:pt x="271914" y="5407876"/>
                </a:cubicBezTo>
                <a:cubicBezTo>
                  <a:pt x="270765" y="5400830"/>
                  <a:pt x="271034" y="5408369"/>
                  <a:pt x="270963" y="5402055"/>
                </a:cubicBezTo>
                <a:lnTo>
                  <a:pt x="270045" y="5398988"/>
                </a:lnTo>
                <a:cubicBezTo>
                  <a:pt x="267818" y="5391560"/>
                  <a:pt x="268238" y="5395755"/>
                  <a:pt x="268144" y="5387344"/>
                </a:cubicBezTo>
                <a:cubicBezTo>
                  <a:pt x="267838" y="5386322"/>
                  <a:pt x="267422" y="5385479"/>
                  <a:pt x="267225" y="5384278"/>
                </a:cubicBezTo>
                <a:cubicBezTo>
                  <a:pt x="267100" y="5383518"/>
                  <a:pt x="267387" y="5382170"/>
                  <a:pt x="267193" y="5381523"/>
                </a:cubicBezTo>
                <a:cubicBezTo>
                  <a:pt x="266761" y="5380077"/>
                  <a:pt x="264655" y="5380732"/>
                  <a:pt x="265387" y="5378142"/>
                </a:cubicBezTo>
                <a:lnTo>
                  <a:pt x="263868" y="5314483"/>
                </a:lnTo>
                <a:lnTo>
                  <a:pt x="192698" y="4040419"/>
                </a:lnTo>
                <a:lnTo>
                  <a:pt x="0" y="208389"/>
                </a:lnTo>
                <a:cubicBezTo>
                  <a:pt x="324855" y="204302"/>
                  <a:pt x="2354391" y="86208"/>
                  <a:pt x="2990554" y="54813"/>
                </a:cubicBezTo>
                <a:lnTo>
                  <a:pt x="3816982" y="20020"/>
                </a:ln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D70EE2C1-1650-4F94-B141-E57DC2EBBC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84931">
            <a:off x="741094" y="481082"/>
            <a:ext cx="4167630" cy="4858042"/>
          </a:xfrm>
          <a:custGeom>
            <a:avLst/>
            <a:gdLst>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76455 w 4534331"/>
              <a:gd name="connsiteY20" fmla="*/ 1116310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374006 w 4534331"/>
              <a:gd name="connsiteY20" fmla="*/ 1313892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131 w 4534331"/>
              <a:gd name="connsiteY21" fmla="*/ 513049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46796 h 5270897"/>
              <a:gd name="connsiteX1" fmla="*/ 4516455 w 4534331"/>
              <a:gd name="connsiteY1" fmla="*/ 268550 h 5270897"/>
              <a:gd name="connsiteX2" fmla="*/ 4514689 w 4534331"/>
              <a:gd name="connsiteY2" fmla="*/ 300227 h 5270897"/>
              <a:gd name="connsiteX3" fmla="*/ 4517598 w 4534331"/>
              <a:gd name="connsiteY3" fmla="*/ 301940 h 5270897"/>
              <a:gd name="connsiteX4" fmla="*/ 4533956 w 4534331"/>
              <a:gd name="connsiteY4" fmla="*/ 333441 h 5270897"/>
              <a:gd name="connsiteX5" fmla="*/ 4511788 w 4534331"/>
              <a:gd name="connsiteY5" fmla="*/ 390953 h 5270897"/>
              <a:gd name="connsiteX6" fmla="*/ 4508315 w 4534331"/>
              <a:gd name="connsiteY6" fmla="*/ 414519 h 5270897"/>
              <a:gd name="connsiteX7" fmla="*/ 4503231 w 4534331"/>
              <a:gd name="connsiteY7" fmla="*/ 505644 h 5270897"/>
              <a:gd name="connsiteX8" fmla="*/ 4502584 w 4534331"/>
              <a:gd name="connsiteY8" fmla="*/ 551953 h 5270897"/>
              <a:gd name="connsiteX9" fmla="*/ 4499498 w 4534331"/>
              <a:gd name="connsiteY9" fmla="*/ 580350 h 5270897"/>
              <a:gd name="connsiteX10" fmla="*/ 4498831 w 4534331"/>
              <a:gd name="connsiteY10" fmla="*/ 584522 h 5270897"/>
              <a:gd name="connsiteX11" fmla="*/ 4485949 w 4534331"/>
              <a:gd name="connsiteY11" fmla="*/ 815495 h 5270897"/>
              <a:gd name="connsiteX12" fmla="*/ 4487655 w 4534331"/>
              <a:gd name="connsiteY12" fmla="*/ 820318 h 5270897"/>
              <a:gd name="connsiteX13" fmla="*/ 4485513 w 4534331"/>
              <a:gd name="connsiteY13" fmla="*/ 844093 h 5270897"/>
              <a:gd name="connsiteX14" fmla="*/ 4483919 w 4534331"/>
              <a:gd name="connsiteY14" fmla="*/ 851860 h 5270897"/>
              <a:gd name="connsiteX15" fmla="*/ 4477708 w 4534331"/>
              <a:gd name="connsiteY15" fmla="*/ 963230 h 5270897"/>
              <a:gd name="connsiteX16" fmla="*/ 4479776 w 4534331"/>
              <a:gd name="connsiteY16" fmla="*/ 964128 h 5270897"/>
              <a:gd name="connsiteX17" fmla="*/ 4483878 w 4534331"/>
              <a:gd name="connsiteY17" fmla="*/ 1000225 h 5270897"/>
              <a:gd name="connsiteX18" fmla="*/ 4479100 w 4534331"/>
              <a:gd name="connsiteY18" fmla="*/ 1098522 h 5270897"/>
              <a:gd name="connsiteX19" fmla="*/ 4476746 w 4534331"/>
              <a:gd name="connsiteY19" fmla="*/ 1111831 h 5270897"/>
              <a:gd name="connsiteX20" fmla="*/ 4436394 w 4534331"/>
              <a:gd name="connsiteY20" fmla="*/ 1115065 h 5270897"/>
              <a:gd name="connsiteX21" fmla="*/ 846855 w 4534331"/>
              <a:gd name="connsiteY21" fmla="*/ 534277 h 5270897"/>
              <a:gd name="connsiteX22" fmla="*/ 55505 w 4534331"/>
              <a:gd name="connsiteY22" fmla="*/ 5270897 h 5270897"/>
              <a:gd name="connsiteX23" fmla="*/ 0 w 4534331"/>
              <a:gd name="connsiteY23" fmla="*/ 5267834 h 5270897"/>
              <a:gd name="connsiteX24" fmla="*/ 4306 w 4534331"/>
              <a:gd name="connsiteY24" fmla="*/ 5227664 h 5270897"/>
              <a:gd name="connsiteX25" fmla="*/ 8508 w 4534331"/>
              <a:gd name="connsiteY25" fmla="*/ 5221075 h 5270897"/>
              <a:gd name="connsiteX26" fmla="*/ 8776 w 4534331"/>
              <a:gd name="connsiteY26" fmla="*/ 5218335 h 5270897"/>
              <a:gd name="connsiteX27" fmla="*/ 9045 w 4534331"/>
              <a:gd name="connsiteY27" fmla="*/ 5215593 h 5270897"/>
              <a:gd name="connsiteX28" fmla="*/ 9580 w 4534331"/>
              <a:gd name="connsiteY28" fmla="*/ 5210111 h 5270897"/>
              <a:gd name="connsiteX29" fmla="*/ 9266 w 4534331"/>
              <a:gd name="connsiteY29" fmla="*/ 5204221 h 5270897"/>
              <a:gd name="connsiteX30" fmla="*/ 8685 w 4534331"/>
              <a:gd name="connsiteY30" fmla="*/ 5201072 h 5270897"/>
              <a:gd name="connsiteX31" fmla="*/ 8952 w 4534331"/>
              <a:gd name="connsiteY31" fmla="*/ 5198330 h 5270897"/>
              <a:gd name="connsiteX32" fmla="*/ 8638 w 4534331"/>
              <a:gd name="connsiteY32" fmla="*/ 5192440 h 5270897"/>
              <a:gd name="connsiteX33" fmla="*/ 8057 w 4534331"/>
              <a:gd name="connsiteY33" fmla="*/ 5189292 h 5270897"/>
              <a:gd name="connsiteX34" fmla="*/ 7430 w 4534331"/>
              <a:gd name="connsiteY34" fmla="*/ 5177511 h 5270897"/>
              <a:gd name="connsiteX35" fmla="*/ 6848 w 4534331"/>
              <a:gd name="connsiteY35" fmla="*/ 5174363 h 5270897"/>
              <a:gd name="connsiteX36" fmla="*/ 7115 w 4534331"/>
              <a:gd name="connsiteY36" fmla="*/ 5171621 h 5270897"/>
              <a:gd name="connsiteX37" fmla="*/ 5686 w 4534331"/>
              <a:gd name="connsiteY37" fmla="*/ 5168064 h 5270897"/>
              <a:gd name="connsiteX38" fmla="*/ 11075 w 4534331"/>
              <a:gd name="connsiteY38" fmla="*/ 5104615 h 5270897"/>
              <a:gd name="connsiteX39" fmla="*/ 78405 w 4534331"/>
              <a:gd name="connsiteY39" fmla="*/ 3830343 h 5270897"/>
              <a:gd name="connsiteX40" fmla="*/ 302152 w 4534331"/>
              <a:gd name="connsiteY40" fmla="*/ 0 h 5270897"/>
              <a:gd name="connsiteX41" fmla="*/ 3291735 w 4534331"/>
              <a:gd name="connsiteY41" fmla="*/ 171441 h 5270897"/>
              <a:gd name="connsiteX42" fmla="*/ 4117066 w 4534331"/>
              <a:gd name="connsiteY42" fmla="*/ 226420 h 5270897"/>
              <a:gd name="connsiteX43" fmla="*/ 4488693 w 4534331"/>
              <a:gd name="connsiteY43" fmla="*/ 246796 h 5270897"/>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638 w 4534331"/>
              <a:gd name="connsiteY32" fmla="*/ 5184267 h 5262724"/>
              <a:gd name="connsiteX33" fmla="*/ 8057 w 4534331"/>
              <a:gd name="connsiteY33" fmla="*/ 5181119 h 5262724"/>
              <a:gd name="connsiteX34" fmla="*/ 7430 w 4534331"/>
              <a:gd name="connsiteY34" fmla="*/ 5169338 h 5262724"/>
              <a:gd name="connsiteX35" fmla="*/ 6848 w 4534331"/>
              <a:gd name="connsiteY35" fmla="*/ 5166190 h 5262724"/>
              <a:gd name="connsiteX36" fmla="*/ 7115 w 4534331"/>
              <a:gd name="connsiteY36" fmla="*/ 5163448 h 5262724"/>
              <a:gd name="connsiteX37" fmla="*/ 5686 w 4534331"/>
              <a:gd name="connsiteY37" fmla="*/ 5159891 h 5262724"/>
              <a:gd name="connsiteX38" fmla="*/ 11075 w 4534331"/>
              <a:gd name="connsiteY38" fmla="*/ 5096442 h 5262724"/>
              <a:gd name="connsiteX39" fmla="*/ 78405 w 4534331"/>
              <a:gd name="connsiteY39" fmla="*/ 3822170 h 5262724"/>
              <a:gd name="connsiteX40" fmla="*/ 300639 w 4534331"/>
              <a:gd name="connsiteY40" fmla="*/ 0 h 5262724"/>
              <a:gd name="connsiteX41" fmla="*/ 3291735 w 4534331"/>
              <a:gd name="connsiteY41" fmla="*/ 163268 h 5262724"/>
              <a:gd name="connsiteX42" fmla="*/ 4117066 w 4534331"/>
              <a:gd name="connsiteY42" fmla="*/ 218247 h 5262724"/>
              <a:gd name="connsiteX43" fmla="*/ 4488693 w 4534331"/>
              <a:gd name="connsiteY4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8057 w 4534331"/>
              <a:gd name="connsiteY32" fmla="*/ 5181119 h 5262724"/>
              <a:gd name="connsiteX33" fmla="*/ 7430 w 4534331"/>
              <a:gd name="connsiteY33" fmla="*/ 5169338 h 5262724"/>
              <a:gd name="connsiteX34" fmla="*/ 6848 w 4534331"/>
              <a:gd name="connsiteY34" fmla="*/ 5166190 h 5262724"/>
              <a:gd name="connsiteX35" fmla="*/ 7115 w 4534331"/>
              <a:gd name="connsiteY35" fmla="*/ 5163448 h 5262724"/>
              <a:gd name="connsiteX36" fmla="*/ 5686 w 4534331"/>
              <a:gd name="connsiteY36" fmla="*/ 5159891 h 5262724"/>
              <a:gd name="connsiteX37" fmla="*/ 11075 w 4534331"/>
              <a:gd name="connsiteY37" fmla="*/ 5096442 h 5262724"/>
              <a:gd name="connsiteX38" fmla="*/ 78405 w 4534331"/>
              <a:gd name="connsiteY38" fmla="*/ 3822170 h 5262724"/>
              <a:gd name="connsiteX39" fmla="*/ 300639 w 4534331"/>
              <a:gd name="connsiteY39" fmla="*/ 0 h 5262724"/>
              <a:gd name="connsiteX40" fmla="*/ 3291735 w 4534331"/>
              <a:gd name="connsiteY40" fmla="*/ 163268 h 5262724"/>
              <a:gd name="connsiteX41" fmla="*/ 4117066 w 4534331"/>
              <a:gd name="connsiteY41" fmla="*/ 218247 h 5262724"/>
              <a:gd name="connsiteX42" fmla="*/ 4488693 w 4534331"/>
              <a:gd name="connsiteY4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5686 w 4534331"/>
              <a:gd name="connsiteY35" fmla="*/ 5159891 h 5262724"/>
              <a:gd name="connsiteX36" fmla="*/ 11075 w 4534331"/>
              <a:gd name="connsiteY36" fmla="*/ 5096442 h 5262724"/>
              <a:gd name="connsiteX37" fmla="*/ 78405 w 4534331"/>
              <a:gd name="connsiteY37" fmla="*/ 3822170 h 5262724"/>
              <a:gd name="connsiteX38" fmla="*/ 300639 w 4534331"/>
              <a:gd name="connsiteY38" fmla="*/ 0 h 5262724"/>
              <a:gd name="connsiteX39" fmla="*/ 3291735 w 4534331"/>
              <a:gd name="connsiteY39" fmla="*/ 163268 h 5262724"/>
              <a:gd name="connsiteX40" fmla="*/ 4117066 w 4534331"/>
              <a:gd name="connsiteY40" fmla="*/ 218247 h 5262724"/>
              <a:gd name="connsiteX41" fmla="*/ 4488693 w 4534331"/>
              <a:gd name="connsiteY4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7115 w 4534331"/>
              <a:gd name="connsiteY34" fmla="*/ 5163448 h 5262724"/>
              <a:gd name="connsiteX35" fmla="*/ 11075 w 4534331"/>
              <a:gd name="connsiteY35" fmla="*/ 5096442 h 5262724"/>
              <a:gd name="connsiteX36" fmla="*/ 78405 w 4534331"/>
              <a:gd name="connsiteY36" fmla="*/ 3822170 h 5262724"/>
              <a:gd name="connsiteX37" fmla="*/ 300639 w 4534331"/>
              <a:gd name="connsiteY37" fmla="*/ 0 h 5262724"/>
              <a:gd name="connsiteX38" fmla="*/ 3291735 w 4534331"/>
              <a:gd name="connsiteY38" fmla="*/ 163268 h 5262724"/>
              <a:gd name="connsiteX39" fmla="*/ 4117066 w 4534331"/>
              <a:gd name="connsiteY39" fmla="*/ 218247 h 5262724"/>
              <a:gd name="connsiteX40" fmla="*/ 4488693 w 4534331"/>
              <a:gd name="connsiteY4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8952 w 4534331"/>
              <a:gd name="connsiteY31" fmla="*/ 5190157 h 5262724"/>
              <a:gd name="connsiteX32" fmla="*/ 7430 w 4534331"/>
              <a:gd name="connsiteY32" fmla="*/ 5169338 h 5262724"/>
              <a:gd name="connsiteX33" fmla="*/ 6848 w 4534331"/>
              <a:gd name="connsiteY33" fmla="*/ 5166190 h 5262724"/>
              <a:gd name="connsiteX34" fmla="*/ 11075 w 4534331"/>
              <a:gd name="connsiteY34" fmla="*/ 5096442 h 5262724"/>
              <a:gd name="connsiteX35" fmla="*/ 78405 w 4534331"/>
              <a:gd name="connsiteY35" fmla="*/ 3822170 h 5262724"/>
              <a:gd name="connsiteX36" fmla="*/ 300639 w 4534331"/>
              <a:gd name="connsiteY36" fmla="*/ 0 h 5262724"/>
              <a:gd name="connsiteX37" fmla="*/ 3291735 w 4534331"/>
              <a:gd name="connsiteY37" fmla="*/ 163268 h 5262724"/>
              <a:gd name="connsiteX38" fmla="*/ 4117066 w 4534331"/>
              <a:gd name="connsiteY38" fmla="*/ 218247 h 5262724"/>
              <a:gd name="connsiteX39" fmla="*/ 4488693 w 4534331"/>
              <a:gd name="connsiteY3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8685 w 4534331"/>
              <a:gd name="connsiteY30" fmla="*/ 5192899 h 5262724"/>
              <a:gd name="connsiteX31" fmla="*/ 7430 w 4534331"/>
              <a:gd name="connsiteY31" fmla="*/ 5169338 h 5262724"/>
              <a:gd name="connsiteX32" fmla="*/ 6848 w 4534331"/>
              <a:gd name="connsiteY32" fmla="*/ 5166190 h 5262724"/>
              <a:gd name="connsiteX33" fmla="*/ 11075 w 4534331"/>
              <a:gd name="connsiteY33" fmla="*/ 5096442 h 5262724"/>
              <a:gd name="connsiteX34" fmla="*/ 78405 w 4534331"/>
              <a:gd name="connsiteY34" fmla="*/ 3822170 h 5262724"/>
              <a:gd name="connsiteX35" fmla="*/ 300639 w 4534331"/>
              <a:gd name="connsiteY35" fmla="*/ 0 h 5262724"/>
              <a:gd name="connsiteX36" fmla="*/ 3291735 w 4534331"/>
              <a:gd name="connsiteY36" fmla="*/ 163268 h 5262724"/>
              <a:gd name="connsiteX37" fmla="*/ 4117066 w 4534331"/>
              <a:gd name="connsiteY37" fmla="*/ 218247 h 5262724"/>
              <a:gd name="connsiteX38" fmla="*/ 4488693 w 4534331"/>
              <a:gd name="connsiteY38"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9266 w 4534331"/>
              <a:gd name="connsiteY29" fmla="*/ 5196048 h 5262724"/>
              <a:gd name="connsiteX30" fmla="*/ 7430 w 4534331"/>
              <a:gd name="connsiteY30" fmla="*/ 5169338 h 5262724"/>
              <a:gd name="connsiteX31" fmla="*/ 6848 w 4534331"/>
              <a:gd name="connsiteY31" fmla="*/ 5166190 h 5262724"/>
              <a:gd name="connsiteX32" fmla="*/ 11075 w 4534331"/>
              <a:gd name="connsiteY32" fmla="*/ 5096442 h 5262724"/>
              <a:gd name="connsiteX33" fmla="*/ 78405 w 4534331"/>
              <a:gd name="connsiteY33" fmla="*/ 3822170 h 5262724"/>
              <a:gd name="connsiteX34" fmla="*/ 300639 w 4534331"/>
              <a:gd name="connsiteY34" fmla="*/ 0 h 5262724"/>
              <a:gd name="connsiteX35" fmla="*/ 3291735 w 4534331"/>
              <a:gd name="connsiteY35" fmla="*/ 163268 h 5262724"/>
              <a:gd name="connsiteX36" fmla="*/ 4117066 w 4534331"/>
              <a:gd name="connsiteY36" fmla="*/ 218247 h 5262724"/>
              <a:gd name="connsiteX37" fmla="*/ 4488693 w 4534331"/>
              <a:gd name="connsiteY37"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9580 w 4534331"/>
              <a:gd name="connsiteY28" fmla="*/ 5201938 h 5262724"/>
              <a:gd name="connsiteX29" fmla="*/ 7430 w 4534331"/>
              <a:gd name="connsiteY29" fmla="*/ 5169338 h 5262724"/>
              <a:gd name="connsiteX30" fmla="*/ 6848 w 4534331"/>
              <a:gd name="connsiteY30" fmla="*/ 5166190 h 5262724"/>
              <a:gd name="connsiteX31" fmla="*/ 11075 w 4534331"/>
              <a:gd name="connsiteY31" fmla="*/ 5096442 h 5262724"/>
              <a:gd name="connsiteX32" fmla="*/ 78405 w 4534331"/>
              <a:gd name="connsiteY32" fmla="*/ 3822170 h 5262724"/>
              <a:gd name="connsiteX33" fmla="*/ 300639 w 4534331"/>
              <a:gd name="connsiteY33" fmla="*/ 0 h 5262724"/>
              <a:gd name="connsiteX34" fmla="*/ 3291735 w 4534331"/>
              <a:gd name="connsiteY34" fmla="*/ 163268 h 5262724"/>
              <a:gd name="connsiteX35" fmla="*/ 4117066 w 4534331"/>
              <a:gd name="connsiteY35" fmla="*/ 218247 h 5262724"/>
              <a:gd name="connsiteX36" fmla="*/ 4488693 w 4534331"/>
              <a:gd name="connsiteY36"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9045 w 4534331"/>
              <a:gd name="connsiteY27" fmla="*/ 5207420 h 5262724"/>
              <a:gd name="connsiteX28" fmla="*/ 7430 w 4534331"/>
              <a:gd name="connsiteY28" fmla="*/ 5169338 h 5262724"/>
              <a:gd name="connsiteX29" fmla="*/ 6848 w 4534331"/>
              <a:gd name="connsiteY29" fmla="*/ 5166190 h 5262724"/>
              <a:gd name="connsiteX30" fmla="*/ 11075 w 4534331"/>
              <a:gd name="connsiteY30" fmla="*/ 5096442 h 5262724"/>
              <a:gd name="connsiteX31" fmla="*/ 78405 w 4534331"/>
              <a:gd name="connsiteY31" fmla="*/ 3822170 h 5262724"/>
              <a:gd name="connsiteX32" fmla="*/ 300639 w 4534331"/>
              <a:gd name="connsiteY32" fmla="*/ 0 h 5262724"/>
              <a:gd name="connsiteX33" fmla="*/ 3291735 w 4534331"/>
              <a:gd name="connsiteY33" fmla="*/ 163268 h 5262724"/>
              <a:gd name="connsiteX34" fmla="*/ 4117066 w 4534331"/>
              <a:gd name="connsiteY34" fmla="*/ 218247 h 5262724"/>
              <a:gd name="connsiteX35" fmla="*/ 4488693 w 4534331"/>
              <a:gd name="connsiteY35"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8776 w 4534331"/>
              <a:gd name="connsiteY26" fmla="*/ 5210162 h 5262724"/>
              <a:gd name="connsiteX27" fmla="*/ 7430 w 4534331"/>
              <a:gd name="connsiteY27" fmla="*/ 5169338 h 5262724"/>
              <a:gd name="connsiteX28" fmla="*/ 6848 w 4534331"/>
              <a:gd name="connsiteY28" fmla="*/ 5166190 h 5262724"/>
              <a:gd name="connsiteX29" fmla="*/ 11075 w 4534331"/>
              <a:gd name="connsiteY29" fmla="*/ 5096442 h 5262724"/>
              <a:gd name="connsiteX30" fmla="*/ 78405 w 4534331"/>
              <a:gd name="connsiteY30" fmla="*/ 3822170 h 5262724"/>
              <a:gd name="connsiteX31" fmla="*/ 300639 w 4534331"/>
              <a:gd name="connsiteY31" fmla="*/ 0 h 5262724"/>
              <a:gd name="connsiteX32" fmla="*/ 3291735 w 4534331"/>
              <a:gd name="connsiteY32" fmla="*/ 163268 h 5262724"/>
              <a:gd name="connsiteX33" fmla="*/ 4117066 w 4534331"/>
              <a:gd name="connsiteY33" fmla="*/ 218247 h 5262724"/>
              <a:gd name="connsiteX34" fmla="*/ 4488693 w 4534331"/>
              <a:gd name="connsiteY34"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8508 w 4534331"/>
              <a:gd name="connsiteY25" fmla="*/ 5212902 h 5262724"/>
              <a:gd name="connsiteX26" fmla="*/ 7430 w 4534331"/>
              <a:gd name="connsiteY26" fmla="*/ 5169338 h 5262724"/>
              <a:gd name="connsiteX27" fmla="*/ 6848 w 4534331"/>
              <a:gd name="connsiteY27" fmla="*/ 5166190 h 5262724"/>
              <a:gd name="connsiteX28" fmla="*/ 11075 w 4534331"/>
              <a:gd name="connsiteY28" fmla="*/ 5096442 h 5262724"/>
              <a:gd name="connsiteX29" fmla="*/ 78405 w 4534331"/>
              <a:gd name="connsiteY29" fmla="*/ 3822170 h 5262724"/>
              <a:gd name="connsiteX30" fmla="*/ 300639 w 4534331"/>
              <a:gd name="connsiteY30" fmla="*/ 0 h 5262724"/>
              <a:gd name="connsiteX31" fmla="*/ 3291735 w 4534331"/>
              <a:gd name="connsiteY31" fmla="*/ 163268 h 5262724"/>
              <a:gd name="connsiteX32" fmla="*/ 4117066 w 4534331"/>
              <a:gd name="connsiteY32" fmla="*/ 218247 h 5262724"/>
              <a:gd name="connsiteX33" fmla="*/ 4488693 w 4534331"/>
              <a:gd name="connsiteY33"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6848 w 4534331"/>
              <a:gd name="connsiteY26" fmla="*/ 5166190 h 5262724"/>
              <a:gd name="connsiteX27" fmla="*/ 11075 w 4534331"/>
              <a:gd name="connsiteY27" fmla="*/ 5096442 h 5262724"/>
              <a:gd name="connsiteX28" fmla="*/ 78405 w 4534331"/>
              <a:gd name="connsiteY28" fmla="*/ 3822170 h 5262724"/>
              <a:gd name="connsiteX29" fmla="*/ 300639 w 4534331"/>
              <a:gd name="connsiteY29" fmla="*/ 0 h 5262724"/>
              <a:gd name="connsiteX30" fmla="*/ 3291735 w 4534331"/>
              <a:gd name="connsiteY30" fmla="*/ 163268 h 5262724"/>
              <a:gd name="connsiteX31" fmla="*/ 4117066 w 4534331"/>
              <a:gd name="connsiteY31" fmla="*/ 218247 h 5262724"/>
              <a:gd name="connsiteX32" fmla="*/ 4488693 w 4534331"/>
              <a:gd name="connsiteY32"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7430 w 4534331"/>
              <a:gd name="connsiteY25" fmla="*/ 5169338 h 5262724"/>
              <a:gd name="connsiteX26" fmla="*/ 11075 w 4534331"/>
              <a:gd name="connsiteY26" fmla="*/ 5096442 h 5262724"/>
              <a:gd name="connsiteX27" fmla="*/ 78405 w 4534331"/>
              <a:gd name="connsiteY27" fmla="*/ 3822170 h 5262724"/>
              <a:gd name="connsiteX28" fmla="*/ 300639 w 4534331"/>
              <a:gd name="connsiteY28" fmla="*/ 0 h 5262724"/>
              <a:gd name="connsiteX29" fmla="*/ 3291735 w 4534331"/>
              <a:gd name="connsiteY29" fmla="*/ 163268 h 5262724"/>
              <a:gd name="connsiteX30" fmla="*/ 4117066 w 4534331"/>
              <a:gd name="connsiteY30" fmla="*/ 218247 h 5262724"/>
              <a:gd name="connsiteX31" fmla="*/ 4488693 w 4534331"/>
              <a:gd name="connsiteY31"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4306 w 4534331"/>
              <a:gd name="connsiteY24" fmla="*/ 5219491 h 5262724"/>
              <a:gd name="connsiteX25" fmla="*/ 11075 w 4534331"/>
              <a:gd name="connsiteY25" fmla="*/ 5096442 h 5262724"/>
              <a:gd name="connsiteX26" fmla="*/ 78405 w 4534331"/>
              <a:gd name="connsiteY26" fmla="*/ 3822170 h 5262724"/>
              <a:gd name="connsiteX27" fmla="*/ 300639 w 4534331"/>
              <a:gd name="connsiteY27" fmla="*/ 0 h 5262724"/>
              <a:gd name="connsiteX28" fmla="*/ 3291735 w 4534331"/>
              <a:gd name="connsiteY28" fmla="*/ 163268 h 5262724"/>
              <a:gd name="connsiteX29" fmla="*/ 4117066 w 4534331"/>
              <a:gd name="connsiteY29" fmla="*/ 218247 h 5262724"/>
              <a:gd name="connsiteX30" fmla="*/ 4488693 w 4534331"/>
              <a:gd name="connsiteY30"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11075 w 4534331"/>
              <a:gd name="connsiteY24" fmla="*/ 5096442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8693 w 4534331"/>
              <a:gd name="connsiteY0" fmla="*/ 238623 h 5262724"/>
              <a:gd name="connsiteX1" fmla="*/ 4516455 w 4534331"/>
              <a:gd name="connsiteY1" fmla="*/ 260377 h 5262724"/>
              <a:gd name="connsiteX2" fmla="*/ 4514689 w 4534331"/>
              <a:gd name="connsiteY2" fmla="*/ 292054 h 5262724"/>
              <a:gd name="connsiteX3" fmla="*/ 4517598 w 4534331"/>
              <a:gd name="connsiteY3" fmla="*/ 293767 h 5262724"/>
              <a:gd name="connsiteX4" fmla="*/ 4533956 w 4534331"/>
              <a:gd name="connsiteY4" fmla="*/ 325268 h 5262724"/>
              <a:gd name="connsiteX5" fmla="*/ 4511788 w 4534331"/>
              <a:gd name="connsiteY5" fmla="*/ 382780 h 5262724"/>
              <a:gd name="connsiteX6" fmla="*/ 4508315 w 4534331"/>
              <a:gd name="connsiteY6" fmla="*/ 406346 h 5262724"/>
              <a:gd name="connsiteX7" fmla="*/ 4503231 w 4534331"/>
              <a:gd name="connsiteY7" fmla="*/ 497471 h 5262724"/>
              <a:gd name="connsiteX8" fmla="*/ 4502584 w 4534331"/>
              <a:gd name="connsiteY8" fmla="*/ 543780 h 5262724"/>
              <a:gd name="connsiteX9" fmla="*/ 4499498 w 4534331"/>
              <a:gd name="connsiteY9" fmla="*/ 572177 h 5262724"/>
              <a:gd name="connsiteX10" fmla="*/ 4498831 w 4534331"/>
              <a:gd name="connsiteY10" fmla="*/ 576349 h 5262724"/>
              <a:gd name="connsiteX11" fmla="*/ 4485949 w 4534331"/>
              <a:gd name="connsiteY11" fmla="*/ 807322 h 5262724"/>
              <a:gd name="connsiteX12" fmla="*/ 4487655 w 4534331"/>
              <a:gd name="connsiteY12" fmla="*/ 812145 h 5262724"/>
              <a:gd name="connsiteX13" fmla="*/ 4485513 w 4534331"/>
              <a:gd name="connsiteY13" fmla="*/ 835920 h 5262724"/>
              <a:gd name="connsiteX14" fmla="*/ 4483919 w 4534331"/>
              <a:gd name="connsiteY14" fmla="*/ 843687 h 5262724"/>
              <a:gd name="connsiteX15" fmla="*/ 4477708 w 4534331"/>
              <a:gd name="connsiteY15" fmla="*/ 955057 h 5262724"/>
              <a:gd name="connsiteX16" fmla="*/ 4479776 w 4534331"/>
              <a:gd name="connsiteY16" fmla="*/ 955955 h 5262724"/>
              <a:gd name="connsiteX17" fmla="*/ 4483878 w 4534331"/>
              <a:gd name="connsiteY17" fmla="*/ 992052 h 5262724"/>
              <a:gd name="connsiteX18" fmla="*/ 4479100 w 4534331"/>
              <a:gd name="connsiteY18" fmla="*/ 1090349 h 5262724"/>
              <a:gd name="connsiteX19" fmla="*/ 4476746 w 4534331"/>
              <a:gd name="connsiteY19" fmla="*/ 1103658 h 5262724"/>
              <a:gd name="connsiteX20" fmla="*/ 4436394 w 4534331"/>
              <a:gd name="connsiteY20" fmla="*/ 1106892 h 5262724"/>
              <a:gd name="connsiteX21" fmla="*/ 846855 w 4534331"/>
              <a:gd name="connsiteY21" fmla="*/ 526104 h 5262724"/>
              <a:gd name="connsiteX22" fmla="*/ 55505 w 4534331"/>
              <a:gd name="connsiteY22" fmla="*/ 5262724 h 5262724"/>
              <a:gd name="connsiteX23" fmla="*/ 0 w 4534331"/>
              <a:gd name="connsiteY23" fmla="*/ 5259661 h 5262724"/>
              <a:gd name="connsiteX24" fmla="*/ 6847 w 4534331"/>
              <a:gd name="connsiteY24" fmla="*/ 5049278 h 5262724"/>
              <a:gd name="connsiteX25" fmla="*/ 78405 w 4534331"/>
              <a:gd name="connsiteY25" fmla="*/ 3822170 h 5262724"/>
              <a:gd name="connsiteX26" fmla="*/ 300639 w 4534331"/>
              <a:gd name="connsiteY26" fmla="*/ 0 h 5262724"/>
              <a:gd name="connsiteX27" fmla="*/ 3291735 w 4534331"/>
              <a:gd name="connsiteY27" fmla="*/ 163268 h 5262724"/>
              <a:gd name="connsiteX28" fmla="*/ 4117066 w 4534331"/>
              <a:gd name="connsiteY28" fmla="*/ 218247 h 5262724"/>
              <a:gd name="connsiteX29" fmla="*/ 4488693 w 4534331"/>
              <a:gd name="connsiteY29" fmla="*/ 238623 h 5262724"/>
              <a:gd name="connsiteX0" fmla="*/ 4486914 w 4532552"/>
              <a:gd name="connsiteY0" fmla="*/ 238623 h 5262724"/>
              <a:gd name="connsiteX1" fmla="*/ 4514676 w 4532552"/>
              <a:gd name="connsiteY1" fmla="*/ 260377 h 5262724"/>
              <a:gd name="connsiteX2" fmla="*/ 4512910 w 4532552"/>
              <a:gd name="connsiteY2" fmla="*/ 292054 h 5262724"/>
              <a:gd name="connsiteX3" fmla="*/ 4515819 w 4532552"/>
              <a:gd name="connsiteY3" fmla="*/ 293767 h 5262724"/>
              <a:gd name="connsiteX4" fmla="*/ 4532177 w 4532552"/>
              <a:gd name="connsiteY4" fmla="*/ 325268 h 5262724"/>
              <a:gd name="connsiteX5" fmla="*/ 4510009 w 4532552"/>
              <a:gd name="connsiteY5" fmla="*/ 382780 h 5262724"/>
              <a:gd name="connsiteX6" fmla="*/ 4506536 w 4532552"/>
              <a:gd name="connsiteY6" fmla="*/ 406346 h 5262724"/>
              <a:gd name="connsiteX7" fmla="*/ 4501452 w 4532552"/>
              <a:gd name="connsiteY7" fmla="*/ 497471 h 5262724"/>
              <a:gd name="connsiteX8" fmla="*/ 4500805 w 4532552"/>
              <a:gd name="connsiteY8" fmla="*/ 543780 h 5262724"/>
              <a:gd name="connsiteX9" fmla="*/ 4497719 w 4532552"/>
              <a:gd name="connsiteY9" fmla="*/ 572177 h 5262724"/>
              <a:gd name="connsiteX10" fmla="*/ 4497052 w 4532552"/>
              <a:gd name="connsiteY10" fmla="*/ 576349 h 5262724"/>
              <a:gd name="connsiteX11" fmla="*/ 4484170 w 4532552"/>
              <a:gd name="connsiteY11" fmla="*/ 807322 h 5262724"/>
              <a:gd name="connsiteX12" fmla="*/ 4485876 w 4532552"/>
              <a:gd name="connsiteY12" fmla="*/ 812145 h 5262724"/>
              <a:gd name="connsiteX13" fmla="*/ 4483734 w 4532552"/>
              <a:gd name="connsiteY13" fmla="*/ 835920 h 5262724"/>
              <a:gd name="connsiteX14" fmla="*/ 4482140 w 4532552"/>
              <a:gd name="connsiteY14" fmla="*/ 843687 h 5262724"/>
              <a:gd name="connsiteX15" fmla="*/ 4475929 w 4532552"/>
              <a:gd name="connsiteY15" fmla="*/ 955057 h 5262724"/>
              <a:gd name="connsiteX16" fmla="*/ 4477997 w 4532552"/>
              <a:gd name="connsiteY16" fmla="*/ 955955 h 5262724"/>
              <a:gd name="connsiteX17" fmla="*/ 4482099 w 4532552"/>
              <a:gd name="connsiteY17" fmla="*/ 992052 h 5262724"/>
              <a:gd name="connsiteX18" fmla="*/ 4477321 w 4532552"/>
              <a:gd name="connsiteY18" fmla="*/ 1090349 h 5262724"/>
              <a:gd name="connsiteX19" fmla="*/ 4474967 w 4532552"/>
              <a:gd name="connsiteY19" fmla="*/ 1103658 h 5262724"/>
              <a:gd name="connsiteX20" fmla="*/ 4434615 w 4532552"/>
              <a:gd name="connsiteY20" fmla="*/ 1106892 h 5262724"/>
              <a:gd name="connsiteX21" fmla="*/ 845076 w 4532552"/>
              <a:gd name="connsiteY21" fmla="*/ 526104 h 5262724"/>
              <a:gd name="connsiteX22" fmla="*/ 53726 w 4532552"/>
              <a:gd name="connsiteY22" fmla="*/ 5262724 h 5262724"/>
              <a:gd name="connsiteX23" fmla="*/ 0 w 4532552"/>
              <a:gd name="connsiteY23" fmla="*/ 5133379 h 5262724"/>
              <a:gd name="connsiteX24" fmla="*/ 5068 w 4532552"/>
              <a:gd name="connsiteY24" fmla="*/ 5049278 h 5262724"/>
              <a:gd name="connsiteX25" fmla="*/ 76626 w 4532552"/>
              <a:gd name="connsiteY25" fmla="*/ 3822170 h 5262724"/>
              <a:gd name="connsiteX26" fmla="*/ 298860 w 4532552"/>
              <a:gd name="connsiteY26" fmla="*/ 0 h 5262724"/>
              <a:gd name="connsiteX27" fmla="*/ 3289956 w 4532552"/>
              <a:gd name="connsiteY27" fmla="*/ 163268 h 5262724"/>
              <a:gd name="connsiteX28" fmla="*/ 4115287 w 4532552"/>
              <a:gd name="connsiteY28" fmla="*/ 218247 h 5262724"/>
              <a:gd name="connsiteX29" fmla="*/ 4486914 w 4532552"/>
              <a:gd name="connsiteY29" fmla="*/ 238623 h 5262724"/>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76626 w 4532552"/>
              <a:gd name="connsiteY25" fmla="*/ 3822170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45076 w 4532552"/>
              <a:gd name="connsiteY21" fmla="*/ 526104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4615 w 4532552"/>
              <a:gd name="connsiteY20" fmla="*/ 1106892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 name="connsiteX0" fmla="*/ 4486914 w 4532552"/>
              <a:gd name="connsiteY0" fmla="*/ 238623 h 5162437"/>
              <a:gd name="connsiteX1" fmla="*/ 4514676 w 4532552"/>
              <a:gd name="connsiteY1" fmla="*/ 260377 h 5162437"/>
              <a:gd name="connsiteX2" fmla="*/ 4512910 w 4532552"/>
              <a:gd name="connsiteY2" fmla="*/ 292054 h 5162437"/>
              <a:gd name="connsiteX3" fmla="*/ 4515819 w 4532552"/>
              <a:gd name="connsiteY3" fmla="*/ 293767 h 5162437"/>
              <a:gd name="connsiteX4" fmla="*/ 4532177 w 4532552"/>
              <a:gd name="connsiteY4" fmla="*/ 325268 h 5162437"/>
              <a:gd name="connsiteX5" fmla="*/ 4510009 w 4532552"/>
              <a:gd name="connsiteY5" fmla="*/ 382780 h 5162437"/>
              <a:gd name="connsiteX6" fmla="*/ 4506536 w 4532552"/>
              <a:gd name="connsiteY6" fmla="*/ 406346 h 5162437"/>
              <a:gd name="connsiteX7" fmla="*/ 4501452 w 4532552"/>
              <a:gd name="connsiteY7" fmla="*/ 497471 h 5162437"/>
              <a:gd name="connsiteX8" fmla="*/ 4500805 w 4532552"/>
              <a:gd name="connsiteY8" fmla="*/ 543780 h 5162437"/>
              <a:gd name="connsiteX9" fmla="*/ 4497719 w 4532552"/>
              <a:gd name="connsiteY9" fmla="*/ 572177 h 5162437"/>
              <a:gd name="connsiteX10" fmla="*/ 4497052 w 4532552"/>
              <a:gd name="connsiteY10" fmla="*/ 576349 h 5162437"/>
              <a:gd name="connsiteX11" fmla="*/ 4484170 w 4532552"/>
              <a:gd name="connsiteY11" fmla="*/ 807322 h 5162437"/>
              <a:gd name="connsiteX12" fmla="*/ 4485876 w 4532552"/>
              <a:gd name="connsiteY12" fmla="*/ 812145 h 5162437"/>
              <a:gd name="connsiteX13" fmla="*/ 4483734 w 4532552"/>
              <a:gd name="connsiteY13" fmla="*/ 835920 h 5162437"/>
              <a:gd name="connsiteX14" fmla="*/ 4482140 w 4532552"/>
              <a:gd name="connsiteY14" fmla="*/ 843687 h 5162437"/>
              <a:gd name="connsiteX15" fmla="*/ 4475929 w 4532552"/>
              <a:gd name="connsiteY15" fmla="*/ 955057 h 5162437"/>
              <a:gd name="connsiteX16" fmla="*/ 4477997 w 4532552"/>
              <a:gd name="connsiteY16" fmla="*/ 955955 h 5162437"/>
              <a:gd name="connsiteX17" fmla="*/ 4482099 w 4532552"/>
              <a:gd name="connsiteY17" fmla="*/ 992052 h 5162437"/>
              <a:gd name="connsiteX18" fmla="*/ 4477321 w 4532552"/>
              <a:gd name="connsiteY18" fmla="*/ 1090349 h 5162437"/>
              <a:gd name="connsiteX19" fmla="*/ 4474967 w 4532552"/>
              <a:gd name="connsiteY19" fmla="*/ 1103658 h 5162437"/>
              <a:gd name="connsiteX20" fmla="*/ 4435372 w 4532552"/>
              <a:gd name="connsiteY20" fmla="*/ 1102807 h 5162437"/>
              <a:gd name="connsiteX21" fmla="*/ 850015 w 4532552"/>
              <a:gd name="connsiteY21" fmla="*/ 522756 h 5162437"/>
              <a:gd name="connsiteX22" fmla="*/ 59332 w 4532552"/>
              <a:gd name="connsiteY22" fmla="*/ 5162437 h 5162437"/>
              <a:gd name="connsiteX23" fmla="*/ 0 w 4532552"/>
              <a:gd name="connsiteY23" fmla="*/ 5133379 h 5162437"/>
              <a:gd name="connsiteX24" fmla="*/ 5068 w 4532552"/>
              <a:gd name="connsiteY24" fmla="*/ 5049278 h 5162437"/>
              <a:gd name="connsiteX25" fmla="*/ 69774 w 4532552"/>
              <a:gd name="connsiteY25" fmla="*/ 3812518 h 5162437"/>
              <a:gd name="connsiteX26" fmla="*/ 298860 w 4532552"/>
              <a:gd name="connsiteY26" fmla="*/ 0 h 5162437"/>
              <a:gd name="connsiteX27" fmla="*/ 3289956 w 4532552"/>
              <a:gd name="connsiteY27" fmla="*/ 163268 h 5162437"/>
              <a:gd name="connsiteX28" fmla="*/ 4115287 w 4532552"/>
              <a:gd name="connsiteY28" fmla="*/ 218247 h 5162437"/>
              <a:gd name="connsiteX29" fmla="*/ 4486914 w 4532552"/>
              <a:gd name="connsiteY29" fmla="*/ 238623 h 516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32552" h="5162437">
                <a:moveTo>
                  <a:pt x="4486914" y="238623"/>
                </a:moveTo>
                <a:lnTo>
                  <a:pt x="4514676" y="260377"/>
                </a:lnTo>
                <a:cubicBezTo>
                  <a:pt x="4514088" y="270937"/>
                  <a:pt x="4513499" y="281495"/>
                  <a:pt x="4512910" y="292054"/>
                </a:cubicBezTo>
                <a:lnTo>
                  <a:pt x="4515819" y="293767"/>
                </a:lnTo>
                <a:cubicBezTo>
                  <a:pt x="4525377" y="295470"/>
                  <a:pt x="4534537" y="282474"/>
                  <a:pt x="4532177" y="325268"/>
                </a:cubicBezTo>
                <a:cubicBezTo>
                  <a:pt x="4521581" y="345709"/>
                  <a:pt x="4514596" y="364640"/>
                  <a:pt x="4510009" y="382780"/>
                </a:cubicBezTo>
                <a:lnTo>
                  <a:pt x="4506536" y="406346"/>
                </a:lnTo>
                <a:lnTo>
                  <a:pt x="4501452" y="497471"/>
                </a:lnTo>
                <a:cubicBezTo>
                  <a:pt x="4501236" y="512907"/>
                  <a:pt x="4501021" y="528344"/>
                  <a:pt x="4500805" y="543780"/>
                </a:cubicBezTo>
                <a:cubicBezTo>
                  <a:pt x="4500535" y="548693"/>
                  <a:pt x="4499446" y="559198"/>
                  <a:pt x="4497719" y="572177"/>
                </a:cubicBezTo>
                <a:cubicBezTo>
                  <a:pt x="4497497" y="573568"/>
                  <a:pt x="4497274" y="574958"/>
                  <a:pt x="4497052" y="576349"/>
                </a:cubicBezTo>
                <a:lnTo>
                  <a:pt x="4484170" y="807322"/>
                </a:lnTo>
                <a:lnTo>
                  <a:pt x="4485876" y="812145"/>
                </a:lnTo>
                <a:cubicBezTo>
                  <a:pt x="4486375" y="819672"/>
                  <a:pt x="4485299" y="827715"/>
                  <a:pt x="4483734" y="835920"/>
                </a:cubicBezTo>
                <a:lnTo>
                  <a:pt x="4482140" y="843687"/>
                </a:lnTo>
                <a:lnTo>
                  <a:pt x="4475929" y="955057"/>
                </a:lnTo>
                <a:lnTo>
                  <a:pt x="4477997" y="955955"/>
                </a:lnTo>
                <a:cubicBezTo>
                  <a:pt x="4479432" y="962298"/>
                  <a:pt x="4482211" y="969654"/>
                  <a:pt x="4482099" y="992052"/>
                </a:cubicBezTo>
                <a:cubicBezTo>
                  <a:pt x="4471306" y="1019290"/>
                  <a:pt x="4491677" y="1056551"/>
                  <a:pt x="4477321" y="1090349"/>
                </a:cubicBezTo>
                <a:cubicBezTo>
                  <a:pt x="4476393" y="1093457"/>
                  <a:pt x="4475579" y="1098191"/>
                  <a:pt x="4474967" y="1103658"/>
                </a:cubicBezTo>
                <a:lnTo>
                  <a:pt x="4435372" y="1102807"/>
                </a:lnTo>
                <a:lnTo>
                  <a:pt x="850015" y="522756"/>
                </a:lnTo>
                <a:lnTo>
                  <a:pt x="59332" y="5162437"/>
                </a:lnTo>
                <a:lnTo>
                  <a:pt x="0" y="5133379"/>
                </a:lnTo>
                <a:lnTo>
                  <a:pt x="5068" y="5049278"/>
                </a:lnTo>
                <a:lnTo>
                  <a:pt x="69774" y="3812518"/>
                </a:lnTo>
                <a:cubicBezTo>
                  <a:pt x="144356" y="2535737"/>
                  <a:pt x="224278" y="1276781"/>
                  <a:pt x="298860" y="0"/>
                </a:cubicBezTo>
                <a:cubicBezTo>
                  <a:pt x="622244" y="31145"/>
                  <a:pt x="2654137" y="125531"/>
                  <a:pt x="3289956" y="163268"/>
                </a:cubicBezTo>
                <a:lnTo>
                  <a:pt x="4115287" y="218247"/>
                </a:lnTo>
                <a:lnTo>
                  <a:pt x="4486914" y="238623"/>
                </a:lnTo>
                <a:close/>
              </a:path>
            </a:pathLst>
          </a:custGeom>
          <a:solidFill>
            <a:srgbClr val="00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20A91793-0277-492A-B660-A4552523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986505">
            <a:off x="1985843" y="-199894"/>
            <a:ext cx="444795" cy="151635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34AB576D-6365-43AE-BA89-60F933D6C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51018">
            <a:off x="1232395" y="1203837"/>
            <a:ext cx="4099496" cy="5072884"/>
          </a:xfrm>
          <a:custGeom>
            <a:avLst/>
            <a:gdLst>
              <a:gd name="connsiteX0" fmla="*/ 127458 w 4457507"/>
              <a:gd name="connsiteY0" fmla="*/ 103043 h 5515902"/>
              <a:gd name="connsiteX1" fmla="*/ 118742 w 4457507"/>
              <a:gd name="connsiteY1" fmla="*/ 3939905 h 5515902"/>
              <a:gd name="connsiteX2" fmla="*/ 122936 w 4457507"/>
              <a:gd name="connsiteY2" fmla="*/ 5215949 h 5515902"/>
              <a:gd name="connsiteX3" fmla="*/ 121112 w 4457507"/>
              <a:gd name="connsiteY3" fmla="*/ 5279599 h 5515902"/>
              <a:gd name="connsiteX4" fmla="*/ 122738 w 4457507"/>
              <a:gd name="connsiteY4" fmla="*/ 5283070 h 5515902"/>
              <a:gd name="connsiteX5" fmla="*/ 122625 w 4457507"/>
              <a:gd name="connsiteY5" fmla="*/ 5285823 h 5515902"/>
              <a:gd name="connsiteX6" fmla="*/ 123382 w 4457507"/>
              <a:gd name="connsiteY6" fmla="*/ 5288933 h 5515902"/>
              <a:gd name="connsiteX7" fmla="*/ 124669 w 4457507"/>
              <a:gd name="connsiteY7" fmla="*/ 5300661 h 5515902"/>
              <a:gd name="connsiteX8" fmla="*/ 125425 w 4457507"/>
              <a:gd name="connsiteY8" fmla="*/ 5303772 h 5515902"/>
              <a:gd name="connsiteX9" fmla="*/ 126069 w 4457507"/>
              <a:gd name="connsiteY9" fmla="*/ 5309635 h 5515902"/>
              <a:gd name="connsiteX10" fmla="*/ 125955 w 4457507"/>
              <a:gd name="connsiteY10" fmla="*/ 5312388 h 5515902"/>
              <a:gd name="connsiteX11" fmla="*/ 126712 w 4457507"/>
              <a:gd name="connsiteY11" fmla="*/ 5315499 h 5515902"/>
              <a:gd name="connsiteX12" fmla="*/ 127356 w 4457507"/>
              <a:gd name="connsiteY12" fmla="*/ 5321362 h 5515902"/>
              <a:gd name="connsiteX13" fmla="*/ 127129 w 4457507"/>
              <a:gd name="connsiteY13" fmla="*/ 5326866 h 5515902"/>
              <a:gd name="connsiteX14" fmla="*/ 127014 w 4457507"/>
              <a:gd name="connsiteY14" fmla="*/ 5329618 h 5515902"/>
              <a:gd name="connsiteX15" fmla="*/ 126900 w 4457507"/>
              <a:gd name="connsiteY15" fmla="*/ 5332368 h 5515902"/>
              <a:gd name="connsiteX16" fmla="*/ 123074 w 4457507"/>
              <a:gd name="connsiteY16" fmla="*/ 5339183 h 5515902"/>
              <a:gd name="connsiteX17" fmla="*/ 121026 w 4457507"/>
              <a:gd name="connsiteY17" fmla="*/ 5379531 h 5515902"/>
              <a:gd name="connsiteX18" fmla="*/ 430537 w 4457507"/>
              <a:gd name="connsiteY18" fmla="*/ 5379238 h 5515902"/>
              <a:gd name="connsiteX19" fmla="*/ 4355361 w 4457507"/>
              <a:gd name="connsiteY19" fmla="*/ 5411414 h 5515902"/>
              <a:gd name="connsiteX20" fmla="*/ 4355306 w 4457507"/>
              <a:gd name="connsiteY20" fmla="*/ 5349018 h 5515902"/>
              <a:gd name="connsiteX21" fmla="*/ 4359780 w 4457507"/>
              <a:gd name="connsiteY21" fmla="*/ 5346069 h 5515902"/>
              <a:gd name="connsiteX22" fmla="*/ 4376306 w 4457507"/>
              <a:gd name="connsiteY22" fmla="*/ 5310763 h 5515902"/>
              <a:gd name="connsiteX23" fmla="*/ 4367882 w 4457507"/>
              <a:gd name="connsiteY23" fmla="*/ 5211003 h 5515902"/>
              <a:gd name="connsiteX24" fmla="*/ 4362441 w 4457507"/>
              <a:gd name="connsiteY24" fmla="*/ 5176871 h 5515902"/>
              <a:gd name="connsiteX25" fmla="*/ 4355121 w 4457507"/>
              <a:gd name="connsiteY25" fmla="*/ 5140605 h 5515902"/>
              <a:gd name="connsiteX26" fmla="*/ 4353716 w 4457507"/>
              <a:gd name="connsiteY26" fmla="*/ 3503001 h 5515902"/>
              <a:gd name="connsiteX27" fmla="*/ 4355640 w 4457507"/>
              <a:gd name="connsiteY27" fmla="*/ 3340314 h 5515902"/>
              <a:gd name="connsiteX28" fmla="*/ 4354169 w 4457507"/>
              <a:gd name="connsiteY28" fmla="*/ 3086943 h 5515902"/>
              <a:gd name="connsiteX29" fmla="*/ 4350863 w 4457507"/>
              <a:gd name="connsiteY29" fmla="*/ 2031604 h 5515902"/>
              <a:gd name="connsiteX30" fmla="*/ 4355379 w 4457507"/>
              <a:gd name="connsiteY30" fmla="*/ 1981807 h 5515902"/>
              <a:gd name="connsiteX31" fmla="*/ 4362696 w 4457507"/>
              <a:gd name="connsiteY31" fmla="*/ 1931205 h 5515902"/>
              <a:gd name="connsiteX32" fmla="*/ 4366817 w 4457507"/>
              <a:gd name="connsiteY32" fmla="*/ 1920397 h 5515902"/>
              <a:gd name="connsiteX33" fmla="*/ 4363276 w 4457507"/>
              <a:gd name="connsiteY33" fmla="*/ 1907788 h 5515902"/>
              <a:gd name="connsiteX34" fmla="*/ 4359810 w 4457507"/>
              <a:gd name="connsiteY34" fmla="*/ 1904041 h 5515902"/>
              <a:gd name="connsiteX35" fmla="*/ 4366646 w 4457507"/>
              <a:gd name="connsiteY35" fmla="*/ 1863789 h 5515902"/>
              <a:gd name="connsiteX36" fmla="*/ 4366834 w 4457507"/>
              <a:gd name="connsiteY36" fmla="*/ 1858923 h 5515902"/>
              <a:gd name="connsiteX37" fmla="*/ 4365829 w 4457507"/>
              <a:gd name="connsiteY37" fmla="*/ 1825376 h 5515902"/>
              <a:gd name="connsiteX38" fmla="*/ 4360756 w 4457507"/>
              <a:gd name="connsiteY38" fmla="*/ 1775480 h 5515902"/>
              <a:gd name="connsiteX39" fmla="*/ 4350764 w 4457507"/>
              <a:gd name="connsiteY39" fmla="*/ 1751897 h 5515902"/>
              <a:gd name="connsiteX40" fmla="*/ 4350710 w 4457507"/>
              <a:gd name="connsiteY40" fmla="*/ 1599932 h 5515902"/>
              <a:gd name="connsiteX41" fmla="*/ 4352750 w 4457507"/>
              <a:gd name="connsiteY41" fmla="*/ 1599691 h 5515902"/>
              <a:gd name="connsiteX42" fmla="*/ 4362203 w 4457507"/>
              <a:gd name="connsiteY42" fmla="*/ 1564293 h 5515902"/>
              <a:gd name="connsiteX43" fmla="*/ 4359725 w 4457507"/>
              <a:gd name="connsiteY43" fmla="*/ 1546992 h 5515902"/>
              <a:gd name="connsiteX44" fmla="*/ 4359144 w 4457507"/>
              <a:gd name="connsiteY44" fmla="*/ 1543968 h 5515902"/>
              <a:gd name="connsiteX45" fmla="*/ 4360158 w 4457507"/>
              <a:gd name="connsiteY45" fmla="*/ 1532722 h 5515902"/>
              <a:gd name="connsiteX46" fmla="*/ 4356271 w 4457507"/>
              <a:gd name="connsiteY46" fmla="*/ 1528488 h 5515902"/>
              <a:gd name="connsiteX47" fmla="*/ 4357838 w 4457507"/>
              <a:gd name="connsiteY47" fmla="*/ 1490397 h 5515902"/>
              <a:gd name="connsiteX48" fmla="*/ 4368153 w 4457507"/>
              <a:gd name="connsiteY48" fmla="*/ 1417799 h 5515902"/>
              <a:gd name="connsiteX49" fmla="*/ 4372393 w 4457507"/>
              <a:gd name="connsiteY49" fmla="*/ 1406611 h 5515902"/>
              <a:gd name="connsiteX50" fmla="*/ 4379105 w 4457507"/>
              <a:gd name="connsiteY50" fmla="*/ 1332589 h 5515902"/>
              <a:gd name="connsiteX51" fmla="*/ 4386422 w 4457507"/>
              <a:gd name="connsiteY51" fmla="*/ 1281989 h 5515902"/>
              <a:gd name="connsiteX52" fmla="*/ 4390544 w 4457507"/>
              <a:gd name="connsiteY52" fmla="*/ 1271180 h 5515902"/>
              <a:gd name="connsiteX53" fmla="*/ 4387002 w 4457507"/>
              <a:gd name="connsiteY53" fmla="*/ 1258572 h 5515902"/>
              <a:gd name="connsiteX54" fmla="*/ 4383536 w 4457507"/>
              <a:gd name="connsiteY54" fmla="*/ 1254825 h 5515902"/>
              <a:gd name="connsiteX55" fmla="*/ 4390372 w 4457507"/>
              <a:gd name="connsiteY55" fmla="*/ 1214574 h 5515902"/>
              <a:gd name="connsiteX56" fmla="*/ 4390560 w 4457507"/>
              <a:gd name="connsiteY56" fmla="*/ 1209707 h 5515902"/>
              <a:gd name="connsiteX57" fmla="*/ 4389554 w 4457507"/>
              <a:gd name="connsiteY57" fmla="*/ 1176159 h 5515902"/>
              <a:gd name="connsiteX58" fmla="*/ 4384483 w 4457507"/>
              <a:gd name="connsiteY58" fmla="*/ 1126265 h 5515902"/>
              <a:gd name="connsiteX59" fmla="*/ 4372782 w 4457507"/>
              <a:gd name="connsiteY59" fmla="*/ 1074492 h 5515902"/>
              <a:gd name="connsiteX60" fmla="*/ 4368023 w 4457507"/>
              <a:gd name="connsiteY60" fmla="*/ 1044600 h 5515902"/>
              <a:gd name="connsiteX61" fmla="*/ 4362564 w 4457507"/>
              <a:gd name="connsiteY61" fmla="*/ 1023807 h 5515902"/>
              <a:gd name="connsiteX62" fmla="*/ 4359409 w 4457507"/>
              <a:gd name="connsiteY62" fmla="*/ 965734 h 5515902"/>
              <a:gd name="connsiteX63" fmla="*/ 4358670 w 4457507"/>
              <a:gd name="connsiteY63" fmla="*/ 867324 h 5515902"/>
              <a:gd name="connsiteX64" fmla="*/ 4352551 w 4457507"/>
              <a:gd name="connsiteY64" fmla="*/ 831512 h 5515902"/>
              <a:gd name="connsiteX65" fmla="*/ 4350436 w 4457507"/>
              <a:gd name="connsiteY65" fmla="*/ 830732 h 5515902"/>
              <a:gd name="connsiteX66" fmla="*/ 4350396 w 4457507"/>
              <a:gd name="connsiteY66" fmla="*/ 719189 h 5515902"/>
              <a:gd name="connsiteX67" fmla="*/ 4351552 w 4457507"/>
              <a:gd name="connsiteY67" fmla="*/ 711345 h 5515902"/>
              <a:gd name="connsiteX68" fmla="*/ 4352358 w 4457507"/>
              <a:gd name="connsiteY68" fmla="*/ 687487 h 5515902"/>
              <a:gd name="connsiteX69" fmla="*/ 4350384 w 4457507"/>
              <a:gd name="connsiteY69" fmla="*/ 682767 h 5515902"/>
              <a:gd name="connsiteX70" fmla="*/ 4350301 w 4457507"/>
              <a:gd name="connsiteY70" fmla="*/ 451435 h 5515902"/>
              <a:gd name="connsiteX71" fmla="*/ 4350733 w 4457507"/>
              <a:gd name="connsiteY71" fmla="*/ 447233 h 5515902"/>
              <a:gd name="connsiteX72" fmla="*/ 4352222 w 4457507"/>
              <a:gd name="connsiteY72" fmla="*/ 418707 h 5515902"/>
              <a:gd name="connsiteX73" fmla="*/ 4350273 w 4457507"/>
              <a:gd name="connsiteY73" fmla="*/ 372435 h 5515902"/>
              <a:gd name="connsiteX74" fmla="*/ 4350241 w 4457507"/>
              <a:gd name="connsiteY74" fmla="*/ 281168 h 5515902"/>
              <a:gd name="connsiteX75" fmla="*/ 4352388 w 4457507"/>
              <a:gd name="connsiteY75" fmla="*/ 257444 h 5515902"/>
              <a:gd name="connsiteX76" fmla="*/ 4371298 w 4457507"/>
              <a:gd name="connsiteY76" fmla="*/ 198781 h 5515902"/>
              <a:gd name="connsiteX77" fmla="*/ 4353201 w 4457507"/>
              <a:gd name="connsiteY77" fmla="*/ 168246 h 5515902"/>
              <a:gd name="connsiteX78" fmla="*/ 4350200 w 4457507"/>
              <a:gd name="connsiteY78" fmla="*/ 166698 h 5515902"/>
              <a:gd name="connsiteX79" fmla="*/ 4350188 w 4457507"/>
              <a:gd name="connsiteY79" fmla="*/ 134972 h 5515902"/>
              <a:gd name="connsiteX80" fmla="*/ 4321251 w 4457507"/>
              <a:gd name="connsiteY80" fmla="*/ 114809 h 5515902"/>
              <a:gd name="connsiteX81" fmla="*/ 3949065 w 4457507"/>
              <a:gd name="connsiteY81" fmla="*/ 115293 h 5515902"/>
              <a:gd name="connsiteX82" fmla="*/ 3121950 w 4457507"/>
              <a:gd name="connsiteY82" fmla="*/ 106657 h 5515902"/>
              <a:gd name="connsiteX83" fmla="*/ 127458 w 4457507"/>
              <a:gd name="connsiteY83" fmla="*/ 103043 h 5515902"/>
              <a:gd name="connsiteX84" fmla="*/ 0 w 4457507"/>
              <a:gd name="connsiteY84" fmla="*/ 0 h 5515902"/>
              <a:gd name="connsiteX85" fmla="*/ 4457507 w 4457507"/>
              <a:gd name="connsiteY85" fmla="*/ 0 h 5515902"/>
              <a:gd name="connsiteX86" fmla="*/ 4457507 w 4457507"/>
              <a:gd name="connsiteY86" fmla="*/ 5515902 h 5515902"/>
              <a:gd name="connsiteX87" fmla="*/ 0 w 4457507"/>
              <a:gd name="connsiteY87" fmla="*/ 5515902 h 55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457507" h="5515902">
                <a:moveTo>
                  <a:pt x="127458" y="103043"/>
                </a:moveTo>
                <a:lnTo>
                  <a:pt x="118742" y="3939905"/>
                </a:lnTo>
                <a:lnTo>
                  <a:pt x="122936" y="5215949"/>
                </a:lnTo>
                <a:lnTo>
                  <a:pt x="121112" y="5279599"/>
                </a:lnTo>
                <a:cubicBezTo>
                  <a:pt x="120244" y="5282148"/>
                  <a:pt x="122382" y="5281604"/>
                  <a:pt x="122738" y="5283070"/>
                </a:cubicBezTo>
                <a:cubicBezTo>
                  <a:pt x="122897" y="5283727"/>
                  <a:pt x="122540" y="5285058"/>
                  <a:pt x="122625" y="5285823"/>
                </a:cubicBezTo>
                <a:cubicBezTo>
                  <a:pt x="122759" y="5287034"/>
                  <a:pt x="123129" y="5287897"/>
                  <a:pt x="123382" y="5288933"/>
                </a:cubicBezTo>
                <a:cubicBezTo>
                  <a:pt x="123034" y="5297338"/>
                  <a:pt x="122835" y="5293127"/>
                  <a:pt x="124669" y="5300661"/>
                </a:cubicBezTo>
                <a:lnTo>
                  <a:pt x="125425" y="5303772"/>
                </a:lnTo>
                <a:cubicBezTo>
                  <a:pt x="125164" y="5310081"/>
                  <a:pt x="125291" y="5302539"/>
                  <a:pt x="126069" y="5309635"/>
                </a:cubicBezTo>
                <a:cubicBezTo>
                  <a:pt x="126152" y="5310401"/>
                  <a:pt x="125870" y="5311622"/>
                  <a:pt x="125955" y="5312388"/>
                </a:cubicBezTo>
                <a:cubicBezTo>
                  <a:pt x="126088" y="5313599"/>
                  <a:pt x="126461" y="5314461"/>
                  <a:pt x="126712" y="5315499"/>
                </a:cubicBezTo>
                <a:cubicBezTo>
                  <a:pt x="126364" y="5323910"/>
                  <a:pt x="126715" y="5310938"/>
                  <a:pt x="127356" y="5321362"/>
                </a:cubicBezTo>
                <a:cubicBezTo>
                  <a:pt x="127455" y="5322987"/>
                  <a:pt x="127204" y="5325032"/>
                  <a:pt x="127129" y="5326866"/>
                </a:cubicBezTo>
                <a:lnTo>
                  <a:pt x="127014" y="5329618"/>
                </a:lnTo>
                <a:cubicBezTo>
                  <a:pt x="126975" y="5330535"/>
                  <a:pt x="127366" y="5331241"/>
                  <a:pt x="126900" y="5332368"/>
                </a:cubicBezTo>
                <a:lnTo>
                  <a:pt x="123074" y="5339183"/>
                </a:lnTo>
                <a:lnTo>
                  <a:pt x="121026" y="5379531"/>
                </a:lnTo>
                <a:lnTo>
                  <a:pt x="430537" y="5379238"/>
                </a:lnTo>
                <a:cubicBezTo>
                  <a:pt x="1834716" y="5387383"/>
                  <a:pt x="4249515" y="5419645"/>
                  <a:pt x="4355361" y="5411414"/>
                </a:cubicBezTo>
                <a:cubicBezTo>
                  <a:pt x="4358281" y="5387665"/>
                  <a:pt x="4355324" y="5369816"/>
                  <a:pt x="4355306" y="5349018"/>
                </a:cubicBezTo>
                <a:lnTo>
                  <a:pt x="4359780" y="5346069"/>
                </a:lnTo>
                <a:cubicBezTo>
                  <a:pt x="4367716" y="5337134"/>
                  <a:pt x="4376313" y="5318322"/>
                  <a:pt x="4376306" y="5310763"/>
                </a:cubicBezTo>
                <a:cubicBezTo>
                  <a:pt x="4355447" y="5267791"/>
                  <a:pt x="4370193" y="5233317"/>
                  <a:pt x="4367882" y="5211003"/>
                </a:cubicBezTo>
                <a:cubicBezTo>
                  <a:pt x="4365570" y="5188687"/>
                  <a:pt x="4368638" y="5184429"/>
                  <a:pt x="4362441" y="5176871"/>
                </a:cubicBezTo>
                <a:lnTo>
                  <a:pt x="4355121" y="5140605"/>
                </a:lnTo>
                <a:lnTo>
                  <a:pt x="4353716" y="3503001"/>
                </a:lnTo>
                <a:cubicBezTo>
                  <a:pt x="4359944" y="3484225"/>
                  <a:pt x="4361878" y="3334053"/>
                  <a:pt x="4355640" y="3340314"/>
                </a:cubicBezTo>
                <a:cubicBezTo>
                  <a:pt x="4354173" y="3261754"/>
                  <a:pt x="4355635" y="3165504"/>
                  <a:pt x="4354169" y="3086943"/>
                </a:cubicBezTo>
                <a:cubicBezTo>
                  <a:pt x="4338359" y="2741070"/>
                  <a:pt x="4351965" y="2383383"/>
                  <a:pt x="4350863" y="2031604"/>
                </a:cubicBezTo>
                <a:lnTo>
                  <a:pt x="4355379" y="1981807"/>
                </a:lnTo>
                <a:lnTo>
                  <a:pt x="4362696" y="1931205"/>
                </a:lnTo>
                <a:lnTo>
                  <a:pt x="4366817" y="1920397"/>
                </a:lnTo>
                <a:lnTo>
                  <a:pt x="4363276" y="1907788"/>
                </a:lnTo>
                <a:cubicBezTo>
                  <a:pt x="4362235" y="1906240"/>
                  <a:pt x="4361066" y="1904977"/>
                  <a:pt x="4359810" y="1904041"/>
                </a:cubicBezTo>
                <a:lnTo>
                  <a:pt x="4366646" y="1863789"/>
                </a:lnTo>
                <a:lnTo>
                  <a:pt x="4366834" y="1858923"/>
                </a:lnTo>
                <a:cubicBezTo>
                  <a:pt x="4366499" y="1847740"/>
                  <a:pt x="4366164" y="1836559"/>
                  <a:pt x="4365829" y="1825376"/>
                </a:cubicBezTo>
                <a:cubicBezTo>
                  <a:pt x="4364138" y="1808743"/>
                  <a:pt x="4362447" y="1792112"/>
                  <a:pt x="4360756" y="1775480"/>
                </a:cubicBezTo>
                <a:lnTo>
                  <a:pt x="4350764" y="1751897"/>
                </a:lnTo>
                <a:lnTo>
                  <a:pt x="4350710" y="1599932"/>
                </a:lnTo>
                <a:lnTo>
                  <a:pt x="4352750" y="1599691"/>
                </a:lnTo>
                <a:cubicBezTo>
                  <a:pt x="4354837" y="1590544"/>
                  <a:pt x="4347532" y="1561850"/>
                  <a:pt x="4362203" y="1564293"/>
                </a:cubicBezTo>
                <a:cubicBezTo>
                  <a:pt x="4361830" y="1558489"/>
                  <a:pt x="4360854" y="1552763"/>
                  <a:pt x="4359725" y="1546992"/>
                </a:cubicBezTo>
                <a:cubicBezTo>
                  <a:pt x="4359532" y="1545983"/>
                  <a:pt x="4359338" y="1544976"/>
                  <a:pt x="4359144" y="1543968"/>
                </a:cubicBezTo>
                <a:lnTo>
                  <a:pt x="4360158" y="1532722"/>
                </a:lnTo>
                <a:lnTo>
                  <a:pt x="4356271" y="1528488"/>
                </a:lnTo>
                <a:lnTo>
                  <a:pt x="4357838" y="1490397"/>
                </a:lnTo>
                <a:cubicBezTo>
                  <a:pt x="4368378" y="1474114"/>
                  <a:pt x="4363511" y="1443331"/>
                  <a:pt x="4368153" y="1417799"/>
                </a:cubicBezTo>
                <a:lnTo>
                  <a:pt x="4372393" y="1406611"/>
                </a:lnTo>
                <a:lnTo>
                  <a:pt x="4379105" y="1332589"/>
                </a:lnTo>
                <a:lnTo>
                  <a:pt x="4386422" y="1281989"/>
                </a:lnTo>
                <a:lnTo>
                  <a:pt x="4390544" y="1271180"/>
                </a:lnTo>
                <a:lnTo>
                  <a:pt x="4387002" y="1258572"/>
                </a:lnTo>
                <a:cubicBezTo>
                  <a:pt x="4385961" y="1257023"/>
                  <a:pt x="4384791" y="1255762"/>
                  <a:pt x="4383536" y="1254825"/>
                </a:cubicBezTo>
                <a:lnTo>
                  <a:pt x="4390372" y="1214574"/>
                </a:lnTo>
                <a:cubicBezTo>
                  <a:pt x="4390434" y="1212951"/>
                  <a:pt x="4390498" y="1211329"/>
                  <a:pt x="4390560" y="1209707"/>
                </a:cubicBezTo>
                <a:cubicBezTo>
                  <a:pt x="4390225" y="1198524"/>
                  <a:pt x="4389890" y="1187341"/>
                  <a:pt x="4389554" y="1176159"/>
                </a:cubicBezTo>
                <a:lnTo>
                  <a:pt x="4384483" y="1126265"/>
                </a:lnTo>
                <a:cubicBezTo>
                  <a:pt x="4380583" y="1109764"/>
                  <a:pt x="4364675" y="1094873"/>
                  <a:pt x="4372782" y="1074492"/>
                </a:cubicBezTo>
                <a:cubicBezTo>
                  <a:pt x="4363789" y="1079012"/>
                  <a:pt x="4375622" y="1050289"/>
                  <a:pt x="4368023" y="1044600"/>
                </a:cubicBezTo>
                <a:cubicBezTo>
                  <a:pt x="4361707" y="1041260"/>
                  <a:pt x="4363824" y="1031767"/>
                  <a:pt x="4362564" y="1023807"/>
                </a:cubicBezTo>
                <a:cubicBezTo>
                  <a:pt x="4356675" y="1016860"/>
                  <a:pt x="4356400" y="978351"/>
                  <a:pt x="4359409" y="965734"/>
                </a:cubicBezTo>
                <a:cubicBezTo>
                  <a:pt x="4371848" y="931184"/>
                  <a:pt x="4349421" y="895123"/>
                  <a:pt x="4358670" y="867324"/>
                </a:cubicBezTo>
                <a:cubicBezTo>
                  <a:pt x="4357527" y="844954"/>
                  <a:pt x="4354340" y="837765"/>
                  <a:pt x="4352551" y="831512"/>
                </a:cubicBezTo>
                <a:lnTo>
                  <a:pt x="4350436" y="830732"/>
                </a:lnTo>
                <a:lnTo>
                  <a:pt x="4350396" y="719189"/>
                </a:lnTo>
                <a:lnTo>
                  <a:pt x="4351552" y="711345"/>
                </a:lnTo>
                <a:cubicBezTo>
                  <a:pt x="4352655" y="703065"/>
                  <a:pt x="4353279" y="694974"/>
                  <a:pt x="4352358" y="687487"/>
                </a:cubicBezTo>
                <a:lnTo>
                  <a:pt x="4350384" y="682767"/>
                </a:lnTo>
                <a:lnTo>
                  <a:pt x="4350301" y="451435"/>
                </a:lnTo>
                <a:lnTo>
                  <a:pt x="4350733" y="447233"/>
                </a:lnTo>
                <a:cubicBezTo>
                  <a:pt x="4351729" y="434177"/>
                  <a:pt x="4352228" y="423628"/>
                  <a:pt x="4352222" y="418707"/>
                </a:cubicBezTo>
                <a:cubicBezTo>
                  <a:pt x="4351573" y="403283"/>
                  <a:pt x="4350922" y="387859"/>
                  <a:pt x="4350273" y="372435"/>
                </a:cubicBezTo>
                <a:lnTo>
                  <a:pt x="4350241" y="281168"/>
                </a:lnTo>
                <a:lnTo>
                  <a:pt x="4352388" y="257444"/>
                </a:lnTo>
                <a:cubicBezTo>
                  <a:pt x="4355951" y="239076"/>
                  <a:pt x="4361864" y="219783"/>
                  <a:pt x="4371298" y="198781"/>
                </a:cubicBezTo>
                <a:cubicBezTo>
                  <a:pt x="4371256" y="155921"/>
                  <a:pt x="4362839" y="169410"/>
                  <a:pt x="4353201" y="168246"/>
                </a:cubicBezTo>
                <a:lnTo>
                  <a:pt x="4350200" y="166698"/>
                </a:lnTo>
                <a:cubicBezTo>
                  <a:pt x="4350196" y="156123"/>
                  <a:pt x="4350193" y="145548"/>
                  <a:pt x="4350188" y="134972"/>
                </a:cubicBezTo>
                <a:lnTo>
                  <a:pt x="4321251" y="114809"/>
                </a:lnTo>
                <a:lnTo>
                  <a:pt x="3949065" y="115293"/>
                </a:lnTo>
                <a:lnTo>
                  <a:pt x="3121950" y="106657"/>
                </a:lnTo>
                <a:cubicBezTo>
                  <a:pt x="2485016" y="104616"/>
                  <a:pt x="452079" y="116014"/>
                  <a:pt x="127458" y="103043"/>
                </a:cubicBezTo>
                <a:close/>
                <a:moveTo>
                  <a:pt x="0" y="0"/>
                </a:moveTo>
                <a:lnTo>
                  <a:pt x="4457507" y="0"/>
                </a:lnTo>
                <a:lnTo>
                  <a:pt x="4457507" y="5515902"/>
                </a:lnTo>
                <a:lnTo>
                  <a:pt x="0" y="5515902"/>
                </a:lnTo>
                <a:close/>
              </a:path>
            </a:pathLst>
          </a:custGeom>
          <a:solidFill>
            <a:schemeClr val="tx1"/>
          </a:solidFill>
          <a:ln>
            <a:noFill/>
          </a:ln>
          <a:effectLst>
            <a:outerShdw blurRad="76200" dir="138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DAF0DCFF-731E-4595-AD7C-DFC550B22D65}"/>
              </a:ext>
            </a:extLst>
          </p:cNvPr>
          <p:cNvSpPr>
            <a:spLocks noGrp="1"/>
          </p:cNvSpPr>
          <p:nvPr>
            <p:ph idx="1"/>
          </p:nvPr>
        </p:nvSpPr>
        <p:spPr>
          <a:xfrm>
            <a:off x="6096000" y="1408921"/>
            <a:ext cx="5126816" cy="5247283"/>
          </a:xfrm>
        </p:spPr>
        <p:txBody>
          <a:bodyPr>
            <a:normAutofit/>
          </a:bodyPr>
          <a:lstStyle/>
          <a:p>
            <a:pPr>
              <a:lnSpc>
                <a:spcPct val="110000"/>
              </a:lnSpc>
            </a:pPr>
            <a:r>
              <a:rPr lang="en-US" sz="1400" dirty="0">
                <a:ea typeface="Calibri" panose="020F0502020204030204" pitchFamily="34" charset="0"/>
              </a:rPr>
              <a:t>A</a:t>
            </a:r>
            <a:r>
              <a:rPr lang="en-US" sz="1400" dirty="0">
                <a:effectLst/>
                <a:ea typeface="Calibri" panose="020F0502020204030204" pitchFamily="34" charset="0"/>
              </a:rPr>
              <a:t>nalysis conducted by the OECD suggests that innovation is a multifaceted phenomenon shaped by a plethora of factors and interactions (Roberts and </a:t>
            </a:r>
            <a:r>
              <a:rPr lang="en-US" sz="1400" dirty="0" err="1">
                <a:effectLst/>
                <a:ea typeface="Calibri" panose="020F0502020204030204" pitchFamily="34" charset="0"/>
              </a:rPr>
              <a:t>Tõnurist</a:t>
            </a:r>
            <a:r>
              <a:rPr lang="en-US" sz="1400" dirty="0">
                <a:effectLst/>
                <a:ea typeface="Calibri" panose="020F0502020204030204" pitchFamily="34" charset="0"/>
              </a:rPr>
              <a:t>, 2018).</a:t>
            </a:r>
          </a:p>
          <a:p>
            <a:pPr lvl="1">
              <a:lnSpc>
                <a:spcPct val="110000"/>
              </a:lnSpc>
            </a:pPr>
            <a:r>
              <a:rPr lang="en-US" dirty="0"/>
              <a:t>BUT! Two are most decisive: </a:t>
            </a:r>
          </a:p>
          <a:p>
            <a:pPr marL="342900" indent="-342900">
              <a:lnSpc>
                <a:spcPct val="110000"/>
              </a:lnSpc>
              <a:buFont typeface="+mj-lt"/>
              <a:buAutoNum type="arabicPeriod"/>
            </a:pPr>
            <a:r>
              <a:rPr lang="en-US" sz="1400" dirty="0">
                <a:ea typeface="Calibri" panose="020F0502020204030204" pitchFamily="34" charset="0"/>
              </a:rPr>
              <a:t>W</a:t>
            </a:r>
            <a:r>
              <a:rPr lang="en-US" sz="1400" dirty="0">
                <a:effectLst/>
                <a:ea typeface="Calibri" panose="020F0502020204030204" pitchFamily="34" charset="0"/>
              </a:rPr>
              <a:t>hether the innovation has a clear intent/objective regarding what it is trying to achieve (i.e., directed innovation)</a:t>
            </a:r>
          </a:p>
          <a:p>
            <a:pPr marL="342900" indent="-342900">
              <a:lnSpc>
                <a:spcPct val="110000"/>
              </a:lnSpc>
              <a:buFont typeface="+mj-lt"/>
              <a:buAutoNum type="arabicPeriod"/>
            </a:pPr>
            <a:r>
              <a:rPr lang="en-US" sz="1400" dirty="0">
                <a:effectLst/>
                <a:ea typeface="Calibri" panose="020F0502020204030204" pitchFamily="34" charset="0"/>
              </a:rPr>
              <a:t>Whether it is primarily related to the discovery of and responsiveness to (proactive or reactive) externally generated change (undirected innovation)</a:t>
            </a:r>
          </a:p>
          <a:p>
            <a:pPr lvl="1">
              <a:lnSpc>
                <a:spcPct val="110000"/>
              </a:lnSpc>
            </a:pPr>
            <a:endParaRPr lang="en-US" dirty="0">
              <a:effectLst/>
              <a:ea typeface="Calibri" panose="020F0502020204030204" pitchFamily="34" charset="0"/>
              <a:cs typeface="Times New Roman" panose="02020603050405020304" pitchFamily="18" charset="0"/>
            </a:endParaRPr>
          </a:p>
          <a:p>
            <a:pPr lvl="1">
              <a:lnSpc>
                <a:spcPct val="110000"/>
              </a:lnSpc>
            </a:pPr>
            <a:r>
              <a:rPr lang="en-US" dirty="0">
                <a:effectLst/>
                <a:ea typeface="Calibri" panose="020F0502020204030204" pitchFamily="34" charset="0"/>
                <a:cs typeface="Times New Roman" panose="02020603050405020304" pitchFamily="18" charset="0"/>
              </a:rPr>
              <a:t>Result in types of change: "sustaining", "transformative", “</a:t>
            </a:r>
            <a:r>
              <a:rPr lang="en-US" dirty="0">
                <a:ea typeface="Calibri" panose="020F0502020204030204" pitchFamily="34" charset="0"/>
                <a:cs typeface="Times New Roman" panose="02020603050405020304" pitchFamily="18" charset="0"/>
              </a:rPr>
              <a:t>adaptive</a:t>
            </a:r>
            <a:r>
              <a:rPr lang="en-US" dirty="0">
                <a:effectLst/>
                <a:ea typeface="Calibri" panose="020F0502020204030204" pitchFamily="34" charset="0"/>
                <a:cs typeface="Times New Roman" panose="02020603050405020304" pitchFamily="18" charset="0"/>
              </a:rPr>
              <a:t>"</a:t>
            </a:r>
            <a:endParaRPr lang="da-DK" dirty="0">
              <a:effectLst/>
              <a:ea typeface="Calibri" panose="020F0502020204030204" pitchFamily="34" charset="0"/>
              <a:cs typeface="Times New Roman" panose="02020603050405020304" pitchFamily="18" charset="0"/>
            </a:endParaRPr>
          </a:p>
          <a:p>
            <a:pPr>
              <a:lnSpc>
                <a:spcPct val="110000"/>
              </a:lnSpc>
            </a:pPr>
            <a:endParaRPr lang="en-US" sz="1400" dirty="0"/>
          </a:p>
        </p:txBody>
      </p:sp>
      <p:grpSp>
        <p:nvGrpSpPr>
          <p:cNvPr id="85" name="Group 84">
            <a:extLst>
              <a:ext uri="{FF2B5EF4-FFF2-40B4-BE49-F238E27FC236}">
                <a16:creationId xmlns:a16="http://schemas.microsoft.com/office/drawing/2014/main" id="{E0C0AB3B-14AF-4E0B-92A4-F7495D78D9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6" name="Group 85">
              <a:extLst>
                <a:ext uri="{FF2B5EF4-FFF2-40B4-BE49-F238E27FC236}">
                  <a16:creationId xmlns:a16="http://schemas.microsoft.com/office/drawing/2014/main" id="{3DB5358C-A561-4943-BBB3-CDC3507ADC3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8" name="Straight Connector 87">
                <a:extLst>
                  <a:ext uri="{FF2B5EF4-FFF2-40B4-BE49-F238E27FC236}">
                    <a16:creationId xmlns:a16="http://schemas.microsoft.com/office/drawing/2014/main" id="{A40F6DC1-46F8-41D0-B1D7-A9A74063C6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6890566-2D0D-4AB7-9AE3-0379756F0B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Oval 86">
              <a:extLst>
                <a:ext uri="{FF2B5EF4-FFF2-40B4-BE49-F238E27FC236}">
                  <a16:creationId xmlns:a16="http://schemas.microsoft.com/office/drawing/2014/main" id="{66CA593C-08F1-4E69-96C9-0912DAF58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748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7" name="Rectangle 16">
            <a:extLst>
              <a:ext uri="{FF2B5EF4-FFF2-40B4-BE49-F238E27FC236}">
                <a16:creationId xmlns:a16="http://schemas.microsoft.com/office/drawing/2014/main" id="{0D62E216-74AA-4F99-82B7-C38E49015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8225DD-D897-4174-97F9-4F8BBBCD2D86}"/>
              </a:ext>
            </a:extLst>
          </p:cNvPr>
          <p:cNvSpPr>
            <a:spLocks noGrp="1"/>
          </p:cNvSpPr>
          <p:nvPr>
            <p:ph type="title"/>
          </p:nvPr>
        </p:nvSpPr>
        <p:spPr>
          <a:xfrm>
            <a:off x="685800" y="445674"/>
            <a:ext cx="10310906" cy="910985"/>
          </a:xfrm>
        </p:spPr>
        <p:txBody>
          <a:bodyPr vert="horz" lIns="91440" tIns="45720" rIns="91440" bIns="45720" rtlCol="0" anchor="b">
            <a:normAutofit/>
          </a:bodyPr>
          <a:lstStyle/>
          <a:p>
            <a:r>
              <a:rPr lang="en-US"/>
              <a:t>Our take….</a:t>
            </a:r>
          </a:p>
        </p:txBody>
      </p:sp>
      <p:pic>
        <p:nvPicPr>
          <p:cNvPr id="6" name="Obraz 1">
            <a:extLst>
              <a:ext uri="{FF2B5EF4-FFF2-40B4-BE49-F238E27FC236}">
                <a16:creationId xmlns:a16="http://schemas.microsoft.com/office/drawing/2014/main" id="{8C099B2F-2BC6-41C3-98FD-A582E7C02B2C}"/>
              </a:ext>
            </a:extLst>
          </p:cNvPr>
          <p:cNvPicPr>
            <a:picLocks noGrp="1"/>
          </p:cNvPicPr>
          <p:nvPr>
            <p:ph idx="1"/>
          </p:nvPr>
        </p:nvPicPr>
        <p:blipFill>
          <a:blip r:embed="rId2"/>
          <a:stretch>
            <a:fillRect/>
          </a:stretch>
        </p:blipFill>
        <p:spPr>
          <a:xfrm>
            <a:off x="669171" y="2066347"/>
            <a:ext cx="10837029" cy="3982606"/>
          </a:xfrm>
          <a:prstGeom prst="rect">
            <a:avLst/>
          </a:prstGeom>
        </p:spPr>
      </p:pic>
      <p:grpSp>
        <p:nvGrpSpPr>
          <p:cNvPr id="19" name="Group 18">
            <a:extLst>
              <a:ext uri="{FF2B5EF4-FFF2-40B4-BE49-F238E27FC236}">
                <a16:creationId xmlns:a16="http://schemas.microsoft.com/office/drawing/2014/main" id="{7C95EB0F-1AE5-42F7-B7F0-B831CF0E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id="{A8E8F657-C3DF-4EC0-A179-6C86B2A61F9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id="{78ED442E-BBA1-4900-842D-3A5C23846B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D8E0BF-7F84-4E82-BADE-A209974625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924C8AE5-AC43-4233-89F5-86718C76C0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3065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29850-FF8C-4A70-A54F-29A8CFCF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79E390A-405A-41FF-B91F-F5FAA0E594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2" name="Group 11">
              <a:extLst>
                <a:ext uri="{FF2B5EF4-FFF2-40B4-BE49-F238E27FC236}">
                  <a16:creationId xmlns:a16="http://schemas.microsoft.com/office/drawing/2014/main" id="{7EAEBC66-E1C6-46AE-8EF1-E28EFEA3F8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 name="Straight Connector 13">
                <a:extLst>
                  <a:ext uri="{FF2B5EF4-FFF2-40B4-BE49-F238E27FC236}">
                    <a16:creationId xmlns:a16="http://schemas.microsoft.com/office/drawing/2014/main" id="{F82A7822-6056-4415-A0D2-5FB3A84E8E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E9B269-BA82-4AF1-BDBF-87F4800265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2950F564-36B0-4A58-84A7-3B03BE6C4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32B2619C-2C88-4DD6-96FE-CF708FF6A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5382" y="0"/>
            <a:ext cx="7266618" cy="6858000"/>
          </a:xfrm>
          <a:custGeom>
            <a:avLst/>
            <a:gdLst>
              <a:gd name="connsiteX0" fmla="*/ 414076 w 7266618"/>
              <a:gd name="connsiteY0" fmla="*/ 0 h 6858000"/>
              <a:gd name="connsiteX1" fmla="*/ 7266618 w 7266618"/>
              <a:gd name="connsiteY1" fmla="*/ 0 h 6858000"/>
              <a:gd name="connsiteX2" fmla="*/ 7266618 w 7266618"/>
              <a:gd name="connsiteY2" fmla="*/ 6858000 h 6858000"/>
              <a:gd name="connsiteX3" fmla="*/ 7086013 w 7266618"/>
              <a:gd name="connsiteY3" fmla="*/ 6858000 h 6858000"/>
              <a:gd name="connsiteX4" fmla="*/ 0 w 7266618"/>
              <a:gd name="connsiteY4" fmla="*/ 63995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6618" h="6858000">
                <a:moveTo>
                  <a:pt x="414076" y="0"/>
                </a:moveTo>
                <a:lnTo>
                  <a:pt x="7266618" y="0"/>
                </a:lnTo>
                <a:lnTo>
                  <a:pt x="7266618" y="6858000"/>
                </a:lnTo>
                <a:lnTo>
                  <a:pt x="7086013" y="6858000"/>
                </a:lnTo>
                <a:lnTo>
                  <a:pt x="0" y="6399503"/>
                </a:lnTo>
                <a:close/>
              </a:path>
            </a:pathLst>
          </a:custGeom>
          <a:solidFill>
            <a:schemeClr val="tx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E3A44A7-098D-4DB2-9081-4499626D19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7762" y="1"/>
            <a:ext cx="7144238" cy="6763357"/>
          </a:xfrm>
          <a:custGeom>
            <a:avLst/>
            <a:gdLst>
              <a:gd name="connsiteX0" fmla="*/ 405160 w 7144238"/>
              <a:gd name="connsiteY0" fmla="*/ 0 h 6763357"/>
              <a:gd name="connsiteX1" fmla="*/ 7144238 w 7144238"/>
              <a:gd name="connsiteY1" fmla="*/ 0 h 6763357"/>
              <a:gd name="connsiteX2" fmla="*/ 7144238 w 7144238"/>
              <a:gd name="connsiteY2" fmla="*/ 6763357 h 6763357"/>
              <a:gd name="connsiteX3" fmla="*/ 6459827 w 7144238"/>
              <a:gd name="connsiteY3" fmla="*/ 6719077 h 6763357"/>
              <a:gd name="connsiteX4" fmla="*/ 6425309 w 7144238"/>
              <a:gd name="connsiteY4" fmla="*/ 6728146 h 6763357"/>
              <a:gd name="connsiteX5" fmla="*/ 6379064 w 7144238"/>
              <a:gd name="connsiteY5" fmla="*/ 6724689 h 6763357"/>
              <a:gd name="connsiteX6" fmla="*/ 6358967 w 7144238"/>
              <a:gd name="connsiteY6" fmla="*/ 6735815 h 6763357"/>
              <a:gd name="connsiteX7" fmla="*/ 6340027 w 7144238"/>
              <a:gd name="connsiteY7" fmla="*/ 6739948 h 6763357"/>
              <a:gd name="connsiteX8" fmla="*/ 6325659 w 7144238"/>
              <a:gd name="connsiteY8" fmla="*/ 6739848 h 6763357"/>
              <a:gd name="connsiteX9" fmla="*/ 6311135 w 7144238"/>
              <a:gd name="connsiteY9" fmla="*/ 6731574 h 6763357"/>
              <a:gd name="connsiteX10" fmla="*/ 6300815 w 7144238"/>
              <a:gd name="connsiteY10" fmla="*/ 6733959 h 6763357"/>
              <a:gd name="connsiteX11" fmla="*/ 6282467 w 7144238"/>
              <a:gd name="connsiteY11" fmla="*/ 6724911 h 6763357"/>
              <a:gd name="connsiteX12" fmla="*/ 6255353 w 7144238"/>
              <a:gd name="connsiteY12" fmla="*/ 6715920 h 6763357"/>
              <a:gd name="connsiteX13" fmla="*/ 6236864 w 7144238"/>
              <a:gd name="connsiteY13" fmla="*/ 6707006 h 6763357"/>
              <a:gd name="connsiteX14" fmla="*/ 6233355 w 7144238"/>
              <a:gd name="connsiteY14" fmla="*/ 6704418 h 6763357"/>
              <a:gd name="connsiteX15" fmla="*/ 6109120 w 7144238"/>
              <a:gd name="connsiteY15" fmla="*/ 6696380 h 6763357"/>
              <a:gd name="connsiteX16" fmla="*/ 6099785 w 7144238"/>
              <a:gd name="connsiteY16" fmla="*/ 6698416 h 6763357"/>
              <a:gd name="connsiteX17" fmla="*/ 6069037 w 7144238"/>
              <a:gd name="connsiteY17" fmla="*/ 6693786 h 6763357"/>
              <a:gd name="connsiteX18" fmla="*/ 6064316 w 7144238"/>
              <a:gd name="connsiteY18" fmla="*/ 6697077 h 6763357"/>
              <a:gd name="connsiteX19" fmla="*/ 6034319 w 7144238"/>
              <a:gd name="connsiteY19" fmla="*/ 6691540 h 6763357"/>
              <a:gd name="connsiteX20" fmla="*/ 6001003 w 7144238"/>
              <a:gd name="connsiteY20" fmla="*/ 6692438 h 6763357"/>
              <a:gd name="connsiteX21" fmla="*/ 5998001 w 7144238"/>
              <a:gd name="connsiteY21" fmla="*/ 6700454 h 6763357"/>
              <a:gd name="connsiteX22" fmla="*/ 5990691 w 7144238"/>
              <a:gd name="connsiteY22" fmla="*/ 6700703 h 6763357"/>
              <a:gd name="connsiteX23" fmla="*/ 5979267 w 7144238"/>
              <a:gd name="connsiteY23" fmla="*/ 6699807 h 6763357"/>
              <a:gd name="connsiteX24" fmla="*/ 5954209 w 7144238"/>
              <a:gd name="connsiteY24" fmla="*/ 6689568 h 6763357"/>
              <a:gd name="connsiteX25" fmla="*/ 18822 w 7144238"/>
              <a:gd name="connsiteY25" fmla="*/ 6306907 h 6763357"/>
              <a:gd name="connsiteX26" fmla="*/ 166 w 7144238"/>
              <a:gd name="connsiteY26" fmla="*/ 6263796 h 676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4238" h="6763357">
                <a:moveTo>
                  <a:pt x="405160" y="0"/>
                </a:moveTo>
                <a:lnTo>
                  <a:pt x="7144238" y="0"/>
                </a:lnTo>
                <a:lnTo>
                  <a:pt x="7144238" y="6763357"/>
                </a:lnTo>
                <a:lnTo>
                  <a:pt x="6459827" y="6719077"/>
                </a:lnTo>
                <a:lnTo>
                  <a:pt x="6425309" y="6728146"/>
                </a:lnTo>
                <a:cubicBezTo>
                  <a:pt x="6409895" y="6726993"/>
                  <a:pt x="6394479" y="6725842"/>
                  <a:pt x="6379064" y="6724689"/>
                </a:cubicBezTo>
                <a:cubicBezTo>
                  <a:pt x="6372030" y="6715563"/>
                  <a:pt x="6365385" y="6732086"/>
                  <a:pt x="6358967" y="6735815"/>
                </a:cubicBezTo>
                <a:lnTo>
                  <a:pt x="6340027" y="6739948"/>
                </a:lnTo>
                <a:cubicBezTo>
                  <a:pt x="6335238" y="6739915"/>
                  <a:pt x="6330449" y="6739881"/>
                  <a:pt x="6325659" y="6739848"/>
                </a:cubicBezTo>
                <a:lnTo>
                  <a:pt x="6311135" y="6731574"/>
                </a:lnTo>
                <a:cubicBezTo>
                  <a:pt x="6306994" y="6730594"/>
                  <a:pt x="6305592" y="6735069"/>
                  <a:pt x="6300815" y="6733959"/>
                </a:cubicBezTo>
                <a:lnTo>
                  <a:pt x="6282467" y="6724911"/>
                </a:lnTo>
                <a:lnTo>
                  <a:pt x="6255353" y="6715920"/>
                </a:lnTo>
                <a:lnTo>
                  <a:pt x="6236864" y="6707006"/>
                </a:lnTo>
                <a:lnTo>
                  <a:pt x="6233355" y="6704418"/>
                </a:lnTo>
                <a:lnTo>
                  <a:pt x="6109120" y="6696380"/>
                </a:lnTo>
                <a:lnTo>
                  <a:pt x="6099785" y="6698416"/>
                </a:lnTo>
                <a:cubicBezTo>
                  <a:pt x="6089536" y="6696872"/>
                  <a:pt x="6079286" y="6695330"/>
                  <a:pt x="6069037" y="6693786"/>
                </a:cubicBezTo>
                <a:lnTo>
                  <a:pt x="6064316" y="6697077"/>
                </a:lnTo>
                <a:lnTo>
                  <a:pt x="6034319" y="6691540"/>
                </a:lnTo>
                <a:cubicBezTo>
                  <a:pt x="6024275" y="6691397"/>
                  <a:pt x="6006982" y="6689475"/>
                  <a:pt x="6001003" y="6692438"/>
                </a:cubicBezTo>
                <a:lnTo>
                  <a:pt x="5998001" y="6700454"/>
                </a:lnTo>
                <a:lnTo>
                  <a:pt x="5990691" y="6700703"/>
                </a:lnTo>
                <a:cubicBezTo>
                  <a:pt x="5990200" y="6700044"/>
                  <a:pt x="5979695" y="6699887"/>
                  <a:pt x="5979267" y="6699807"/>
                </a:cubicBezTo>
                <a:lnTo>
                  <a:pt x="5954209" y="6689568"/>
                </a:lnTo>
                <a:cubicBezTo>
                  <a:pt x="4960801" y="6624085"/>
                  <a:pt x="1011162" y="6377869"/>
                  <a:pt x="18822" y="6306907"/>
                </a:cubicBezTo>
                <a:cubicBezTo>
                  <a:pt x="7045" y="6306088"/>
                  <a:pt x="-1290" y="6286821"/>
                  <a:pt x="166" y="626379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Event Innovation Lab™ - Event Planning Training Seminar">
            <a:extLst>
              <a:ext uri="{FF2B5EF4-FFF2-40B4-BE49-F238E27FC236}">
                <a16:creationId xmlns:a16="http://schemas.microsoft.com/office/drawing/2014/main" id="{3BAC22B5-7F03-4F96-AC58-427955EA9A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0346">
            <a:off x="5550142" y="1280658"/>
            <a:ext cx="6417380" cy="38504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05BD4D1-6972-46DA-9DA4-0F675077A847}"/>
              </a:ext>
            </a:extLst>
          </p:cNvPr>
          <p:cNvSpPr>
            <a:spLocks noGrp="1"/>
          </p:cNvSpPr>
          <p:nvPr>
            <p:ph type="title"/>
          </p:nvPr>
        </p:nvSpPr>
        <p:spPr>
          <a:xfrm>
            <a:off x="403926" y="149065"/>
            <a:ext cx="4876801" cy="722927"/>
          </a:xfrm>
        </p:spPr>
        <p:txBody>
          <a:bodyPr>
            <a:normAutofit fontScale="90000"/>
          </a:bodyPr>
          <a:lstStyle/>
          <a:p>
            <a:r>
              <a:rPr lang="da-DK" dirty="0" err="1"/>
              <a:t>Our</a:t>
            </a:r>
            <a:r>
              <a:rPr lang="da-DK" dirty="0"/>
              <a:t> </a:t>
            </a:r>
            <a:r>
              <a:rPr lang="da-DK" dirty="0" err="1"/>
              <a:t>take</a:t>
            </a:r>
            <a:r>
              <a:rPr lang="da-DK" dirty="0"/>
              <a:t>….</a:t>
            </a:r>
          </a:p>
        </p:txBody>
      </p:sp>
      <p:sp>
        <p:nvSpPr>
          <p:cNvPr id="3" name="Pladsholder til indhold 2">
            <a:extLst>
              <a:ext uri="{FF2B5EF4-FFF2-40B4-BE49-F238E27FC236}">
                <a16:creationId xmlns:a16="http://schemas.microsoft.com/office/drawing/2014/main" id="{76238EA3-0E8A-45CF-9BB0-9DF374463FEA}"/>
              </a:ext>
            </a:extLst>
          </p:cNvPr>
          <p:cNvSpPr>
            <a:spLocks noGrp="1"/>
          </p:cNvSpPr>
          <p:nvPr>
            <p:ph idx="1"/>
          </p:nvPr>
        </p:nvSpPr>
        <p:spPr>
          <a:xfrm>
            <a:off x="252864" y="968331"/>
            <a:ext cx="4330317" cy="4865913"/>
          </a:xfrm>
        </p:spPr>
        <p:txBody>
          <a:bodyPr>
            <a:noAutofit/>
          </a:bodyPr>
          <a:lstStyle/>
          <a:p>
            <a:pPr marL="342900" lvl="0" indent="-342900">
              <a:lnSpc>
                <a:spcPct val="110000"/>
              </a:lnSpc>
              <a:buFont typeface="+mj-lt"/>
              <a:buAutoNum type="arabicPeriod"/>
            </a:pPr>
            <a:r>
              <a:rPr lang="en-US" sz="1200" b="1" i="1" dirty="0">
                <a:effectLst/>
                <a:ea typeface="Calibri" panose="020F0502020204030204" pitchFamily="34" charset="0"/>
                <a:cs typeface="Times New Roman" panose="02020603050405020304" pitchFamily="18" charset="0"/>
              </a:rPr>
              <a:t>Sustaining innovations</a:t>
            </a:r>
            <a:r>
              <a:rPr lang="en-US" sz="1200" b="1"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 short-term, highly reactive responses to a shock (i.e., COVID-19) that aim to rebalance the system after an incident. By nature, these innovations are driven by external situations and are devised out of necessity. They are a product of the preceding conditions and the first consequences of a “shock”.</a:t>
            </a:r>
            <a:endParaRPr lang="da-DK" sz="1200" dirty="0">
              <a:effectLst/>
              <a:ea typeface="Calibri" panose="020F0502020204030204" pitchFamily="34" charset="0"/>
              <a:cs typeface="Times New Roman" panose="02020603050405020304" pitchFamily="18" charset="0"/>
            </a:endParaRPr>
          </a:p>
          <a:p>
            <a:pPr marL="342900" lvl="0" indent="-342900">
              <a:lnSpc>
                <a:spcPct val="110000"/>
              </a:lnSpc>
              <a:buFont typeface="+mj-lt"/>
              <a:buAutoNum type="arabicPeriod"/>
            </a:pPr>
            <a:r>
              <a:rPr lang="en-US" sz="1200" b="1" i="1" dirty="0">
                <a:effectLst/>
                <a:ea typeface="Calibri" panose="020F0502020204030204" pitchFamily="34" charset="0"/>
                <a:cs typeface="Times New Roman" panose="02020603050405020304" pitchFamily="18" charset="0"/>
              </a:rPr>
              <a:t>Adaptive innovations</a:t>
            </a:r>
            <a:r>
              <a:rPr lang="en-US" sz="1200" b="1" dirty="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 embrace reactions after the initial shock and aim to adapt the system to the current situation; they intend to reduce the risk of failure by ad hoc, reactive and systematic adjustments. These are driven by both internal and external factors. These innovations are based on an awareness that matters are evolving and not always as expected.</a:t>
            </a:r>
            <a:endParaRPr lang="da-DK" sz="1200" dirty="0">
              <a:effectLst/>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mj-lt"/>
              <a:buAutoNum type="arabicPeriod"/>
            </a:pPr>
            <a:r>
              <a:rPr lang="en-US" sz="1200" b="1" i="1" dirty="0">
                <a:effectLst/>
                <a:ea typeface="Calibri" panose="020F0502020204030204" pitchFamily="34" charset="0"/>
                <a:cs typeface="Times New Roman" panose="02020603050405020304" pitchFamily="18" charset="0"/>
              </a:rPr>
              <a:t>Transformative innovations </a:t>
            </a:r>
            <a:r>
              <a:rPr lang="en-US" sz="1200" dirty="0">
                <a:effectLst/>
                <a:ea typeface="Calibri" panose="020F0502020204030204" pitchFamily="34" charset="0"/>
                <a:cs typeface="Times New Roman" panose="02020603050405020304" pitchFamily="18" charset="0"/>
              </a:rPr>
              <a:t>– activities showing the ability to cross thresholds into new development trajectories. These anticipatory actions have voluntary and bottom-up natures. In such cases, innovations involve recognizing not only what might work but also what is possible in a given condition.</a:t>
            </a:r>
            <a:endParaRPr lang="da-DK" sz="1200" dirty="0">
              <a:effectLst/>
              <a:ea typeface="Calibri" panose="020F0502020204030204" pitchFamily="34" charset="0"/>
              <a:cs typeface="Times New Roman" panose="02020603050405020304" pitchFamily="18" charset="0"/>
            </a:endParaRPr>
          </a:p>
          <a:p>
            <a:pPr>
              <a:lnSpc>
                <a:spcPct val="110000"/>
              </a:lnSpc>
            </a:pPr>
            <a:endParaRPr lang="da-DK" sz="1200" dirty="0"/>
          </a:p>
        </p:txBody>
      </p:sp>
      <p:sp>
        <p:nvSpPr>
          <p:cNvPr id="21" name="Freeform: Shape 20">
            <a:extLst>
              <a:ext uri="{FF2B5EF4-FFF2-40B4-BE49-F238E27FC236}">
                <a16:creationId xmlns:a16="http://schemas.microsoft.com/office/drawing/2014/main" id="{4F1CB7E3-24EA-46FC-AFBA-DD5B72918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622473">
            <a:off x="5164842" y="5468998"/>
            <a:ext cx="465088" cy="1406400"/>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65586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8" name="Group 77">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0" name="Straight Connector 79">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Oval 78">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83" name="Rectangle 82">
            <a:extLst>
              <a:ext uri="{FF2B5EF4-FFF2-40B4-BE49-F238E27FC236}">
                <a16:creationId xmlns:a16="http://schemas.microsoft.com/office/drawing/2014/main" id="{8823CBA3-A477-422D-9E7A-F9FE7EC90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1F34718-B77C-44AC-9F07-230139CBB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492894" y="509348"/>
            <a:ext cx="7269156" cy="5761260"/>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0067990-9821-4102-BDE2-9B6F206D0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20000">
            <a:off x="5356003" y="-145815"/>
            <a:ext cx="5568370" cy="7044677"/>
          </a:xfrm>
          <a:custGeom>
            <a:avLst/>
            <a:gdLst>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2782524 h 7192213"/>
              <a:gd name="connsiteX40" fmla="*/ 5629738 w 5643596"/>
              <a:gd name="connsiteY40" fmla="*/ 4092765 h 7192213"/>
              <a:gd name="connsiteX41" fmla="*/ 5629737 w 5643596"/>
              <a:gd name="connsiteY41" fmla="*/ 4092767 h 7192213"/>
              <a:gd name="connsiteX42" fmla="*/ 5629737 w 5643596"/>
              <a:gd name="connsiteY42" fmla="*/ 4412818 h 7192213"/>
              <a:gd name="connsiteX43" fmla="*/ 5629737 w 5643596"/>
              <a:gd name="connsiteY43" fmla="*/ 5426373 h 7192213"/>
              <a:gd name="connsiteX44" fmla="*/ 5629737 w 5643596"/>
              <a:gd name="connsiteY44" fmla="*/ 5848539 h 7192213"/>
              <a:gd name="connsiteX45" fmla="*/ 5629737 w 5643596"/>
              <a:gd name="connsiteY45" fmla="*/ 6736614 h 7192213"/>
              <a:gd name="connsiteX46" fmla="*/ 5629737 w 5643596"/>
              <a:gd name="connsiteY46" fmla="*/ 7158780 h 7192213"/>
              <a:gd name="connsiteX47" fmla="*/ 5596210 w 5643596"/>
              <a:gd name="connsiteY47" fmla="*/ 7192213 h 7192213"/>
              <a:gd name="connsiteX48" fmla="*/ 1982520 w 5643596"/>
              <a:gd name="connsiteY48" fmla="*/ 7192213 h 7192213"/>
              <a:gd name="connsiteX49" fmla="*/ 1976650 w 5643596"/>
              <a:gd name="connsiteY49" fmla="*/ 7189772 h 7192213"/>
              <a:gd name="connsiteX50" fmla="*/ 64205 w 5643596"/>
              <a:gd name="connsiteY50" fmla="*/ 7189772 h 7192213"/>
              <a:gd name="connsiteX51" fmla="*/ 28826 w 5643596"/>
              <a:gd name="connsiteY51" fmla="*/ 7165867 h 7192213"/>
              <a:gd name="connsiteX52" fmla="*/ 28826 w 5643596"/>
              <a:gd name="connsiteY52" fmla="*/ 6079439 h 7192213"/>
              <a:gd name="connsiteX53" fmla="*/ 18871 w 5643596"/>
              <a:gd name="connsiteY53" fmla="*/ 6043977 h 7192213"/>
              <a:gd name="connsiteX54" fmla="*/ 28826 w 5643596"/>
              <a:gd name="connsiteY54" fmla="*/ 6007501 h 7192213"/>
              <a:gd name="connsiteX55" fmla="*/ 28826 w 5643596"/>
              <a:gd name="connsiteY55" fmla="*/ 5521424 h 7192213"/>
              <a:gd name="connsiteX56" fmla="*/ 28826 w 5643596"/>
              <a:gd name="connsiteY56" fmla="*/ 5456903 h 7192213"/>
              <a:gd name="connsiteX57" fmla="*/ 18216 w 5643596"/>
              <a:gd name="connsiteY57" fmla="*/ 5420866 h 7192213"/>
              <a:gd name="connsiteX58" fmla="*/ 6056 w 5643596"/>
              <a:gd name="connsiteY58" fmla="*/ 5384020 h 7192213"/>
              <a:gd name="connsiteX59" fmla="*/ 815 w 5643596"/>
              <a:gd name="connsiteY59" fmla="*/ 5348515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1346803 h 7192213"/>
              <a:gd name="connsiteX39" fmla="*/ 5629738 w 5643596"/>
              <a:gd name="connsiteY39" fmla="*/ 4092765 h 7192213"/>
              <a:gd name="connsiteX40" fmla="*/ 5629737 w 5643596"/>
              <a:gd name="connsiteY40" fmla="*/ 4092767 h 7192213"/>
              <a:gd name="connsiteX41" fmla="*/ 5629737 w 5643596"/>
              <a:gd name="connsiteY41" fmla="*/ 4412818 h 7192213"/>
              <a:gd name="connsiteX42" fmla="*/ 5629737 w 5643596"/>
              <a:gd name="connsiteY42" fmla="*/ 5426373 h 7192213"/>
              <a:gd name="connsiteX43" fmla="*/ 5629737 w 5643596"/>
              <a:gd name="connsiteY43" fmla="*/ 5848539 h 7192213"/>
              <a:gd name="connsiteX44" fmla="*/ 5629737 w 5643596"/>
              <a:gd name="connsiteY44" fmla="*/ 6736614 h 7192213"/>
              <a:gd name="connsiteX45" fmla="*/ 5629737 w 5643596"/>
              <a:gd name="connsiteY45" fmla="*/ 7158780 h 7192213"/>
              <a:gd name="connsiteX46" fmla="*/ 5596210 w 5643596"/>
              <a:gd name="connsiteY46" fmla="*/ 7192213 h 7192213"/>
              <a:gd name="connsiteX47" fmla="*/ 1982520 w 5643596"/>
              <a:gd name="connsiteY47" fmla="*/ 7192213 h 7192213"/>
              <a:gd name="connsiteX48" fmla="*/ 1976650 w 5643596"/>
              <a:gd name="connsiteY48" fmla="*/ 7189772 h 7192213"/>
              <a:gd name="connsiteX49" fmla="*/ 64205 w 5643596"/>
              <a:gd name="connsiteY49" fmla="*/ 7189772 h 7192213"/>
              <a:gd name="connsiteX50" fmla="*/ 28826 w 5643596"/>
              <a:gd name="connsiteY50" fmla="*/ 7165867 h 7192213"/>
              <a:gd name="connsiteX51" fmla="*/ 28826 w 5643596"/>
              <a:gd name="connsiteY51" fmla="*/ 6079439 h 7192213"/>
              <a:gd name="connsiteX52" fmla="*/ 18871 w 5643596"/>
              <a:gd name="connsiteY52" fmla="*/ 6043977 h 7192213"/>
              <a:gd name="connsiteX53" fmla="*/ 28826 w 5643596"/>
              <a:gd name="connsiteY53" fmla="*/ 6007501 h 7192213"/>
              <a:gd name="connsiteX54" fmla="*/ 28826 w 5643596"/>
              <a:gd name="connsiteY54" fmla="*/ 5521424 h 7192213"/>
              <a:gd name="connsiteX55" fmla="*/ 28826 w 5643596"/>
              <a:gd name="connsiteY55" fmla="*/ 5456903 h 7192213"/>
              <a:gd name="connsiteX56" fmla="*/ 18216 w 5643596"/>
              <a:gd name="connsiteY56" fmla="*/ 5420866 h 7192213"/>
              <a:gd name="connsiteX57" fmla="*/ 6056 w 5643596"/>
              <a:gd name="connsiteY57" fmla="*/ 5384020 h 7192213"/>
              <a:gd name="connsiteX58" fmla="*/ 815 w 5643596"/>
              <a:gd name="connsiteY58" fmla="*/ 5348515 h 7192213"/>
              <a:gd name="connsiteX59" fmla="*/ 0 w 5643596"/>
              <a:gd name="connsiteY59"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43342 w 5643596"/>
              <a:gd name="connsiteY32" fmla="*/ 989039 h 7192213"/>
              <a:gd name="connsiteX33" fmla="*/ 5634273 w 5643596"/>
              <a:gd name="connsiteY33" fmla="*/ 1025230 h 7192213"/>
              <a:gd name="connsiteX34" fmla="*/ 5638840 w 5643596"/>
              <a:gd name="connsiteY34" fmla="*/ 1028604 h 7192213"/>
              <a:gd name="connsiteX35" fmla="*/ 5643496 w 5643596"/>
              <a:gd name="connsiteY35" fmla="*/ 1039944 h 7192213"/>
              <a:gd name="connsiteX36" fmla="*/ 5638045 w 5643596"/>
              <a:gd name="connsiteY36" fmla="*/ 1049661 h 7192213"/>
              <a:gd name="connsiteX37" fmla="*/ 5629738 w 5643596"/>
              <a:gd name="connsiteY37" fmla="*/ 1088555 h 7192213"/>
              <a:gd name="connsiteX38" fmla="*/ 5629738 w 5643596"/>
              <a:gd name="connsiteY38" fmla="*/ 4092765 h 7192213"/>
              <a:gd name="connsiteX39" fmla="*/ 5629737 w 5643596"/>
              <a:gd name="connsiteY39" fmla="*/ 4092767 h 7192213"/>
              <a:gd name="connsiteX40" fmla="*/ 5629737 w 5643596"/>
              <a:gd name="connsiteY40" fmla="*/ 4412818 h 7192213"/>
              <a:gd name="connsiteX41" fmla="*/ 5629737 w 5643596"/>
              <a:gd name="connsiteY41" fmla="*/ 5426373 h 7192213"/>
              <a:gd name="connsiteX42" fmla="*/ 5629737 w 5643596"/>
              <a:gd name="connsiteY42" fmla="*/ 5848539 h 7192213"/>
              <a:gd name="connsiteX43" fmla="*/ 5629737 w 5643596"/>
              <a:gd name="connsiteY43" fmla="*/ 6736614 h 7192213"/>
              <a:gd name="connsiteX44" fmla="*/ 5629737 w 5643596"/>
              <a:gd name="connsiteY44" fmla="*/ 7158780 h 7192213"/>
              <a:gd name="connsiteX45" fmla="*/ 5596210 w 5643596"/>
              <a:gd name="connsiteY45" fmla="*/ 7192213 h 7192213"/>
              <a:gd name="connsiteX46" fmla="*/ 1982520 w 5643596"/>
              <a:gd name="connsiteY46" fmla="*/ 7192213 h 7192213"/>
              <a:gd name="connsiteX47" fmla="*/ 1976650 w 5643596"/>
              <a:gd name="connsiteY47" fmla="*/ 7189772 h 7192213"/>
              <a:gd name="connsiteX48" fmla="*/ 64205 w 5643596"/>
              <a:gd name="connsiteY48" fmla="*/ 7189772 h 7192213"/>
              <a:gd name="connsiteX49" fmla="*/ 28826 w 5643596"/>
              <a:gd name="connsiteY49" fmla="*/ 7165867 h 7192213"/>
              <a:gd name="connsiteX50" fmla="*/ 28826 w 5643596"/>
              <a:gd name="connsiteY50" fmla="*/ 6079439 h 7192213"/>
              <a:gd name="connsiteX51" fmla="*/ 18871 w 5643596"/>
              <a:gd name="connsiteY51" fmla="*/ 6043977 h 7192213"/>
              <a:gd name="connsiteX52" fmla="*/ 28826 w 5643596"/>
              <a:gd name="connsiteY52" fmla="*/ 6007501 h 7192213"/>
              <a:gd name="connsiteX53" fmla="*/ 28826 w 5643596"/>
              <a:gd name="connsiteY53" fmla="*/ 5521424 h 7192213"/>
              <a:gd name="connsiteX54" fmla="*/ 28826 w 5643596"/>
              <a:gd name="connsiteY54" fmla="*/ 5456903 h 7192213"/>
              <a:gd name="connsiteX55" fmla="*/ 18216 w 5643596"/>
              <a:gd name="connsiteY55" fmla="*/ 5420866 h 7192213"/>
              <a:gd name="connsiteX56" fmla="*/ 6056 w 5643596"/>
              <a:gd name="connsiteY56" fmla="*/ 5384020 h 7192213"/>
              <a:gd name="connsiteX57" fmla="*/ 815 w 5643596"/>
              <a:gd name="connsiteY57" fmla="*/ 5348515 h 7192213"/>
              <a:gd name="connsiteX58" fmla="*/ 0 w 5643596"/>
              <a:gd name="connsiteY58" fmla="*/ 5321182 h 7192213"/>
              <a:gd name="connsiteX0" fmla="*/ 0 w 5643596"/>
              <a:gd name="connsiteY0" fmla="*/ 5321182 h 7192213"/>
              <a:gd name="connsiteX1" fmla="*/ 7176 w 5643596"/>
              <a:gd name="connsiteY1" fmla="*/ 5292545 h 7192213"/>
              <a:gd name="connsiteX2" fmla="*/ 4191 w 5643596"/>
              <a:gd name="connsiteY2" fmla="*/ 5273215 h 7192213"/>
              <a:gd name="connsiteX3" fmla="*/ 11880 w 5643596"/>
              <a:gd name="connsiteY3" fmla="*/ 5237214 h 7192213"/>
              <a:gd name="connsiteX4" fmla="*/ 18963 w 5643596"/>
              <a:gd name="connsiteY4" fmla="*/ 5184548 h 7192213"/>
              <a:gd name="connsiteX5" fmla="*/ 26514 w 5643596"/>
              <a:gd name="connsiteY5" fmla="*/ 5148294 h 7192213"/>
              <a:gd name="connsiteX6" fmla="*/ 28826 w 5643596"/>
              <a:gd name="connsiteY6" fmla="*/ 5141304 h 7192213"/>
              <a:gd name="connsiteX7" fmla="*/ 28826 w 5643596"/>
              <a:gd name="connsiteY7" fmla="*/ 4904080 h 7192213"/>
              <a:gd name="connsiteX8" fmla="*/ 26241 w 5643596"/>
              <a:gd name="connsiteY8" fmla="*/ 4886580 h 7192213"/>
              <a:gd name="connsiteX9" fmla="*/ 28826 w 5643596"/>
              <a:gd name="connsiteY9" fmla="*/ 4827542 h 7192213"/>
              <a:gd name="connsiteX10" fmla="*/ 25306 w 5643596"/>
              <a:gd name="connsiteY10" fmla="*/ 4818968 h 7192213"/>
              <a:gd name="connsiteX11" fmla="*/ 28826 w 5643596"/>
              <a:gd name="connsiteY11" fmla="*/ 4761248 h 7192213"/>
              <a:gd name="connsiteX12" fmla="*/ 25835 w 5643596"/>
              <a:gd name="connsiteY12" fmla="*/ 4698008 h 7192213"/>
              <a:gd name="connsiteX13" fmla="*/ 17801 w 5643596"/>
              <a:gd name="connsiteY13" fmla="*/ 4693286 h 7192213"/>
              <a:gd name="connsiteX14" fmla="*/ 17096 w 5643596"/>
              <a:gd name="connsiteY14" fmla="*/ 4679416 h 7192213"/>
              <a:gd name="connsiteX15" fmla="*/ 17250 w 5643596"/>
              <a:gd name="connsiteY15" fmla="*/ 4657582 h 7192213"/>
              <a:gd name="connsiteX16" fmla="*/ 25682 w 5643596"/>
              <a:gd name="connsiteY16" fmla="*/ 4608673 h 7192213"/>
              <a:gd name="connsiteX17" fmla="*/ 20696 w 5643596"/>
              <a:gd name="connsiteY17" fmla="*/ 27254 h 7192213"/>
              <a:gd name="connsiteX18" fmla="*/ 44529 w 5643596"/>
              <a:gd name="connsiteY18" fmla="*/ 3139 h 7192213"/>
              <a:gd name="connsiteX19" fmla="*/ 64219 w 5643596"/>
              <a:gd name="connsiteY19" fmla="*/ 24 h 7192213"/>
              <a:gd name="connsiteX20" fmla="*/ 2653439 w 5643596"/>
              <a:gd name="connsiteY20" fmla="*/ 0 h 7192213"/>
              <a:gd name="connsiteX21" fmla="*/ 2959929 w 5643596"/>
              <a:gd name="connsiteY21" fmla="*/ 0 h 7192213"/>
              <a:gd name="connsiteX22" fmla="*/ 5549063 w 5643596"/>
              <a:gd name="connsiteY22" fmla="*/ 0 h 7192213"/>
              <a:gd name="connsiteX23" fmla="*/ 5549068 w 5643596"/>
              <a:gd name="connsiteY23" fmla="*/ 2 h 7192213"/>
              <a:gd name="connsiteX24" fmla="*/ 5553587 w 5643596"/>
              <a:gd name="connsiteY24" fmla="*/ 0 h 7192213"/>
              <a:gd name="connsiteX25" fmla="*/ 5559961 w 5643596"/>
              <a:gd name="connsiteY25" fmla="*/ 3034 h 7192213"/>
              <a:gd name="connsiteX26" fmla="*/ 5596211 w 5643596"/>
              <a:gd name="connsiteY26" fmla="*/ 3034 h 7192213"/>
              <a:gd name="connsiteX27" fmla="*/ 5629738 w 5643596"/>
              <a:gd name="connsiteY27" fmla="*/ 36562 h 7192213"/>
              <a:gd name="connsiteX28" fmla="*/ 5629738 w 5643596"/>
              <a:gd name="connsiteY28" fmla="*/ 900024 h 7192213"/>
              <a:gd name="connsiteX29" fmla="*/ 5635688 w 5643596"/>
              <a:gd name="connsiteY29" fmla="*/ 909622 h 7192213"/>
              <a:gd name="connsiteX30" fmla="*/ 5642313 w 5643596"/>
              <a:gd name="connsiteY30" fmla="*/ 954494 h 7192213"/>
              <a:gd name="connsiteX31" fmla="*/ 5643596 w 5643596"/>
              <a:gd name="connsiteY31" fmla="*/ 984662 h 7192213"/>
              <a:gd name="connsiteX32" fmla="*/ 5634273 w 5643596"/>
              <a:gd name="connsiteY32" fmla="*/ 1025230 h 7192213"/>
              <a:gd name="connsiteX33" fmla="*/ 5638840 w 5643596"/>
              <a:gd name="connsiteY33" fmla="*/ 1028604 h 7192213"/>
              <a:gd name="connsiteX34" fmla="*/ 5643496 w 5643596"/>
              <a:gd name="connsiteY34" fmla="*/ 1039944 h 7192213"/>
              <a:gd name="connsiteX35" fmla="*/ 5638045 w 5643596"/>
              <a:gd name="connsiteY35" fmla="*/ 1049661 h 7192213"/>
              <a:gd name="connsiteX36" fmla="*/ 5629738 w 5643596"/>
              <a:gd name="connsiteY36" fmla="*/ 1088555 h 7192213"/>
              <a:gd name="connsiteX37" fmla="*/ 5629738 w 5643596"/>
              <a:gd name="connsiteY37" fmla="*/ 4092765 h 7192213"/>
              <a:gd name="connsiteX38" fmla="*/ 5629737 w 5643596"/>
              <a:gd name="connsiteY38" fmla="*/ 4092767 h 7192213"/>
              <a:gd name="connsiteX39" fmla="*/ 5629737 w 5643596"/>
              <a:gd name="connsiteY39" fmla="*/ 4412818 h 7192213"/>
              <a:gd name="connsiteX40" fmla="*/ 5629737 w 5643596"/>
              <a:gd name="connsiteY40" fmla="*/ 5426373 h 7192213"/>
              <a:gd name="connsiteX41" fmla="*/ 5629737 w 5643596"/>
              <a:gd name="connsiteY41" fmla="*/ 5848539 h 7192213"/>
              <a:gd name="connsiteX42" fmla="*/ 5629737 w 5643596"/>
              <a:gd name="connsiteY42" fmla="*/ 6736614 h 7192213"/>
              <a:gd name="connsiteX43" fmla="*/ 5629737 w 5643596"/>
              <a:gd name="connsiteY43" fmla="*/ 7158780 h 7192213"/>
              <a:gd name="connsiteX44" fmla="*/ 5596210 w 5643596"/>
              <a:gd name="connsiteY44" fmla="*/ 7192213 h 7192213"/>
              <a:gd name="connsiteX45" fmla="*/ 1982520 w 5643596"/>
              <a:gd name="connsiteY45" fmla="*/ 7192213 h 7192213"/>
              <a:gd name="connsiteX46" fmla="*/ 1976650 w 5643596"/>
              <a:gd name="connsiteY46" fmla="*/ 7189772 h 7192213"/>
              <a:gd name="connsiteX47" fmla="*/ 64205 w 5643596"/>
              <a:gd name="connsiteY47" fmla="*/ 7189772 h 7192213"/>
              <a:gd name="connsiteX48" fmla="*/ 28826 w 5643596"/>
              <a:gd name="connsiteY48" fmla="*/ 7165867 h 7192213"/>
              <a:gd name="connsiteX49" fmla="*/ 28826 w 5643596"/>
              <a:gd name="connsiteY49" fmla="*/ 6079439 h 7192213"/>
              <a:gd name="connsiteX50" fmla="*/ 18871 w 5643596"/>
              <a:gd name="connsiteY50" fmla="*/ 6043977 h 7192213"/>
              <a:gd name="connsiteX51" fmla="*/ 28826 w 5643596"/>
              <a:gd name="connsiteY51" fmla="*/ 6007501 h 7192213"/>
              <a:gd name="connsiteX52" fmla="*/ 28826 w 5643596"/>
              <a:gd name="connsiteY52" fmla="*/ 5521424 h 7192213"/>
              <a:gd name="connsiteX53" fmla="*/ 28826 w 5643596"/>
              <a:gd name="connsiteY53" fmla="*/ 5456903 h 7192213"/>
              <a:gd name="connsiteX54" fmla="*/ 18216 w 5643596"/>
              <a:gd name="connsiteY54" fmla="*/ 5420866 h 7192213"/>
              <a:gd name="connsiteX55" fmla="*/ 6056 w 5643596"/>
              <a:gd name="connsiteY55" fmla="*/ 5384020 h 7192213"/>
              <a:gd name="connsiteX56" fmla="*/ 815 w 5643596"/>
              <a:gd name="connsiteY56" fmla="*/ 5348515 h 7192213"/>
              <a:gd name="connsiteX57" fmla="*/ 0 w 5643596"/>
              <a:gd name="connsiteY57"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38045 w 5643496"/>
              <a:gd name="connsiteY34" fmla="*/ 1049661 h 7192213"/>
              <a:gd name="connsiteX35" fmla="*/ 5629738 w 5643496"/>
              <a:gd name="connsiteY35" fmla="*/ 1088555 h 7192213"/>
              <a:gd name="connsiteX36" fmla="*/ 5629738 w 5643496"/>
              <a:gd name="connsiteY36" fmla="*/ 4092765 h 7192213"/>
              <a:gd name="connsiteX37" fmla="*/ 5629737 w 5643496"/>
              <a:gd name="connsiteY37" fmla="*/ 4092767 h 7192213"/>
              <a:gd name="connsiteX38" fmla="*/ 5629737 w 5643496"/>
              <a:gd name="connsiteY38" fmla="*/ 4412818 h 7192213"/>
              <a:gd name="connsiteX39" fmla="*/ 5629737 w 5643496"/>
              <a:gd name="connsiteY39" fmla="*/ 5426373 h 7192213"/>
              <a:gd name="connsiteX40" fmla="*/ 5629737 w 5643496"/>
              <a:gd name="connsiteY40" fmla="*/ 5848539 h 7192213"/>
              <a:gd name="connsiteX41" fmla="*/ 5629737 w 5643496"/>
              <a:gd name="connsiteY41" fmla="*/ 6736614 h 7192213"/>
              <a:gd name="connsiteX42" fmla="*/ 5629737 w 5643496"/>
              <a:gd name="connsiteY42" fmla="*/ 7158780 h 7192213"/>
              <a:gd name="connsiteX43" fmla="*/ 5596210 w 5643496"/>
              <a:gd name="connsiteY43" fmla="*/ 7192213 h 7192213"/>
              <a:gd name="connsiteX44" fmla="*/ 1982520 w 5643496"/>
              <a:gd name="connsiteY44" fmla="*/ 7192213 h 7192213"/>
              <a:gd name="connsiteX45" fmla="*/ 1976650 w 5643496"/>
              <a:gd name="connsiteY45" fmla="*/ 7189772 h 7192213"/>
              <a:gd name="connsiteX46" fmla="*/ 64205 w 5643496"/>
              <a:gd name="connsiteY46" fmla="*/ 7189772 h 7192213"/>
              <a:gd name="connsiteX47" fmla="*/ 28826 w 5643496"/>
              <a:gd name="connsiteY47" fmla="*/ 7165867 h 7192213"/>
              <a:gd name="connsiteX48" fmla="*/ 28826 w 5643496"/>
              <a:gd name="connsiteY48" fmla="*/ 6079439 h 7192213"/>
              <a:gd name="connsiteX49" fmla="*/ 18871 w 5643496"/>
              <a:gd name="connsiteY49" fmla="*/ 6043977 h 7192213"/>
              <a:gd name="connsiteX50" fmla="*/ 28826 w 5643496"/>
              <a:gd name="connsiteY50" fmla="*/ 6007501 h 7192213"/>
              <a:gd name="connsiteX51" fmla="*/ 28826 w 5643496"/>
              <a:gd name="connsiteY51" fmla="*/ 5521424 h 7192213"/>
              <a:gd name="connsiteX52" fmla="*/ 28826 w 5643496"/>
              <a:gd name="connsiteY52" fmla="*/ 5456903 h 7192213"/>
              <a:gd name="connsiteX53" fmla="*/ 18216 w 5643496"/>
              <a:gd name="connsiteY53" fmla="*/ 5420866 h 7192213"/>
              <a:gd name="connsiteX54" fmla="*/ 6056 w 5643496"/>
              <a:gd name="connsiteY54" fmla="*/ 5384020 h 7192213"/>
              <a:gd name="connsiteX55" fmla="*/ 815 w 5643496"/>
              <a:gd name="connsiteY55" fmla="*/ 5348515 h 7192213"/>
              <a:gd name="connsiteX56" fmla="*/ 0 w 5643496"/>
              <a:gd name="connsiteY56"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42313 w 5643496"/>
              <a:gd name="connsiteY30" fmla="*/ 954494 h 7192213"/>
              <a:gd name="connsiteX31" fmla="*/ 5634273 w 5643496"/>
              <a:gd name="connsiteY31" fmla="*/ 1025230 h 7192213"/>
              <a:gd name="connsiteX32" fmla="*/ 5638840 w 5643496"/>
              <a:gd name="connsiteY32" fmla="*/ 1028604 h 7192213"/>
              <a:gd name="connsiteX33" fmla="*/ 5643496 w 5643496"/>
              <a:gd name="connsiteY33" fmla="*/ 1039944 h 7192213"/>
              <a:gd name="connsiteX34" fmla="*/ 5629738 w 5643496"/>
              <a:gd name="connsiteY34" fmla="*/ 1088555 h 7192213"/>
              <a:gd name="connsiteX35" fmla="*/ 5629738 w 5643496"/>
              <a:gd name="connsiteY35" fmla="*/ 4092765 h 7192213"/>
              <a:gd name="connsiteX36" fmla="*/ 5629737 w 5643496"/>
              <a:gd name="connsiteY36" fmla="*/ 4092767 h 7192213"/>
              <a:gd name="connsiteX37" fmla="*/ 5629737 w 5643496"/>
              <a:gd name="connsiteY37" fmla="*/ 4412818 h 7192213"/>
              <a:gd name="connsiteX38" fmla="*/ 5629737 w 5643496"/>
              <a:gd name="connsiteY38" fmla="*/ 5426373 h 7192213"/>
              <a:gd name="connsiteX39" fmla="*/ 5629737 w 5643496"/>
              <a:gd name="connsiteY39" fmla="*/ 5848539 h 7192213"/>
              <a:gd name="connsiteX40" fmla="*/ 5629737 w 5643496"/>
              <a:gd name="connsiteY40" fmla="*/ 6736614 h 7192213"/>
              <a:gd name="connsiteX41" fmla="*/ 5629737 w 5643496"/>
              <a:gd name="connsiteY41" fmla="*/ 7158780 h 7192213"/>
              <a:gd name="connsiteX42" fmla="*/ 5596210 w 5643496"/>
              <a:gd name="connsiteY42" fmla="*/ 7192213 h 7192213"/>
              <a:gd name="connsiteX43" fmla="*/ 1982520 w 5643496"/>
              <a:gd name="connsiteY43" fmla="*/ 7192213 h 7192213"/>
              <a:gd name="connsiteX44" fmla="*/ 1976650 w 5643496"/>
              <a:gd name="connsiteY44" fmla="*/ 7189772 h 7192213"/>
              <a:gd name="connsiteX45" fmla="*/ 64205 w 5643496"/>
              <a:gd name="connsiteY45" fmla="*/ 7189772 h 7192213"/>
              <a:gd name="connsiteX46" fmla="*/ 28826 w 5643496"/>
              <a:gd name="connsiteY46" fmla="*/ 7165867 h 7192213"/>
              <a:gd name="connsiteX47" fmla="*/ 28826 w 5643496"/>
              <a:gd name="connsiteY47" fmla="*/ 6079439 h 7192213"/>
              <a:gd name="connsiteX48" fmla="*/ 18871 w 5643496"/>
              <a:gd name="connsiteY48" fmla="*/ 6043977 h 7192213"/>
              <a:gd name="connsiteX49" fmla="*/ 28826 w 5643496"/>
              <a:gd name="connsiteY49" fmla="*/ 6007501 h 7192213"/>
              <a:gd name="connsiteX50" fmla="*/ 28826 w 5643496"/>
              <a:gd name="connsiteY50" fmla="*/ 5521424 h 7192213"/>
              <a:gd name="connsiteX51" fmla="*/ 28826 w 5643496"/>
              <a:gd name="connsiteY51" fmla="*/ 5456903 h 7192213"/>
              <a:gd name="connsiteX52" fmla="*/ 18216 w 5643496"/>
              <a:gd name="connsiteY52" fmla="*/ 5420866 h 7192213"/>
              <a:gd name="connsiteX53" fmla="*/ 6056 w 5643496"/>
              <a:gd name="connsiteY53" fmla="*/ 5384020 h 7192213"/>
              <a:gd name="connsiteX54" fmla="*/ 815 w 5643496"/>
              <a:gd name="connsiteY54" fmla="*/ 5348515 h 7192213"/>
              <a:gd name="connsiteX55" fmla="*/ 0 w 5643496"/>
              <a:gd name="connsiteY55" fmla="*/ 5321182 h 7192213"/>
              <a:gd name="connsiteX0" fmla="*/ 0 w 5643496"/>
              <a:gd name="connsiteY0" fmla="*/ 5321182 h 7192213"/>
              <a:gd name="connsiteX1" fmla="*/ 7176 w 5643496"/>
              <a:gd name="connsiteY1" fmla="*/ 5292545 h 7192213"/>
              <a:gd name="connsiteX2" fmla="*/ 4191 w 5643496"/>
              <a:gd name="connsiteY2" fmla="*/ 5273215 h 7192213"/>
              <a:gd name="connsiteX3" fmla="*/ 11880 w 5643496"/>
              <a:gd name="connsiteY3" fmla="*/ 5237214 h 7192213"/>
              <a:gd name="connsiteX4" fmla="*/ 18963 w 5643496"/>
              <a:gd name="connsiteY4" fmla="*/ 5184548 h 7192213"/>
              <a:gd name="connsiteX5" fmla="*/ 26514 w 5643496"/>
              <a:gd name="connsiteY5" fmla="*/ 5148294 h 7192213"/>
              <a:gd name="connsiteX6" fmla="*/ 28826 w 5643496"/>
              <a:gd name="connsiteY6" fmla="*/ 5141304 h 7192213"/>
              <a:gd name="connsiteX7" fmla="*/ 28826 w 5643496"/>
              <a:gd name="connsiteY7" fmla="*/ 4904080 h 7192213"/>
              <a:gd name="connsiteX8" fmla="*/ 26241 w 5643496"/>
              <a:gd name="connsiteY8" fmla="*/ 4886580 h 7192213"/>
              <a:gd name="connsiteX9" fmla="*/ 28826 w 5643496"/>
              <a:gd name="connsiteY9" fmla="*/ 4827542 h 7192213"/>
              <a:gd name="connsiteX10" fmla="*/ 25306 w 5643496"/>
              <a:gd name="connsiteY10" fmla="*/ 4818968 h 7192213"/>
              <a:gd name="connsiteX11" fmla="*/ 28826 w 5643496"/>
              <a:gd name="connsiteY11" fmla="*/ 4761248 h 7192213"/>
              <a:gd name="connsiteX12" fmla="*/ 25835 w 5643496"/>
              <a:gd name="connsiteY12" fmla="*/ 4698008 h 7192213"/>
              <a:gd name="connsiteX13" fmla="*/ 17801 w 5643496"/>
              <a:gd name="connsiteY13" fmla="*/ 4693286 h 7192213"/>
              <a:gd name="connsiteX14" fmla="*/ 17096 w 5643496"/>
              <a:gd name="connsiteY14" fmla="*/ 4679416 h 7192213"/>
              <a:gd name="connsiteX15" fmla="*/ 17250 w 5643496"/>
              <a:gd name="connsiteY15" fmla="*/ 4657582 h 7192213"/>
              <a:gd name="connsiteX16" fmla="*/ 25682 w 5643496"/>
              <a:gd name="connsiteY16" fmla="*/ 4608673 h 7192213"/>
              <a:gd name="connsiteX17" fmla="*/ 20696 w 5643496"/>
              <a:gd name="connsiteY17" fmla="*/ 27254 h 7192213"/>
              <a:gd name="connsiteX18" fmla="*/ 44529 w 5643496"/>
              <a:gd name="connsiteY18" fmla="*/ 3139 h 7192213"/>
              <a:gd name="connsiteX19" fmla="*/ 64219 w 5643496"/>
              <a:gd name="connsiteY19" fmla="*/ 24 h 7192213"/>
              <a:gd name="connsiteX20" fmla="*/ 2653439 w 5643496"/>
              <a:gd name="connsiteY20" fmla="*/ 0 h 7192213"/>
              <a:gd name="connsiteX21" fmla="*/ 2959929 w 5643496"/>
              <a:gd name="connsiteY21" fmla="*/ 0 h 7192213"/>
              <a:gd name="connsiteX22" fmla="*/ 5549063 w 5643496"/>
              <a:gd name="connsiteY22" fmla="*/ 0 h 7192213"/>
              <a:gd name="connsiteX23" fmla="*/ 5549068 w 5643496"/>
              <a:gd name="connsiteY23" fmla="*/ 2 h 7192213"/>
              <a:gd name="connsiteX24" fmla="*/ 5553587 w 5643496"/>
              <a:gd name="connsiteY24" fmla="*/ 0 h 7192213"/>
              <a:gd name="connsiteX25" fmla="*/ 5559961 w 5643496"/>
              <a:gd name="connsiteY25" fmla="*/ 3034 h 7192213"/>
              <a:gd name="connsiteX26" fmla="*/ 5596211 w 5643496"/>
              <a:gd name="connsiteY26" fmla="*/ 3034 h 7192213"/>
              <a:gd name="connsiteX27" fmla="*/ 5629738 w 5643496"/>
              <a:gd name="connsiteY27" fmla="*/ 36562 h 7192213"/>
              <a:gd name="connsiteX28" fmla="*/ 5629738 w 5643496"/>
              <a:gd name="connsiteY28" fmla="*/ 900024 h 7192213"/>
              <a:gd name="connsiteX29" fmla="*/ 5635688 w 5643496"/>
              <a:gd name="connsiteY29" fmla="*/ 909622 h 7192213"/>
              <a:gd name="connsiteX30" fmla="*/ 5634273 w 5643496"/>
              <a:gd name="connsiteY30" fmla="*/ 1025230 h 7192213"/>
              <a:gd name="connsiteX31" fmla="*/ 5638840 w 5643496"/>
              <a:gd name="connsiteY31" fmla="*/ 1028604 h 7192213"/>
              <a:gd name="connsiteX32" fmla="*/ 5643496 w 5643496"/>
              <a:gd name="connsiteY32" fmla="*/ 1039944 h 7192213"/>
              <a:gd name="connsiteX33" fmla="*/ 5629738 w 5643496"/>
              <a:gd name="connsiteY33" fmla="*/ 1088555 h 7192213"/>
              <a:gd name="connsiteX34" fmla="*/ 5629738 w 5643496"/>
              <a:gd name="connsiteY34" fmla="*/ 4092765 h 7192213"/>
              <a:gd name="connsiteX35" fmla="*/ 5629737 w 5643496"/>
              <a:gd name="connsiteY35" fmla="*/ 4092767 h 7192213"/>
              <a:gd name="connsiteX36" fmla="*/ 5629737 w 5643496"/>
              <a:gd name="connsiteY36" fmla="*/ 4412818 h 7192213"/>
              <a:gd name="connsiteX37" fmla="*/ 5629737 w 5643496"/>
              <a:gd name="connsiteY37" fmla="*/ 5426373 h 7192213"/>
              <a:gd name="connsiteX38" fmla="*/ 5629737 w 5643496"/>
              <a:gd name="connsiteY38" fmla="*/ 5848539 h 7192213"/>
              <a:gd name="connsiteX39" fmla="*/ 5629737 w 5643496"/>
              <a:gd name="connsiteY39" fmla="*/ 6736614 h 7192213"/>
              <a:gd name="connsiteX40" fmla="*/ 5629737 w 5643496"/>
              <a:gd name="connsiteY40" fmla="*/ 7158780 h 7192213"/>
              <a:gd name="connsiteX41" fmla="*/ 5596210 w 5643496"/>
              <a:gd name="connsiteY41" fmla="*/ 7192213 h 7192213"/>
              <a:gd name="connsiteX42" fmla="*/ 1982520 w 5643496"/>
              <a:gd name="connsiteY42" fmla="*/ 7192213 h 7192213"/>
              <a:gd name="connsiteX43" fmla="*/ 1976650 w 5643496"/>
              <a:gd name="connsiteY43" fmla="*/ 7189772 h 7192213"/>
              <a:gd name="connsiteX44" fmla="*/ 64205 w 5643496"/>
              <a:gd name="connsiteY44" fmla="*/ 7189772 h 7192213"/>
              <a:gd name="connsiteX45" fmla="*/ 28826 w 5643496"/>
              <a:gd name="connsiteY45" fmla="*/ 7165867 h 7192213"/>
              <a:gd name="connsiteX46" fmla="*/ 28826 w 5643496"/>
              <a:gd name="connsiteY46" fmla="*/ 6079439 h 7192213"/>
              <a:gd name="connsiteX47" fmla="*/ 18871 w 5643496"/>
              <a:gd name="connsiteY47" fmla="*/ 6043977 h 7192213"/>
              <a:gd name="connsiteX48" fmla="*/ 28826 w 5643496"/>
              <a:gd name="connsiteY48" fmla="*/ 6007501 h 7192213"/>
              <a:gd name="connsiteX49" fmla="*/ 28826 w 5643496"/>
              <a:gd name="connsiteY49" fmla="*/ 5521424 h 7192213"/>
              <a:gd name="connsiteX50" fmla="*/ 28826 w 5643496"/>
              <a:gd name="connsiteY50" fmla="*/ 5456903 h 7192213"/>
              <a:gd name="connsiteX51" fmla="*/ 18216 w 5643496"/>
              <a:gd name="connsiteY51" fmla="*/ 5420866 h 7192213"/>
              <a:gd name="connsiteX52" fmla="*/ 6056 w 5643496"/>
              <a:gd name="connsiteY52" fmla="*/ 5384020 h 7192213"/>
              <a:gd name="connsiteX53" fmla="*/ 815 w 5643496"/>
              <a:gd name="connsiteY53" fmla="*/ 5348515 h 7192213"/>
              <a:gd name="connsiteX54" fmla="*/ 0 w 5643496"/>
              <a:gd name="connsiteY54" fmla="*/ 5321182 h 7192213"/>
              <a:gd name="connsiteX0" fmla="*/ 0 w 5638840"/>
              <a:gd name="connsiteY0" fmla="*/ 5321182 h 7192213"/>
              <a:gd name="connsiteX1" fmla="*/ 7176 w 5638840"/>
              <a:gd name="connsiteY1" fmla="*/ 5292545 h 7192213"/>
              <a:gd name="connsiteX2" fmla="*/ 4191 w 5638840"/>
              <a:gd name="connsiteY2" fmla="*/ 5273215 h 7192213"/>
              <a:gd name="connsiteX3" fmla="*/ 11880 w 5638840"/>
              <a:gd name="connsiteY3" fmla="*/ 5237214 h 7192213"/>
              <a:gd name="connsiteX4" fmla="*/ 18963 w 5638840"/>
              <a:gd name="connsiteY4" fmla="*/ 5184548 h 7192213"/>
              <a:gd name="connsiteX5" fmla="*/ 26514 w 5638840"/>
              <a:gd name="connsiteY5" fmla="*/ 5148294 h 7192213"/>
              <a:gd name="connsiteX6" fmla="*/ 28826 w 5638840"/>
              <a:gd name="connsiteY6" fmla="*/ 5141304 h 7192213"/>
              <a:gd name="connsiteX7" fmla="*/ 28826 w 5638840"/>
              <a:gd name="connsiteY7" fmla="*/ 4904080 h 7192213"/>
              <a:gd name="connsiteX8" fmla="*/ 26241 w 5638840"/>
              <a:gd name="connsiteY8" fmla="*/ 4886580 h 7192213"/>
              <a:gd name="connsiteX9" fmla="*/ 28826 w 5638840"/>
              <a:gd name="connsiteY9" fmla="*/ 4827542 h 7192213"/>
              <a:gd name="connsiteX10" fmla="*/ 25306 w 5638840"/>
              <a:gd name="connsiteY10" fmla="*/ 4818968 h 7192213"/>
              <a:gd name="connsiteX11" fmla="*/ 28826 w 5638840"/>
              <a:gd name="connsiteY11" fmla="*/ 4761248 h 7192213"/>
              <a:gd name="connsiteX12" fmla="*/ 25835 w 5638840"/>
              <a:gd name="connsiteY12" fmla="*/ 4698008 h 7192213"/>
              <a:gd name="connsiteX13" fmla="*/ 17801 w 5638840"/>
              <a:gd name="connsiteY13" fmla="*/ 4693286 h 7192213"/>
              <a:gd name="connsiteX14" fmla="*/ 17096 w 5638840"/>
              <a:gd name="connsiteY14" fmla="*/ 4679416 h 7192213"/>
              <a:gd name="connsiteX15" fmla="*/ 17250 w 5638840"/>
              <a:gd name="connsiteY15" fmla="*/ 4657582 h 7192213"/>
              <a:gd name="connsiteX16" fmla="*/ 25682 w 5638840"/>
              <a:gd name="connsiteY16" fmla="*/ 4608673 h 7192213"/>
              <a:gd name="connsiteX17" fmla="*/ 20696 w 5638840"/>
              <a:gd name="connsiteY17" fmla="*/ 27254 h 7192213"/>
              <a:gd name="connsiteX18" fmla="*/ 44529 w 5638840"/>
              <a:gd name="connsiteY18" fmla="*/ 3139 h 7192213"/>
              <a:gd name="connsiteX19" fmla="*/ 64219 w 5638840"/>
              <a:gd name="connsiteY19" fmla="*/ 24 h 7192213"/>
              <a:gd name="connsiteX20" fmla="*/ 2653439 w 5638840"/>
              <a:gd name="connsiteY20" fmla="*/ 0 h 7192213"/>
              <a:gd name="connsiteX21" fmla="*/ 2959929 w 5638840"/>
              <a:gd name="connsiteY21" fmla="*/ 0 h 7192213"/>
              <a:gd name="connsiteX22" fmla="*/ 5549063 w 5638840"/>
              <a:gd name="connsiteY22" fmla="*/ 0 h 7192213"/>
              <a:gd name="connsiteX23" fmla="*/ 5549068 w 5638840"/>
              <a:gd name="connsiteY23" fmla="*/ 2 h 7192213"/>
              <a:gd name="connsiteX24" fmla="*/ 5553587 w 5638840"/>
              <a:gd name="connsiteY24" fmla="*/ 0 h 7192213"/>
              <a:gd name="connsiteX25" fmla="*/ 5559961 w 5638840"/>
              <a:gd name="connsiteY25" fmla="*/ 3034 h 7192213"/>
              <a:gd name="connsiteX26" fmla="*/ 5596211 w 5638840"/>
              <a:gd name="connsiteY26" fmla="*/ 3034 h 7192213"/>
              <a:gd name="connsiteX27" fmla="*/ 5629738 w 5638840"/>
              <a:gd name="connsiteY27" fmla="*/ 36562 h 7192213"/>
              <a:gd name="connsiteX28" fmla="*/ 5629738 w 5638840"/>
              <a:gd name="connsiteY28" fmla="*/ 900024 h 7192213"/>
              <a:gd name="connsiteX29" fmla="*/ 5635688 w 5638840"/>
              <a:gd name="connsiteY29" fmla="*/ 909622 h 7192213"/>
              <a:gd name="connsiteX30" fmla="*/ 5634273 w 5638840"/>
              <a:gd name="connsiteY30" fmla="*/ 1025230 h 7192213"/>
              <a:gd name="connsiteX31" fmla="*/ 5638840 w 5638840"/>
              <a:gd name="connsiteY31" fmla="*/ 1028604 h 7192213"/>
              <a:gd name="connsiteX32" fmla="*/ 5629738 w 5638840"/>
              <a:gd name="connsiteY32" fmla="*/ 1088555 h 7192213"/>
              <a:gd name="connsiteX33" fmla="*/ 5629738 w 5638840"/>
              <a:gd name="connsiteY33" fmla="*/ 4092765 h 7192213"/>
              <a:gd name="connsiteX34" fmla="*/ 5629737 w 5638840"/>
              <a:gd name="connsiteY34" fmla="*/ 4092767 h 7192213"/>
              <a:gd name="connsiteX35" fmla="*/ 5629737 w 5638840"/>
              <a:gd name="connsiteY35" fmla="*/ 4412818 h 7192213"/>
              <a:gd name="connsiteX36" fmla="*/ 5629737 w 5638840"/>
              <a:gd name="connsiteY36" fmla="*/ 5426373 h 7192213"/>
              <a:gd name="connsiteX37" fmla="*/ 5629737 w 5638840"/>
              <a:gd name="connsiteY37" fmla="*/ 5848539 h 7192213"/>
              <a:gd name="connsiteX38" fmla="*/ 5629737 w 5638840"/>
              <a:gd name="connsiteY38" fmla="*/ 6736614 h 7192213"/>
              <a:gd name="connsiteX39" fmla="*/ 5629737 w 5638840"/>
              <a:gd name="connsiteY39" fmla="*/ 7158780 h 7192213"/>
              <a:gd name="connsiteX40" fmla="*/ 5596210 w 5638840"/>
              <a:gd name="connsiteY40" fmla="*/ 7192213 h 7192213"/>
              <a:gd name="connsiteX41" fmla="*/ 1982520 w 5638840"/>
              <a:gd name="connsiteY41" fmla="*/ 7192213 h 7192213"/>
              <a:gd name="connsiteX42" fmla="*/ 1976650 w 5638840"/>
              <a:gd name="connsiteY42" fmla="*/ 7189772 h 7192213"/>
              <a:gd name="connsiteX43" fmla="*/ 64205 w 5638840"/>
              <a:gd name="connsiteY43" fmla="*/ 7189772 h 7192213"/>
              <a:gd name="connsiteX44" fmla="*/ 28826 w 5638840"/>
              <a:gd name="connsiteY44" fmla="*/ 7165867 h 7192213"/>
              <a:gd name="connsiteX45" fmla="*/ 28826 w 5638840"/>
              <a:gd name="connsiteY45" fmla="*/ 6079439 h 7192213"/>
              <a:gd name="connsiteX46" fmla="*/ 18871 w 5638840"/>
              <a:gd name="connsiteY46" fmla="*/ 6043977 h 7192213"/>
              <a:gd name="connsiteX47" fmla="*/ 28826 w 5638840"/>
              <a:gd name="connsiteY47" fmla="*/ 6007501 h 7192213"/>
              <a:gd name="connsiteX48" fmla="*/ 28826 w 5638840"/>
              <a:gd name="connsiteY48" fmla="*/ 5521424 h 7192213"/>
              <a:gd name="connsiteX49" fmla="*/ 28826 w 5638840"/>
              <a:gd name="connsiteY49" fmla="*/ 5456903 h 7192213"/>
              <a:gd name="connsiteX50" fmla="*/ 18216 w 5638840"/>
              <a:gd name="connsiteY50" fmla="*/ 5420866 h 7192213"/>
              <a:gd name="connsiteX51" fmla="*/ 6056 w 5638840"/>
              <a:gd name="connsiteY51" fmla="*/ 5384020 h 7192213"/>
              <a:gd name="connsiteX52" fmla="*/ 815 w 5638840"/>
              <a:gd name="connsiteY52" fmla="*/ 5348515 h 7192213"/>
              <a:gd name="connsiteX53" fmla="*/ 0 w 5638840"/>
              <a:gd name="connsiteY53"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34273 w 5635688"/>
              <a:gd name="connsiteY30" fmla="*/ 1025230 h 7192213"/>
              <a:gd name="connsiteX31" fmla="*/ 5629738 w 5635688"/>
              <a:gd name="connsiteY31" fmla="*/ 1088555 h 7192213"/>
              <a:gd name="connsiteX32" fmla="*/ 5629738 w 5635688"/>
              <a:gd name="connsiteY32" fmla="*/ 4092765 h 7192213"/>
              <a:gd name="connsiteX33" fmla="*/ 5629737 w 5635688"/>
              <a:gd name="connsiteY33" fmla="*/ 4092767 h 7192213"/>
              <a:gd name="connsiteX34" fmla="*/ 5629737 w 5635688"/>
              <a:gd name="connsiteY34" fmla="*/ 4412818 h 7192213"/>
              <a:gd name="connsiteX35" fmla="*/ 5629737 w 5635688"/>
              <a:gd name="connsiteY35" fmla="*/ 5426373 h 7192213"/>
              <a:gd name="connsiteX36" fmla="*/ 5629737 w 5635688"/>
              <a:gd name="connsiteY36" fmla="*/ 5848539 h 7192213"/>
              <a:gd name="connsiteX37" fmla="*/ 5629737 w 5635688"/>
              <a:gd name="connsiteY37" fmla="*/ 6736614 h 7192213"/>
              <a:gd name="connsiteX38" fmla="*/ 5629737 w 5635688"/>
              <a:gd name="connsiteY38" fmla="*/ 7158780 h 7192213"/>
              <a:gd name="connsiteX39" fmla="*/ 5596210 w 5635688"/>
              <a:gd name="connsiteY39" fmla="*/ 7192213 h 7192213"/>
              <a:gd name="connsiteX40" fmla="*/ 1982520 w 5635688"/>
              <a:gd name="connsiteY40" fmla="*/ 7192213 h 7192213"/>
              <a:gd name="connsiteX41" fmla="*/ 1976650 w 5635688"/>
              <a:gd name="connsiteY41" fmla="*/ 7189772 h 7192213"/>
              <a:gd name="connsiteX42" fmla="*/ 64205 w 5635688"/>
              <a:gd name="connsiteY42" fmla="*/ 7189772 h 7192213"/>
              <a:gd name="connsiteX43" fmla="*/ 28826 w 5635688"/>
              <a:gd name="connsiteY43" fmla="*/ 7165867 h 7192213"/>
              <a:gd name="connsiteX44" fmla="*/ 28826 w 5635688"/>
              <a:gd name="connsiteY44" fmla="*/ 6079439 h 7192213"/>
              <a:gd name="connsiteX45" fmla="*/ 18871 w 5635688"/>
              <a:gd name="connsiteY45" fmla="*/ 6043977 h 7192213"/>
              <a:gd name="connsiteX46" fmla="*/ 28826 w 5635688"/>
              <a:gd name="connsiteY46" fmla="*/ 6007501 h 7192213"/>
              <a:gd name="connsiteX47" fmla="*/ 28826 w 5635688"/>
              <a:gd name="connsiteY47" fmla="*/ 5521424 h 7192213"/>
              <a:gd name="connsiteX48" fmla="*/ 28826 w 5635688"/>
              <a:gd name="connsiteY48" fmla="*/ 5456903 h 7192213"/>
              <a:gd name="connsiteX49" fmla="*/ 18216 w 5635688"/>
              <a:gd name="connsiteY49" fmla="*/ 5420866 h 7192213"/>
              <a:gd name="connsiteX50" fmla="*/ 6056 w 5635688"/>
              <a:gd name="connsiteY50" fmla="*/ 5384020 h 7192213"/>
              <a:gd name="connsiteX51" fmla="*/ 815 w 5635688"/>
              <a:gd name="connsiteY51" fmla="*/ 5348515 h 7192213"/>
              <a:gd name="connsiteX52" fmla="*/ 0 w 5635688"/>
              <a:gd name="connsiteY52"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1088555 h 7192213"/>
              <a:gd name="connsiteX31" fmla="*/ 5629738 w 5635688"/>
              <a:gd name="connsiteY31" fmla="*/ 4092765 h 7192213"/>
              <a:gd name="connsiteX32" fmla="*/ 5629737 w 5635688"/>
              <a:gd name="connsiteY32" fmla="*/ 4092767 h 7192213"/>
              <a:gd name="connsiteX33" fmla="*/ 5629737 w 5635688"/>
              <a:gd name="connsiteY33" fmla="*/ 4412818 h 7192213"/>
              <a:gd name="connsiteX34" fmla="*/ 5629737 w 5635688"/>
              <a:gd name="connsiteY34" fmla="*/ 5426373 h 7192213"/>
              <a:gd name="connsiteX35" fmla="*/ 5629737 w 5635688"/>
              <a:gd name="connsiteY35" fmla="*/ 5848539 h 7192213"/>
              <a:gd name="connsiteX36" fmla="*/ 5629737 w 5635688"/>
              <a:gd name="connsiteY36" fmla="*/ 6736614 h 7192213"/>
              <a:gd name="connsiteX37" fmla="*/ 5629737 w 5635688"/>
              <a:gd name="connsiteY37" fmla="*/ 7158780 h 7192213"/>
              <a:gd name="connsiteX38" fmla="*/ 5596210 w 5635688"/>
              <a:gd name="connsiteY38" fmla="*/ 7192213 h 7192213"/>
              <a:gd name="connsiteX39" fmla="*/ 1982520 w 5635688"/>
              <a:gd name="connsiteY39" fmla="*/ 7192213 h 7192213"/>
              <a:gd name="connsiteX40" fmla="*/ 1976650 w 5635688"/>
              <a:gd name="connsiteY40" fmla="*/ 7189772 h 7192213"/>
              <a:gd name="connsiteX41" fmla="*/ 64205 w 5635688"/>
              <a:gd name="connsiteY41" fmla="*/ 7189772 h 7192213"/>
              <a:gd name="connsiteX42" fmla="*/ 28826 w 5635688"/>
              <a:gd name="connsiteY42" fmla="*/ 7165867 h 7192213"/>
              <a:gd name="connsiteX43" fmla="*/ 28826 w 5635688"/>
              <a:gd name="connsiteY43" fmla="*/ 6079439 h 7192213"/>
              <a:gd name="connsiteX44" fmla="*/ 18871 w 5635688"/>
              <a:gd name="connsiteY44" fmla="*/ 6043977 h 7192213"/>
              <a:gd name="connsiteX45" fmla="*/ 28826 w 5635688"/>
              <a:gd name="connsiteY45" fmla="*/ 6007501 h 7192213"/>
              <a:gd name="connsiteX46" fmla="*/ 28826 w 5635688"/>
              <a:gd name="connsiteY46" fmla="*/ 5521424 h 7192213"/>
              <a:gd name="connsiteX47" fmla="*/ 28826 w 5635688"/>
              <a:gd name="connsiteY47" fmla="*/ 5456903 h 7192213"/>
              <a:gd name="connsiteX48" fmla="*/ 18216 w 5635688"/>
              <a:gd name="connsiteY48" fmla="*/ 5420866 h 7192213"/>
              <a:gd name="connsiteX49" fmla="*/ 6056 w 5635688"/>
              <a:gd name="connsiteY49" fmla="*/ 5384020 h 7192213"/>
              <a:gd name="connsiteX50" fmla="*/ 815 w 5635688"/>
              <a:gd name="connsiteY50" fmla="*/ 5348515 h 7192213"/>
              <a:gd name="connsiteX51" fmla="*/ 0 w 5635688"/>
              <a:gd name="connsiteY51"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092767 h 7192213"/>
              <a:gd name="connsiteX32" fmla="*/ 5629737 w 5635688"/>
              <a:gd name="connsiteY32" fmla="*/ 4412818 h 7192213"/>
              <a:gd name="connsiteX33" fmla="*/ 5629737 w 5635688"/>
              <a:gd name="connsiteY33" fmla="*/ 5426373 h 7192213"/>
              <a:gd name="connsiteX34" fmla="*/ 5629737 w 5635688"/>
              <a:gd name="connsiteY34" fmla="*/ 5848539 h 7192213"/>
              <a:gd name="connsiteX35" fmla="*/ 5629737 w 5635688"/>
              <a:gd name="connsiteY35" fmla="*/ 6736614 h 7192213"/>
              <a:gd name="connsiteX36" fmla="*/ 5629737 w 5635688"/>
              <a:gd name="connsiteY36" fmla="*/ 7158780 h 7192213"/>
              <a:gd name="connsiteX37" fmla="*/ 5596210 w 5635688"/>
              <a:gd name="connsiteY37" fmla="*/ 7192213 h 7192213"/>
              <a:gd name="connsiteX38" fmla="*/ 1982520 w 5635688"/>
              <a:gd name="connsiteY38" fmla="*/ 7192213 h 7192213"/>
              <a:gd name="connsiteX39" fmla="*/ 1976650 w 5635688"/>
              <a:gd name="connsiteY39" fmla="*/ 7189772 h 7192213"/>
              <a:gd name="connsiteX40" fmla="*/ 64205 w 5635688"/>
              <a:gd name="connsiteY40" fmla="*/ 7189772 h 7192213"/>
              <a:gd name="connsiteX41" fmla="*/ 28826 w 5635688"/>
              <a:gd name="connsiteY41" fmla="*/ 7165867 h 7192213"/>
              <a:gd name="connsiteX42" fmla="*/ 28826 w 5635688"/>
              <a:gd name="connsiteY42" fmla="*/ 6079439 h 7192213"/>
              <a:gd name="connsiteX43" fmla="*/ 18871 w 5635688"/>
              <a:gd name="connsiteY43" fmla="*/ 6043977 h 7192213"/>
              <a:gd name="connsiteX44" fmla="*/ 28826 w 5635688"/>
              <a:gd name="connsiteY44" fmla="*/ 6007501 h 7192213"/>
              <a:gd name="connsiteX45" fmla="*/ 28826 w 5635688"/>
              <a:gd name="connsiteY45" fmla="*/ 5521424 h 7192213"/>
              <a:gd name="connsiteX46" fmla="*/ 28826 w 5635688"/>
              <a:gd name="connsiteY46" fmla="*/ 5456903 h 7192213"/>
              <a:gd name="connsiteX47" fmla="*/ 18216 w 5635688"/>
              <a:gd name="connsiteY47" fmla="*/ 5420866 h 7192213"/>
              <a:gd name="connsiteX48" fmla="*/ 6056 w 5635688"/>
              <a:gd name="connsiteY48" fmla="*/ 5384020 h 7192213"/>
              <a:gd name="connsiteX49" fmla="*/ 815 w 5635688"/>
              <a:gd name="connsiteY49" fmla="*/ 5348515 h 7192213"/>
              <a:gd name="connsiteX50" fmla="*/ 0 w 5635688"/>
              <a:gd name="connsiteY50"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4412818 h 7192213"/>
              <a:gd name="connsiteX32" fmla="*/ 5629737 w 5635688"/>
              <a:gd name="connsiteY32" fmla="*/ 5426373 h 7192213"/>
              <a:gd name="connsiteX33" fmla="*/ 5629737 w 5635688"/>
              <a:gd name="connsiteY33" fmla="*/ 5848539 h 7192213"/>
              <a:gd name="connsiteX34" fmla="*/ 5629737 w 5635688"/>
              <a:gd name="connsiteY34" fmla="*/ 6736614 h 7192213"/>
              <a:gd name="connsiteX35" fmla="*/ 5629737 w 5635688"/>
              <a:gd name="connsiteY35" fmla="*/ 7158780 h 7192213"/>
              <a:gd name="connsiteX36" fmla="*/ 5596210 w 5635688"/>
              <a:gd name="connsiteY36" fmla="*/ 7192213 h 7192213"/>
              <a:gd name="connsiteX37" fmla="*/ 1982520 w 5635688"/>
              <a:gd name="connsiteY37" fmla="*/ 7192213 h 7192213"/>
              <a:gd name="connsiteX38" fmla="*/ 1976650 w 5635688"/>
              <a:gd name="connsiteY38" fmla="*/ 7189772 h 7192213"/>
              <a:gd name="connsiteX39" fmla="*/ 64205 w 5635688"/>
              <a:gd name="connsiteY39" fmla="*/ 7189772 h 7192213"/>
              <a:gd name="connsiteX40" fmla="*/ 28826 w 5635688"/>
              <a:gd name="connsiteY40" fmla="*/ 7165867 h 7192213"/>
              <a:gd name="connsiteX41" fmla="*/ 28826 w 5635688"/>
              <a:gd name="connsiteY41" fmla="*/ 6079439 h 7192213"/>
              <a:gd name="connsiteX42" fmla="*/ 18871 w 5635688"/>
              <a:gd name="connsiteY42" fmla="*/ 6043977 h 7192213"/>
              <a:gd name="connsiteX43" fmla="*/ 28826 w 5635688"/>
              <a:gd name="connsiteY43" fmla="*/ 6007501 h 7192213"/>
              <a:gd name="connsiteX44" fmla="*/ 28826 w 5635688"/>
              <a:gd name="connsiteY44" fmla="*/ 5521424 h 7192213"/>
              <a:gd name="connsiteX45" fmla="*/ 28826 w 5635688"/>
              <a:gd name="connsiteY45" fmla="*/ 5456903 h 7192213"/>
              <a:gd name="connsiteX46" fmla="*/ 18216 w 5635688"/>
              <a:gd name="connsiteY46" fmla="*/ 5420866 h 7192213"/>
              <a:gd name="connsiteX47" fmla="*/ 6056 w 5635688"/>
              <a:gd name="connsiteY47" fmla="*/ 5384020 h 7192213"/>
              <a:gd name="connsiteX48" fmla="*/ 815 w 5635688"/>
              <a:gd name="connsiteY48" fmla="*/ 5348515 h 7192213"/>
              <a:gd name="connsiteX49" fmla="*/ 0 w 5635688"/>
              <a:gd name="connsiteY49"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8 w 5635688"/>
              <a:gd name="connsiteY30" fmla="*/ 4092765 h 7192213"/>
              <a:gd name="connsiteX31" fmla="*/ 5629737 w 5635688"/>
              <a:gd name="connsiteY31" fmla="*/ 5426373 h 7192213"/>
              <a:gd name="connsiteX32" fmla="*/ 5629737 w 5635688"/>
              <a:gd name="connsiteY32" fmla="*/ 5848539 h 7192213"/>
              <a:gd name="connsiteX33" fmla="*/ 5629737 w 5635688"/>
              <a:gd name="connsiteY33" fmla="*/ 6736614 h 7192213"/>
              <a:gd name="connsiteX34" fmla="*/ 5629737 w 5635688"/>
              <a:gd name="connsiteY34" fmla="*/ 7158780 h 7192213"/>
              <a:gd name="connsiteX35" fmla="*/ 5596210 w 5635688"/>
              <a:gd name="connsiteY35" fmla="*/ 7192213 h 7192213"/>
              <a:gd name="connsiteX36" fmla="*/ 1982520 w 5635688"/>
              <a:gd name="connsiteY36" fmla="*/ 7192213 h 7192213"/>
              <a:gd name="connsiteX37" fmla="*/ 1976650 w 5635688"/>
              <a:gd name="connsiteY37" fmla="*/ 7189772 h 7192213"/>
              <a:gd name="connsiteX38" fmla="*/ 64205 w 5635688"/>
              <a:gd name="connsiteY38" fmla="*/ 7189772 h 7192213"/>
              <a:gd name="connsiteX39" fmla="*/ 28826 w 5635688"/>
              <a:gd name="connsiteY39" fmla="*/ 7165867 h 7192213"/>
              <a:gd name="connsiteX40" fmla="*/ 28826 w 5635688"/>
              <a:gd name="connsiteY40" fmla="*/ 6079439 h 7192213"/>
              <a:gd name="connsiteX41" fmla="*/ 18871 w 5635688"/>
              <a:gd name="connsiteY41" fmla="*/ 6043977 h 7192213"/>
              <a:gd name="connsiteX42" fmla="*/ 28826 w 5635688"/>
              <a:gd name="connsiteY42" fmla="*/ 6007501 h 7192213"/>
              <a:gd name="connsiteX43" fmla="*/ 28826 w 5635688"/>
              <a:gd name="connsiteY43" fmla="*/ 5521424 h 7192213"/>
              <a:gd name="connsiteX44" fmla="*/ 28826 w 5635688"/>
              <a:gd name="connsiteY44" fmla="*/ 5456903 h 7192213"/>
              <a:gd name="connsiteX45" fmla="*/ 18216 w 5635688"/>
              <a:gd name="connsiteY45" fmla="*/ 5420866 h 7192213"/>
              <a:gd name="connsiteX46" fmla="*/ 6056 w 5635688"/>
              <a:gd name="connsiteY46" fmla="*/ 5384020 h 7192213"/>
              <a:gd name="connsiteX47" fmla="*/ 815 w 5635688"/>
              <a:gd name="connsiteY47" fmla="*/ 5348515 h 7192213"/>
              <a:gd name="connsiteX48" fmla="*/ 0 w 5635688"/>
              <a:gd name="connsiteY48" fmla="*/ 5321182 h 7192213"/>
              <a:gd name="connsiteX0" fmla="*/ 0 w 5635688"/>
              <a:gd name="connsiteY0" fmla="*/ 5321182 h 7192213"/>
              <a:gd name="connsiteX1" fmla="*/ 7176 w 5635688"/>
              <a:gd name="connsiteY1" fmla="*/ 5292545 h 7192213"/>
              <a:gd name="connsiteX2" fmla="*/ 4191 w 5635688"/>
              <a:gd name="connsiteY2" fmla="*/ 5273215 h 7192213"/>
              <a:gd name="connsiteX3" fmla="*/ 11880 w 5635688"/>
              <a:gd name="connsiteY3" fmla="*/ 5237214 h 7192213"/>
              <a:gd name="connsiteX4" fmla="*/ 18963 w 5635688"/>
              <a:gd name="connsiteY4" fmla="*/ 5184548 h 7192213"/>
              <a:gd name="connsiteX5" fmla="*/ 26514 w 5635688"/>
              <a:gd name="connsiteY5" fmla="*/ 5148294 h 7192213"/>
              <a:gd name="connsiteX6" fmla="*/ 28826 w 5635688"/>
              <a:gd name="connsiteY6" fmla="*/ 5141304 h 7192213"/>
              <a:gd name="connsiteX7" fmla="*/ 28826 w 5635688"/>
              <a:gd name="connsiteY7" fmla="*/ 4904080 h 7192213"/>
              <a:gd name="connsiteX8" fmla="*/ 26241 w 5635688"/>
              <a:gd name="connsiteY8" fmla="*/ 4886580 h 7192213"/>
              <a:gd name="connsiteX9" fmla="*/ 28826 w 5635688"/>
              <a:gd name="connsiteY9" fmla="*/ 4827542 h 7192213"/>
              <a:gd name="connsiteX10" fmla="*/ 25306 w 5635688"/>
              <a:gd name="connsiteY10" fmla="*/ 4818968 h 7192213"/>
              <a:gd name="connsiteX11" fmla="*/ 28826 w 5635688"/>
              <a:gd name="connsiteY11" fmla="*/ 4761248 h 7192213"/>
              <a:gd name="connsiteX12" fmla="*/ 25835 w 5635688"/>
              <a:gd name="connsiteY12" fmla="*/ 4698008 h 7192213"/>
              <a:gd name="connsiteX13" fmla="*/ 17801 w 5635688"/>
              <a:gd name="connsiteY13" fmla="*/ 4693286 h 7192213"/>
              <a:gd name="connsiteX14" fmla="*/ 17096 w 5635688"/>
              <a:gd name="connsiteY14" fmla="*/ 4679416 h 7192213"/>
              <a:gd name="connsiteX15" fmla="*/ 17250 w 5635688"/>
              <a:gd name="connsiteY15" fmla="*/ 4657582 h 7192213"/>
              <a:gd name="connsiteX16" fmla="*/ 25682 w 5635688"/>
              <a:gd name="connsiteY16" fmla="*/ 4608673 h 7192213"/>
              <a:gd name="connsiteX17" fmla="*/ 20696 w 5635688"/>
              <a:gd name="connsiteY17" fmla="*/ 27254 h 7192213"/>
              <a:gd name="connsiteX18" fmla="*/ 44529 w 5635688"/>
              <a:gd name="connsiteY18" fmla="*/ 3139 h 7192213"/>
              <a:gd name="connsiteX19" fmla="*/ 64219 w 5635688"/>
              <a:gd name="connsiteY19" fmla="*/ 24 h 7192213"/>
              <a:gd name="connsiteX20" fmla="*/ 2653439 w 5635688"/>
              <a:gd name="connsiteY20" fmla="*/ 0 h 7192213"/>
              <a:gd name="connsiteX21" fmla="*/ 2959929 w 5635688"/>
              <a:gd name="connsiteY21" fmla="*/ 0 h 7192213"/>
              <a:gd name="connsiteX22" fmla="*/ 5549063 w 5635688"/>
              <a:gd name="connsiteY22" fmla="*/ 0 h 7192213"/>
              <a:gd name="connsiteX23" fmla="*/ 5549068 w 5635688"/>
              <a:gd name="connsiteY23" fmla="*/ 2 h 7192213"/>
              <a:gd name="connsiteX24" fmla="*/ 5553587 w 5635688"/>
              <a:gd name="connsiteY24" fmla="*/ 0 h 7192213"/>
              <a:gd name="connsiteX25" fmla="*/ 5559961 w 5635688"/>
              <a:gd name="connsiteY25" fmla="*/ 3034 h 7192213"/>
              <a:gd name="connsiteX26" fmla="*/ 5596211 w 5635688"/>
              <a:gd name="connsiteY26" fmla="*/ 3034 h 7192213"/>
              <a:gd name="connsiteX27" fmla="*/ 5629738 w 5635688"/>
              <a:gd name="connsiteY27" fmla="*/ 36562 h 7192213"/>
              <a:gd name="connsiteX28" fmla="*/ 5629738 w 5635688"/>
              <a:gd name="connsiteY28" fmla="*/ 900024 h 7192213"/>
              <a:gd name="connsiteX29" fmla="*/ 5635688 w 5635688"/>
              <a:gd name="connsiteY29" fmla="*/ 909622 h 7192213"/>
              <a:gd name="connsiteX30" fmla="*/ 5629737 w 5635688"/>
              <a:gd name="connsiteY30" fmla="*/ 5426373 h 7192213"/>
              <a:gd name="connsiteX31" fmla="*/ 5629737 w 5635688"/>
              <a:gd name="connsiteY31" fmla="*/ 5848539 h 7192213"/>
              <a:gd name="connsiteX32" fmla="*/ 5629737 w 5635688"/>
              <a:gd name="connsiteY32" fmla="*/ 6736614 h 7192213"/>
              <a:gd name="connsiteX33" fmla="*/ 5629737 w 5635688"/>
              <a:gd name="connsiteY33" fmla="*/ 7158780 h 7192213"/>
              <a:gd name="connsiteX34" fmla="*/ 5596210 w 5635688"/>
              <a:gd name="connsiteY34" fmla="*/ 7192213 h 7192213"/>
              <a:gd name="connsiteX35" fmla="*/ 1982520 w 5635688"/>
              <a:gd name="connsiteY35" fmla="*/ 7192213 h 7192213"/>
              <a:gd name="connsiteX36" fmla="*/ 1976650 w 5635688"/>
              <a:gd name="connsiteY36" fmla="*/ 7189772 h 7192213"/>
              <a:gd name="connsiteX37" fmla="*/ 64205 w 5635688"/>
              <a:gd name="connsiteY37" fmla="*/ 7189772 h 7192213"/>
              <a:gd name="connsiteX38" fmla="*/ 28826 w 5635688"/>
              <a:gd name="connsiteY38" fmla="*/ 7165867 h 7192213"/>
              <a:gd name="connsiteX39" fmla="*/ 28826 w 5635688"/>
              <a:gd name="connsiteY39" fmla="*/ 6079439 h 7192213"/>
              <a:gd name="connsiteX40" fmla="*/ 18871 w 5635688"/>
              <a:gd name="connsiteY40" fmla="*/ 6043977 h 7192213"/>
              <a:gd name="connsiteX41" fmla="*/ 28826 w 5635688"/>
              <a:gd name="connsiteY41" fmla="*/ 6007501 h 7192213"/>
              <a:gd name="connsiteX42" fmla="*/ 28826 w 5635688"/>
              <a:gd name="connsiteY42" fmla="*/ 5521424 h 7192213"/>
              <a:gd name="connsiteX43" fmla="*/ 28826 w 5635688"/>
              <a:gd name="connsiteY43" fmla="*/ 5456903 h 7192213"/>
              <a:gd name="connsiteX44" fmla="*/ 18216 w 5635688"/>
              <a:gd name="connsiteY44" fmla="*/ 5420866 h 7192213"/>
              <a:gd name="connsiteX45" fmla="*/ 6056 w 5635688"/>
              <a:gd name="connsiteY45" fmla="*/ 5384020 h 7192213"/>
              <a:gd name="connsiteX46" fmla="*/ 815 w 5635688"/>
              <a:gd name="connsiteY46" fmla="*/ 5348515 h 7192213"/>
              <a:gd name="connsiteX47" fmla="*/ 0 w 5635688"/>
              <a:gd name="connsiteY47"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8 w 5629738"/>
              <a:gd name="connsiteY28" fmla="*/ 900024 h 7192213"/>
              <a:gd name="connsiteX29" fmla="*/ 5629737 w 5629738"/>
              <a:gd name="connsiteY29" fmla="*/ 5426373 h 7192213"/>
              <a:gd name="connsiteX30" fmla="*/ 5629737 w 5629738"/>
              <a:gd name="connsiteY30" fmla="*/ 5848539 h 7192213"/>
              <a:gd name="connsiteX31" fmla="*/ 5629737 w 5629738"/>
              <a:gd name="connsiteY31" fmla="*/ 6736614 h 7192213"/>
              <a:gd name="connsiteX32" fmla="*/ 5629737 w 5629738"/>
              <a:gd name="connsiteY32" fmla="*/ 7158780 h 7192213"/>
              <a:gd name="connsiteX33" fmla="*/ 5596210 w 5629738"/>
              <a:gd name="connsiteY33" fmla="*/ 7192213 h 7192213"/>
              <a:gd name="connsiteX34" fmla="*/ 1982520 w 5629738"/>
              <a:gd name="connsiteY34" fmla="*/ 7192213 h 7192213"/>
              <a:gd name="connsiteX35" fmla="*/ 1976650 w 5629738"/>
              <a:gd name="connsiteY35" fmla="*/ 7189772 h 7192213"/>
              <a:gd name="connsiteX36" fmla="*/ 64205 w 5629738"/>
              <a:gd name="connsiteY36" fmla="*/ 7189772 h 7192213"/>
              <a:gd name="connsiteX37" fmla="*/ 28826 w 5629738"/>
              <a:gd name="connsiteY37" fmla="*/ 7165867 h 7192213"/>
              <a:gd name="connsiteX38" fmla="*/ 28826 w 5629738"/>
              <a:gd name="connsiteY38" fmla="*/ 6079439 h 7192213"/>
              <a:gd name="connsiteX39" fmla="*/ 18871 w 5629738"/>
              <a:gd name="connsiteY39" fmla="*/ 6043977 h 7192213"/>
              <a:gd name="connsiteX40" fmla="*/ 28826 w 5629738"/>
              <a:gd name="connsiteY40" fmla="*/ 6007501 h 7192213"/>
              <a:gd name="connsiteX41" fmla="*/ 28826 w 5629738"/>
              <a:gd name="connsiteY41" fmla="*/ 5521424 h 7192213"/>
              <a:gd name="connsiteX42" fmla="*/ 28826 w 5629738"/>
              <a:gd name="connsiteY42" fmla="*/ 5456903 h 7192213"/>
              <a:gd name="connsiteX43" fmla="*/ 18216 w 5629738"/>
              <a:gd name="connsiteY43" fmla="*/ 5420866 h 7192213"/>
              <a:gd name="connsiteX44" fmla="*/ 6056 w 5629738"/>
              <a:gd name="connsiteY44" fmla="*/ 5384020 h 7192213"/>
              <a:gd name="connsiteX45" fmla="*/ 815 w 5629738"/>
              <a:gd name="connsiteY45" fmla="*/ 5348515 h 7192213"/>
              <a:gd name="connsiteX46" fmla="*/ 0 w 5629738"/>
              <a:gd name="connsiteY46"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6736614 h 7192213"/>
              <a:gd name="connsiteX31" fmla="*/ 5629737 w 5629738"/>
              <a:gd name="connsiteY31" fmla="*/ 7158780 h 7192213"/>
              <a:gd name="connsiteX32" fmla="*/ 5596210 w 5629738"/>
              <a:gd name="connsiteY32" fmla="*/ 7192213 h 7192213"/>
              <a:gd name="connsiteX33" fmla="*/ 1982520 w 5629738"/>
              <a:gd name="connsiteY33" fmla="*/ 7192213 h 7192213"/>
              <a:gd name="connsiteX34" fmla="*/ 1976650 w 5629738"/>
              <a:gd name="connsiteY34" fmla="*/ 7189772 h 7192213"/>
              <a:gd name="connsiteX35" fmla="*/ 64205 w 5629738"/>
              <a:gd name="connsiteY35" fmla="*/ 7189772 h 7192213"/>
              <a:gd name="connsiteX36" fmla="*/ 28826 w 5629738"/>
              <a:gd name="connsiteY36" fmla="*/ 7165867 h 7192213"/>
              <a:gd name="connsiteX37" fmla="*/ 28826 w 5629738"/>
              <a:gd name="connsiteY37" fmla="*/ 6079439 h 7192213"/>
              <a:gd name="connsiteX38" fmla="*/ 18871 w 5629738"/>
              <a:gd name="connsiteY38" fmla="*/ 6043977 h 7192213"/>
              <a:gd name="connsiteX39" fmla="*/ 28826 w 5629738"/>
              <a:gd name="connsiteY39" fmla="*/ 6007501 h 7192213"/>
              <a:gd name="connsiteX40" fmla="*/ 28826 w 5629738"/>
              <a:gd name="connsiteY40" fmla="*/ 5521424 h 7192213"/>
              <a:gd name="connsiteX41" fmla="*/ 28826 w 5629738"/>
              <a:gd name="connsiteY41" fmla="*/ 5456903 h 7192213"/>
              <a:gd name="connsiteX42" fmla="*/ 18216 w 5629738"/>
              <a:gd name="connsiteY42" fmla="*/ 5420866 h 7192213"/>
              <a:gd name="connsiteX43" fmla="*/ 6056 w 5629738"/>
              <a:gd name="connsiteY43" fmla="*/ 5384020 h 7192213"/>
              <a:gd name="connsiteX44" fmla="*/ 815 w 5629738"/>
              <a:gd name="connsiteY44" fmla="*/ 5348515 h 7192213"/>
              <a:gd name="connsiteX45" fmla="*/ 0 w 5629738"/>
              <a:gd name="connsiteY45"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5848539 h 7192213"/>
              <a:gd name="connsiteX30" fmla="*/ 5629737 w 5629738"/>
              <a:gd name="connsiteY30" fmla="*/ 7158780 h 7192213"/>
              <a:gd name="connsiteX31" fmla="*/ 5596210 w 5629738"/>
              <a:gd name="connsiteY31" fmla="*/ 7192213 h 7192213"/>
              <a:gd name="connsiteX32" fmla="*/ 1982520 w 5629738"/>
              <a:gd name="connsiteY32" fmla="*/ 7192213 h 7192213"/>
              <a:gd name="connsiteX33" fmla="*/ 1976650 w 5629738"/>
              <a:gd name="connsiteY33" fmla="*/ 7189772 h 7192213"/>
              <a:gd name="connsiteX34" fmla="*/ 64205 w 5629738"/>
              <a:gd name="connsiteY34" fmla="*/ 7189772 h 7192213"/>
              <a:gd name="connsiteX35" fmla="*/ 28826 w 5629738"/>
              <a:gd name="connsiteY35" fmla="*/ 7165867 h 7192213"/>
              <a:gd name="connsiteX36" fmla="*/ 28826 w 5629738"/>
              <a:gd name="connsiteY36" fmla="*/ 6079439 h 7192213"/>
              <a:gd name="connsiteX37" fmla="*/ 18871 w 5629738"/>
              <a:gd name="connsiteY37" fmla="*/ 6043977 h 7192213"/>
              <a:gd name="connsiteX38" fmla="*/ 28826 w 5629738"/>
              <a:gd name="connsiteY38" fmla="*/ 6007501 h 7192213"/>
              <a:gd name="connsiteX39" fmla="*/ 28826 w 5629738"/>
              <a:gd name="connsiteY39" fmla="*/ 5521424 h 7192213"/>
              <a:gd name="connsiteX40" fmla="*/ 28826 w 5629738"/>
              <a:gd name="connsiteY40" fmla="*/ 5456903 h 7192213"/>
              <a:gd name="connsiteX41" fmla="*/ 18216 w 5629738"/>
              <a:gd name="connsiteY41" fmla="*/ 5420866 h 7192213"/>
              <a:gd name="connsiteX42" fmla="*/ 6056 w 5629738"/>
              <a:gd name="connsiteY42" fmla="*/ 5384020 h 7192213"/>
              <a:gd name="connsiteX43" fmla="*/ 815 w 5629738"/>
              <a:gd name="connsiteY43" fmla="*/ 5348515 h 7192213"/>
              <a:gd name="connsiteX44" fmla="*/ 0 w 5629738"/>
              <a:gd name="connsiteY44" fmla="*/ 5321182 h 7192213"/>
              <a:gd name="connsiteX0" fmla="*/ 0 w 5629738"/>
              <a:gd name="connsiteY0" fmla="*/ 5321182 h 7192213"/>
              <a:gd name="connsiteX1" fmla="*/ 7176 w 5629738"/>
              <a:gd name="connsiteY1" fmla="*/ 5292545 h 7192213"/>
              <a:gd name="connsiteX2" fmla="*/ 4191 w 5629738"/>
              <a:gd name="connsiteY2" fmla="*/ 5273215 h 7192213"/>
              <a:gd name="connsiteX3" fmla="*/ 11880 w 5629738"/>
              <a:gd name="connsiteY3" fmla="*/ 5237214 h 7192213"/>
              <a:gd name="connsiteX4" fmla="*/ 18963 w 5629738"/>
              <a:gd name="connsiteY4" fmla="*/ 5184548 h 7192213"/>
              <a:gd name="connsiteX5" fmla="*/ 26514 w 5629738"/>
              <a:gd name="connsiteY5" fmla="*/ 5148294 h 7192213"/>
              <a:gd name="connsiteX6" fmla="*/ 28826 w 5629738"/>
              <a:gd name="connsiteY6" fmla="*/ 5141304 h 7192213"/>
              <a:gd name="connsiteX7" fmla="*/ 28826 w 5629738"/>
              <a:gd name="connsiteY7" fmla="*/ 4904080 h 7192213"/>
              <a:gd name="connsiteX8" fmla="*/ 26241 w 5629738"/>
              <a:gd name="connsiteY8" fmla="*/ 4886580 h 7192213"/>
              <a:gd name="connsiteX9" fmla="*/ 28826 w 5629738"/>
              <a:gd name="connsiteY9" fmla="*/ 4827542 h 7192213"/>
              <a:gd name="connsiteX10" fmla="*/ 25306 w 5629738"/>
              <a:gd name="connsiteY10" fmla="*/ 4818968 h 7192213"/>
              <a:gd name="connsiteX11" fmla="*/ 28826 w 5629738"/>
              <a:gd name="connsiteY11" fmla="*/ 4761248 h 7192213"/>
              <a:gd name="connsiteX12" fmla="*/ 25835 w 5629738"/>
              <a:gd name="connsiteY12" fmla="*/ 4698008 h 7192213"/>
              <a:gd name="connsiteX13" fmla="*/ 17801 w 5629738"/>
              <a:gd name="connsiteY13" fmla="*/ 4693286 h 7192213"/>
              <a:gd name="connsiteX14" fmla="*/ 17096 w 5629738"/>
              <a:gd name="connsiteY14" fmla="*/ 4679416 h 7192213"/>
              <a:gd name="connsiteX15" fmla="*/ 17250 w 5629738"/>
              <a:gd name="connsiteY15" fmla="*/ 4657582 h 7192213"/>
              <a:gd name="connsiteX16" fmla="*/ 25682 w 5629738"/>
              <a:gd name="connsiteY16" fmla="*/ 4608673 h 7192213"/>
              <a:gd name="connsiteX17" fmla="*/ 20696 w 5629738"/>
              <a:gd name="connsiteY17" fmla="*/ 27254 h 7192213"/>
              <a:gd name="connsiteX18" fmla="*/ 44529 w 5629738"/>
              <a:gd name="connsiteY18" fmla="*/ 3139 h 7192213"/>
              <a:gd name="connsiteX19" fmla="*/ 64219 w 5629738"/>
              <a:gd name="connsiteY19" fmla="*/ 24 h 7192213"/>
              <a:gd name="connsiteX20" fmla="*/ 2653439 w 5629738"/>
              <a:gd name="connsiteY20" fmla="*/ 0 h 7192213"/>
              <a:gd name="connsiteX21" fmla="*/ 2959929 w 5629738"/>
              <a:gd name="connsiteY21" fmla="*/ 0 h 7192213"/>
              <a:gd name="connsiteX22" fmla="*/ 5549063 w 5629738"/>
              <a:gd name="connsiteY22" fmla="*/ 0 h 7192213"/>
              <a:gd name="connsiteX23" fmla="*/ 5549068 w 5629738"/>
              <a:gd name="connsiteY23" fmla="*/ 2 h 7192213"/>
              <a:gd name="connsiteX24" fmla="*/ 5553587 w 5629738"/>
              <a:gd name="connsiteY24" fmla="*/ 0 h 7192213"/>
              <a:gd name="connsiteX25" fmla="*/ 5559961 w 5629738"/>
              <a:gd name="connsiteY25" fmla="*/ 3034 h 7192213"/>
              <a:gd name="connsiteX26" fmla="*/ 5596211 w 5629738"/>
              <a:gd name="connsiteY26" fmla="*/ 3034 h 7192213"/>
              <a:gd name="connsiteX27" fmla="*/ 5629738 w 5629738"/>
              <a:gd name="connsiteY27" fmla="*/ 36562 h 7192213"/>
              <a:gd name="connsiteX28" fmla="*/ 5629737 w 5629738"/>
              <a:gd name="connsiteY28" fmla="*/ 5426373 h 7192213"/>
              <a:gd name="connsiteX29" fmla="*/ 5629737 w 5629738"/>
              <a:gd name="connsiteY29" fmla="*/ 7158780 h 7192213"/>
              <a:gd name="connsiteX30" fmla="*/ 5596210 w 5629738"/>
              <a:gd name="connsiteY30" fmla="*/ 7192213 h 7192213"/>
              <a:gd name="connsiteX31" fmla="*/ 1982520 w 5629738"/>
              <a:gd name="connsiteY31" fmla="*/ 7192213 h 7192213"/>
              <a:gd name="connsiteX32" fmla="*/ 1976650 w 5629738"/>
              <a:gd name="connsiteY32" fmla="*/ 7189772 h 7192213"/>
              <a:gd name="connsiteX33" fmla="*/ 64205 w 5629738"/>
              <a:gd name="connsiteY33" fmla="*/ 7189772 h 7192213"/>
              <a:gd name="connsiteX34" fmla="*/ 28826 w 5629738"/>
              <a:gd name="connsiteY34" fmla="*/ 7165867 h 7192213"/>
              <a:gd name="connsiteX35" fmla="*/ 28826 w 5629738"/>
              <a:gd name="connsiteY35" fmla="*/ 6079439 h 7192213"/>
              <a:gd name="connsiteX36" fmla="*/ 18871 w 5629738"/>
              <a:gd name="connsiteY36" fmla="*/ 6043977 h 7192213"/>
              <a:gd name="connsiteX37" fmla="*/ 28826 w 5629738"/>
              <a:gd name="connsiteY37" fmla="*/ 6007501 h 7192213"/>
              <a:gd name="connsiteX38" fmla="*/ 28826 w 5629738"/>
              <a:gd name="connsiteY38" fmla="*/ 5521424 h 7192213"/>
              <a:gd name="connsiteX39" fmla="*/ 28826 w 5629738"/>
              <a:gd name="connsiteY39" fmla="*/ 5456903 h 7192213"/>
              <a:gd name="connsiteX40" fmla="*/ 18216 w 5629738"/>
              <a:gd name="connsiteY40" fmla="*/ 5420866 h 7192213"/>
              <a:gd name="connsiteX41" fmla="*/ 6056 w 5629738"/>
              <a:gd name="connsiteY41" fmla="*/ 5384020 h 7192213"/>
              <a:gd name="connsiteX42" fmla="*/ 815 w 5629738"/>
              <a:gd name="connsiteY42" fmla="*/ 5348515 h 7192213"/>
              <a:gd name="connsiteX43" fmla="*/ 0 w 5629738"/>
              <a:gd name="connsiteY43"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1976650 w 5633928"/>
              <a:gd name="connsiteY31" fmla="*/ 7189772 h 7192213"/>
              <a:gd name="connsiteX32" fmla="*/ 64205 w 5633928"/>
              <a:gd name="connsiteY32" fmla="*/ 7189772 h 7192213"/>
              <a:gd name="connsiteX33" fmla="*/ 28826 w 5633928"/>
              <a:gd name="connsiteY33" fmla="*/ 7165867 h 7192213"/>
              <a:gd name="connsiteX34" fmla="*/ 28826 w 5633928"/>
              <a:gd name="connsiteY34" fmla="*/ 6079439 h 7192213"/>
              <a:gd name="connsiteX35" fmla="*/ 18871 w 5633928"/>
              <a:gd name="connsiteY35" fmla="*/ 6043977 h 7192213"/>
              <a:gd name="connsiteX36" fmla="*/ 28826 w 5633928"/>
              <a:gd name="connsiteY36" fmla="*/ 6007501 h 7192213"/>
              <a:gd name="connsiteX37" fmla="*/ 28826 w 5633928"/>
              <a:gd name="connsiteY37" fmla="*/ 5521424 h 7192213"/>
              <a:gd name="connsiteX38" fmla="*/ 28826 w 5633928"/>
              <a:gd name="connsiteY38" fmla="*/ 5456903 h 7192213"/>
              <a:gd name="connsiteX39" fmla="*/ 18216 w 5633928"/>
              <a:gd name="connsiteY39" fmla="*/ 5420866 h 7192213"/>
              <a:gd name="connsiteX40" fmla="*/ 6056 w 5633928"/>
              <a:gd name="connsiteY40" fmla="*/ 5384020 h 7192213"/>
              <a:gd name="connsiteX41" fmla="*/ 815 w 5633928"/>
              <a:gd name="connsiteY41" fmla="*/ 5348515 h 7192213"/>
              <a:gd name="connsiteX42" fmla="*/ 0 w 5633928"/>
              <a:gd name="connsiteY42"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1982520 w 5633928"/>
              <a:gd name="connsiteY30" fmla="*/ 7192213 h 7192213"/>
              <a:gd name="connsiteX31" fmla="*/ 64205 w 5633928"/>
              <a:gd name="connsiteY31" fmla="*/ 7189772 h 7192213"/>
              <a:gd name="connsiteX32" fmla="*/ 28826 w 5633928"/>
              <a:gd name="connsiteY32" fmla="*/ 7165867 h 7192213"/>
              <a:gd name="connsiteX33" fmla="*/ 28826 w 5633928"/>
              <a:gd name="connsiteY33" fmla="*/ 6079439 h 7192213"/>
              <a:gd name="connsiteX34" fmla="*/ 18871 w 5633928"/>
              <a:gd name="connsiteY34" fmla="*/ 6043977 h 7192213"/>
              <a:gd name="connsiteX35" fmla="*/ 28826 w 5633928"/>
              <a:gd name="connsiteY35" fmla="*/ 6007501 h 7192213"/>
              <a:gd name="connsiteX36" fmla="*/ 28826 w 5633928"/>
              <a:gd name="connsiteY36" fmla="*/ 5521424 h 7192213"/>
              <a:gd name="connsiteX37" fmla="*/ 28826 w 5633928"/>
              <a:gd name="connsiteY37" fmla="*/ 5456903 h 7192213"/>
              <a:gd name="connsiteX38" fmla="*/ 18216 w 5633928"/>
              <a:gd name="connsiteY38" fmla="*/ 5420866 h 7192213"/>
              <a:gd name="connsiteX39" fmla="*/ 6056 w 5633928"/>
              <a:gd name="connsiteY39" fmla="*/ 5384020 h 7192213"/>
              <a:gd name="connsiteX40" fmla="*/ 815 w 5633928"/>
              <a:gd name="connsiteY40" fmla="*/ 5348515 h 7192213"/>
              <a:gd name="connsiteX41" fmla="*/ 0 w 5633928"/>
              <a:gd name="connsiteY41"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2959929 w 5633928"/>
              <a:gd name="connsiteY21" fmla="*/ 0 h 7192213"/>
              <a:gd name="connsiteX22" fmla="*/ 5549063 w 5633928"/>
              <a:gd name="connsiteY22" fmla="*/ 0 h 7192213"/>
              <a:gd name="connsiteX23" fmla="*/ 5549068 w 5633928"/>
              <a:gd name="connsiteY23" fmla="*/ 2 h 7192213"/>
              <a:gd name="connsiteX24" fmla="*/ 5553587 w 5633928"/>
              <a:gd name="connsiteY24" fmla="*/ 0 h 7192213"/>
              <a:gd name="connsiteX25" fmla="*/ 5559961 w 5633928"/>
              <a:gd name="connsiteY25" fmla="*/ 3034 h 7192213"/>
              <a:gd name="connsiteX26" fmla="*/ 5596211 w 5633928"/>
              <a:gd name="connsiteY26" fmla="*/ 3034 h 7192213"/>
              <a:gd name="connsiteX27" fmla="*/ 5629738 w 5633928"/>
              <a:gd name="connsiteY27" fmla="*/ 36562 h 7192213"/>
              <a:gd name="connsiteX28" fmla="*/ 5629737 w 5633928"/>
              <a:gd name="connsiteY28" fmla="*/ 7158780 h 7192213"/>
              <a:gd name="connsiteX29" fmla="*/ 5596210 w 5633928"/>
              <a:gd name="connsiteY29" fmla="*/ 7192213 h 7192213"/>
              <a:gd name="connsiteX30" fmla="*/ 64205 w 5633928"/>
              <a:gd name="connsiteY30" fmla="*/ 7189772 h 7192213"/>
              <a:gd name="connsiteX31" fmla="*/ 28826 w 5633928"/>
              <a:gd name="connsiteY31" fmla="*/ 7165867 h 7192213"/>
              <a:gd name="connsiteX32" fmla="*/ 28826 w 5633928"/>
              <a:gd name="connsiteY32" fmla="*/ 6079439 h 7192213"/>
              <a:gd name="connsiteX33" fmla="*/ 18871 w 5633928"/>
              <a:gd name="connsiteY33" fmla="*/ 6043977 h 7192213"/>
              <a:gd name="connsiteX34" fmla="*/ 28826 w 5633928"/>
              <a:gd name="connsiteY34" fmla="*/ 6007501 h 7192213"/>
              <a:gd name="connsiteX35" fmla="*/ 28826 w 5633928"/>
              <a:gd name="connsiteY35" fmla="*/ 5521424 h 7192213"/>
              <a:gd name="connsiteX36" fmla="*/ 28826 w 5633928"/>
              <a:gd name="connsiteY36" fmla="*/ 5456903 h 7192213"/>
              <a:gd name="connsiteX37" fmla="*/ 18216 w 5633928"/>
              <a:gd name="connsiteY37" fmla="*/ 5420866 h 7192213"/>
              <a:gd name="connsiteX38" fmla="*/ 6056 w 5633928"/>
              <a:gd name="connsiteY38" fmla="*/ 5384020 h 7192213"/>
              <a:gd name="connsiteX39" fmla="*/ 815 w 5633928"/>
              <a:gd name="connsiteY39" fmla="*/ 5348515 h 7192213"/>
              <a:gd name="connsiteX40" fmla="*/ 0 w 5633928"/>
              <a:gd name="connsiteY40"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2653439 w 5633928"/>
              <a:gd name="connsiteY20" fmla="*/ 0 h 7192213"/>
              <a:gd name="connsiteX21" fmla="*/ 5549063 w 5633928"/>
              <a:gd name="connsiteY21" fmla="*/ 0 h 7192213"/>
              <a:gd name="connsiteX22" fmla="*/ 5549068 w 5633928"/>
              <a:gd name="connsiteY22" fmla="*/ 2 h 7192213"/>
              <a:gd name="connsiteX23" fmla="*/ 5553587 w 5633928"/>
              <a:gd name="connsiteY23" fmla="*/ 0 h 7192213"/>
              <a:gd name="connsiteX24" fmla="*/ 5559961 w 5633928"/>
              <a:gd name="connsiteY24" fmla="*/ 3034 h 7192213"/>
              <a:gd name="connsiteX25" fmla="*/ 5596211 w 5633928"/>
              <a:gd name="connsiteY25" fmla="*/ 3034 h 7192213"/>
              <a:gd name="connsiteX26" fmla="*/ 5629738 w 5633928"/>
              <a:gd name="connsiteY26" fmla="*/ 36562 h 7192213"/>
              <a:gd name="connsiteX27" fmla="*/ 5629737 w 5633928"/>
              <a:gd name="connsiteY27" fmla="*/ 7158780 h 7192213"/>
              <a:gd name="connsiteX28" fmla="*/ 5596210 w 5633928"/>
              <a:gd name="connsiteY28" fmla="*/ 7192213 h 7192213"/>
              <a:gd name="connsiteX29" fmla="*/ 64205 w 5633928"/>
              <a:gd name="connsiteY29" fmla="*/ 7189772 h 7192213"/>
              <a:gd name="connsiteX30" fmla="*/ 28826 w 5633928"/>
              <a:gd name="connsiteY30" fmla="*/ 7165867 h 7192213"/>
              <a:gd name="connsiteX31" fmla="*/ 28826 w 5633928"/>
              <a:gd name="connsiteY31" fmla="*/ 6079439 h 7192213"/>
              <a:gd name="connsiteX32" fmla="*/ 18871 w 5633928"/>
              <a:gd name="connsiteY32" fmla="*/ 6043977 h 7192213"/>
              <a:gd name="connsiteX33" fmla="*/ 28826 w 5633928"/>
              <a:gd name="connsiteY33" fmla="*/ 6007501 h 7192213"/>
              <a:gd name="connsiteX34" fmla="*/ 28826 w 5633928"/>
              <a:gd name="connsiteY34" fmla="*/ 5521424 h 7192213"/>
              <a:gd name="connsiteX35" fmla="*/ 28826 w 5633928"/>
              <a:gd name="connsiteY35" fmla="*/ 5456903 h 7192213"/>
              <a:gd name="connsiteX36" fmla="*/ 18216 w 5633928"/>
              <a:gd name="connsiteY36" fmla="*/ 5420866 h 7192213"/>
              <a:gd name="connsiteX37" fmla="*/ 6056 w 5633928"/>
              <a:gd name="connsiteY37" fmla="*/ 5384020 h 7192213"/>
              <a:gd name="connsiteX38" fmla="*/ 815 w 5633928"/>
              <a:gd name="connsiteY38" fmla="*/ 5348515 h 7192213"/>
              <a:gd name="connsiteX39" fmla="*/ 0 w 5633928"/>
              <a:gd name="connsiteY39"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59961 w 5633928"/>
              <a:gd name="connsiteY23" fmla="*/ 3034 h 7192213"/>
              <a:gd name="connsiteX24" fmla="*/ 5596211 w 5633928"/>
              <a:gd name="connsiteY24" fmla="*/ 3034 h 7192213"/>
              <a:gd name="connsiteX25" fmla="*/ 5629738 w 5633928"/>
              <a:gd name="connsiteY25" fmla="*/ 36562 h 7192213"/>
              <a:gd name="connsiteX26" fmla="*/ 5629737 w 5633928"/>
              <a:gd name="connsiteY26" fmla="*/ 7158780 h 7192213"/>
              <a:gd name="connsiteX27" fmla="*/ 5596210 w 5633928"/>
              <a:gd name="connsiteY27" fmla="*/ 7192213 h 7192213"/>
              <a:gd name="connsiteX28" fmla="*/ 64205 w 5633928"/>
              <a:gd name="connsiteY28" fmla="*/ 7189772 h 7192213"/>
              <a:gd name="connsiteX29" fmla="*/ 28826 w 5633928"/>
              <a:gd name="connsiteY29" fmla="*/ 7165867 h 7192213"/>
              <a:gd name="connsiteX30" fmla="*/ 28826 w 5633928"/>
              <a:gd name="connsiteY30" fmla="*/ 6079439 h 7192213"/>
              <a:gd name="connsiteX31" fmla="*/ 18871 w 5633928"/>
              <a:gd name="connsiteY31" fmla="*/ 6043977 h 7192213"/>
              <a:gd name="connsiteX32" fmla="*/ 28826 w 5633928"/>
              <a:gd name="connsiteY32" fmla="*/ 6007501 h 7192213"/>
              <a:gd name="connsiteX33" fmla="*/ 28826 w 5633928"/>
              <a:gd name="connsiteY33" fmla="*/ 5521424 h 7192213"/>
              <a:gd name="connsiteX34" fmla="*/ 28826 w 5633928"/>
              <a:gd name="connsiteY34" fmla="*/ 5456903 h 7192213"/>
              <a:gd name="connsiteX35" fmla="*/ 18216 w 5633928"/>
              <a:gd name="connsiteY35" fmla="*/ 5420866 h 7192213"/>
              <a:gd name="connsiteX36" fmla="*/ 6056 w 5633928"/>
              <a:gd name="connsiteY36" fmla="*/ 5384020 h 7192213"/>
              <a:gd name="connsiteX37" fmla="*/ 815 w 5633928"/>
              <a:gd name="connsiteY37" fmla="*/ 5348515 h 7192213"/>
              <a:gd name="connsiteX38" fmla="*/ 0 w 5633928"/>
              <a:gd name="connsiteY38" fmla="*/ 5321182 h 7192213"/>
              <a:gd name="connsiteX0" fmla="*/ 0 w 5633928"/>
              <a:gd name="connsiteY0" fmla="*/ 5321182 h 7192213"/>
              <a:gd name="connsiteX1" fmla="*/ 7176 w 5633928"/>
              <a:gd name="connsiteY1" fmla="*/ 5292545 h 7192213"/>
              <a:gd name="connsiteX2" fmla="*/ 4191 w 5633928"/>
              <a:gd name="connsiteY2" fmla="*/ 5273215 h 7192213"/>
              <a:gd name="connsiteX3" fmla="*/ 11880 w 5633928"/>
              <a:gd name="connsiteY3" fmla="*/ 5237214 h 7192213"/>
              <a:gd name="connsiteX4" fmla="*/ 18963 w 5633928"/>
              <a:gd name="connsiteY4" fmla="*/ 5184548 h 7192213"/>
              <a:gd name="connsiteX5" fmla="*/ 26514 w 5633928"/>
              <a:gd name="connsiteY5" fmla="*/ 5148294 h 7192213"/>
              <a:gd name="connsiteX6" fmla="*/ 28826 w 5633928"/>
              <a:gd name="connsiteY6" fmla="*/ 5141304 h 7192213"/>
              <a:gd name="connsiteX7" fmla="*/ 28826 w 5633928"/>
              <a:gd name="connsiteY7" fmla="*/ 4904080 h 7192213"/>
              <a:gd name="connsiteX8" fmla="*/ 26241 w 5633928"/>
              <a:gd name="connsiteY8" fmla="*/ 4886580 h 7192213"/>
              <a:gd name="connsiteX9" fmla="*/ 28826 w 5633928"/>
              <a:gd name="connsiteY9" fmla="*/ 4827542 h 7192213"/>
              <a:gd name="connsiteX10" fmla="*/ 25306 w 5633928"/>
              <a:gd name="connsiteY10" fmla="*/ 4818968 h 7192213"/>
              <a:gd name="connsiteX11" fmla="*/ 28826 w 5633928"/>
              <a:gd name="connsiteY11" fmla="*/ 4761248 h 7192213"/>
              <a:gd name="connsiteX12" fmla="*/ 25835 w 5633928"/>
              <a:gd name="connsiteY12" fmla="*/ 4698008 h 7192213"/>
              <a:gd name="connsiteX13" fmla="*/ 17801 w 5633928"/>
              <a:gd name="connsiteY13" fmla="*/ 4693286 h 7192213"/>
              <a:gd name="connsiteX14" fmla="*/ 17096 w 5633928"/>
              <a:gd name="connsiteY14" fmla="*/ 4679416 h 7192213"/>
              <a:gd name="connsiteX15" fmla="*/ 17250 w 5633928"/>
              <a:gd name="connsiteY15" fmla="*/ 4657582 h 7192213"/>
              <a:gd name="connsiteX16" fmla="*/ 25682 w 5633928"/>
              <a:gd name="connsiteY16" fmla="*/ 4608673 h 7192213"/>
              <a:gd name="connsiteX17" fmla="*/ 20696 w 5633928"/>
              <a:gd name="connsiteY17" fmla="*/ 27254 h 7192213"/>
              <a:gd name="connsiteX18" fmla="*/ 44529 w 5633928"/>
              <a:gd name="connsiteY18" fmla="*/ 3139 h 7192213"/>
              <a:gd name="connsiteX19" fmla="*/ 64219 w 5633928"/>
              <a:gd name="connsiteY19" fmla="*/ 24 h 7192213"/>
              <a:gd name="connsiteX20" fmla="*/ 5549063 w 5633928"/>
              <a:gd name="connsiteY20" fmla="*/ 0 h 7192213"/>
              <a:gd name="connsiteX21" fmla="*/ 5549068 w 5633928"/>
              <a:gd name="connsiteY21" fmla="*/ 2 h 7192213"/>
              <a:gd name="connsiteX22" fmla="*/ 5553587 w 5633928"/>
              <a:gd name="connsiteY22" fmla="*/ 0 h 7192213"/>
              <a:gd name="connsiteX23" fmla="*/ 5596211 w 5633928"/>
              <a:gd name="connsiteY23" fmla="*/ 3034 h 7192213"/>
              <a:gd name="connsiteX24" fmla="*/ 5629738 w 5633928"/>
              <a:gd name="connsiteY24" fmla="*/ 36562 h 7192213"/>
              <a:gd name="connsiteX25" fmla="*/ 5629737 w 5633928"/>
              <a:gd name="connsiteY25" fmla="*/ 7158780 h 7192213"/>
              <a:gd name="connsiteX26" fmla="*/ 5596210 w 5633928"/>
              <a:gd name="connsiteY26" fmla="*/ 7192213 h 7192213"/>
              <a:gd name="connsiteX27" fmla="*/ 64205 w 5633928"/>
              <a:gd name="connsiteY27" fmla="*/ 7189772 h 7192213"/>
              <a:gd name="connsiteX28" fmla="*/ 28826 w 5633928"/>
              <a:gd name="connsiteY28" fmla="*/ 7165867 h 7192213"/>
              <a:gd name="connsiteX29" fmla="*/ 28826 w 5633928"/>
              <a:gd name="connsiteY29" fmla="*/ 6079439 h 7192213"/>
              <a:gd name="connsiteX30" fmla="*/ 18871 w 5633928"/>
              <a:gd name="connsiteY30" fmla="*/ 6043977 h 7192213"/>
              <a:gd name="connsiteX31" fmla="*/ 28826 w 5633928"/>
              <a:gd name="connsiteY31" fmla="*/ 6007501 h 7192213"/>
              <a:gd name="connsiteX32" fmla="*/ 28826 w 5633928"/>
              <a:gd name="connsiteY32" fmla="*/ 5521424 h 7192213"/>
              <a:gd name="connsiteX33" fmla="*/ 28826 w 5633928"/>
              <a:gd name="connsiteY33" fmla="*/ 5456903 h 7192213"/>
              <a:gd name="connsiteX34" fmla="*/ 18216 w 5633928"/>
              <a:gd name="connsiteY34" fmla="*/ 5420866 h 7192213"/>
              <a:gd name="connsiteX35" fmla="*/ 6056 w 5633928"/>
              <a:gd name="connsiteY35" fmla="*/ 5384020 h 7192213"/>
              <a:gd name="connsiteX36" fmla="*/ 815 w 5633928"/>
              <a:gd name="connsiteY36" fmla="*/ 5348515 h 7192213"/>
              <a:gd name="connsiteX37" fmla="*/ 0 w 5633928"/>
              <a:gd name="connsiteY37" fmla="*/ 5321182 h 719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33928" h="7192213">
                <a:moveTo>
                  <a:pt x="0" y="5321182"/>
                </a:moveTo>
                <a:lnTo>
                  <a:pt x="7176" y="5292545"/>
                </a:lnTo>
                <a:cubicBezTo>
                  <a:pt x="7874" y="5284550"/>
                  <a:pt x="3408" y="5282436"/>
                  <a:pt x="4191" y="5273215"/>
                </a:cubicBezTo>
                <a:lnTo>
                  <a:pt x="11880" y="5237214"/>
                </a:lnTo>
                <a:lnTo>
                  <a:pt x="18963" y="5184548"/>
                </a:lnTo>
                <a:lnTo>
                  <a:pt x="26514" y="5148294"/>
                </a:lnTo>
                <a:lnTo>
                  <a:pt x="28826" y="5141304"/>
                </a:lnTo>
                <a:lnTo>
                  <a:pt x="28826" y="4904080"/>
                </a:lnTo>
                <a:lnTo>
                  <a:pt x="26241" y="4886580"/>
                </a:lnTo>
                <a:lnTo>
                  <a:pt x="28826" y="4827542"/>
                </a:lnTo>
                <a:lnTo>
                  <a:pt x="25306" y="4818968"/>
                </a:lnTo>
                <a:lnTo>
                  <a:pt x="28826" y="4761248"/>
                </a:lnTo>
                <a:cubicBezTo>
                  <a:pt x="28328" y="4742134"/>
                  <a:pt x="29114" y="4709012"/>
                  <a:pt x="25835" y="4698008"/>
                </a:cubicBezTo>
                <a:lnTo>
                  <a:pt x="17801" y="4693286"/>
                </a:lnTo>
                <a:lnTo>
                  <a:pt x="17096" y="4679416"/>
                </a:lnTo>
                <a:cubicBezTo>
                  <a:pt x="17711" y="4678402"/>
                  <a:pt x="17198" y="4658407"/>
                  <a:pt x="17250" y="4657582"/>
                </a:cubicBezTo>
                <a:lnTo>
                  <a:pt x="25682" y="4608673"/>
                </a:lnTo>
                <a:lnTo>
                  <a:pt x="20696" y="27254"/>
                </a:lnTo>
                <a:cubicBezTo>
                  <a:pt x="28640" y="13408"/>
                  <a:pt x="30825" y="11178"/>
                  <a:pt x="44529" y="3139"/>
                </a:cubicBezTo>
                <a:lnTo>
                  <a:pt x="64219" y="24"/>
                </a:lnTo>
                <a:lnTo>
                  <a:pt x="5549063" y="0"/>
                </a:lnTo>
                <a:cubicBezTo>
                  <a:pt x="5549065" y="1"/>
                  <a:pt x="5549066" y="2"/>
                  <a:pt x="5549068" y="2"/>
                </a:cubicBezTo>
                <a:lnTo>
                  <a:pt x="5553587" y="0"/>
                </a:lnTo>
                <a:lnTo>
                  <a:pt x="5596211" y="3034"/>
                </a:lnTo>
                <a:cubicBezTo>
                  <a:pt x="5614708" y="3086"/>
                  <a:pt x="5629691" y="18066"/>
                  <a:pt x="5629738" y="36562"/>
                </a:cubicBezTo>
                <a:cubicBezTo>
                  <a:pt x="5635326" y="1229186"/>
                  <a:pt x="5635325" y="5966172"/>
                  <a:pt x="5629737" y="7158780"/>
                </a:cubicBezTo>
                <a:cubicBezTo>
                  <a:pt x="5629632" y="7177240"/>
                  <a:pt x="5614669" y="7192165"/>
                  <a:pt x="5596210" y="7192213"/>
                </a:cubicBezTo>
                <a:lnTo>
                  <a:pt x="64205" y="7189772"/>
                </a:lnTo>
                <a:cubicBezTo>
                  <a:pt x="44670" y="7189697"/>
                  <a:pt x="28876" y="7179028"/>
                  <a:pt x="28826" y="7165867"/>
                </a:cubicBezTo>
                <a:lnTo>
                  <a:pt x="28826" y="6079439"/>
                </a:lnTo>
                <a:lnTo>
                  <a:pt x="18871" y="6043977"/>
                </a:lnTo>
                <a:cubicBezTo>
                  <a:pt x="19309" y="6024074"/>
                  <a:pt x="25508" y="6019660"/>
                  <a:pt x="28826" y="6007501"/>
                </a:cubicBezTo>
                <a:lnTo>
                  <a:pt x="28826" y="5521424"/>
                </a:lnTo>
                <a:lnTo>
                  <a:pt x="28826" y="5456903"/>
                </a:lnTo>
                <a:lnTo>
                  <a:pt x="18216" y="5420866"/>
                </a:lnTo>
                <a:cubicBezTo>
                  <a:pt x="26699" y="5406368"/>
                  <a:pt x="10111" y="5395765"/>
                  <a:pt x="6056" y="5384020"/>
                </a:cubicBezTo>
                <a:lnTo>
                  <a:pt x="815" y="5348515"/>
                </a:lnTo>
                <a:cubicBezTo>
                  <a:pt x="543" y="5339404"/>
                  <a:pt x="272" y="5330293"/>
                  <a:pt x="0" y="5321182"/>
                </a:cubicBezTo>
                <a:close/>
              </a:path>
            </a:pathLst>
          </a:custGeom>
          <a:solidFill>
            <a:srgbClr val="FFFFFF"/>
          </a:solidFill>
          <a:ln w="1270" cap="flat">
            <a:noFill/>
            <a:prstDash val="solid"/>
            <a:miter/>
          </a:ln>
          <a:effectLst/>
        </p:spPr>
        <p:txBody>
          <a:bodyPr rtlCol="0" anchor="ctr"/>
          <a:lstStyle/>
          <a:p>
            <a:endParaRPr lang="en-US"/>
          </a:p>
        </p:txBody>
      </p:sp>
      <p:pic>
        <p:nvPicPr>
          <p:cNvPr id="10244" name="Picture 4" descr="Torstein Flakne solo i kirka - Plassbillett for festivalpassinnehavere |  Concerts &amp;amp; Festivals | Steinkjer | Norway">
            <a:extLst>
              <a:ext uri="{FF2B5EF4-FFF2-40B4-BE49-F238E27FC236}">
                <a16:creationId xmlns:a16="http://schemas.microsoft.com/office/drawing/2014/main" id="{CDB07C04-4183-418A-B953-1692072B6D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20000">
            <a:off x="4966575" y="875444"/>
            <a:ext cx="3072670" cy="226672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Bergen International Festival - European Festivals Association">
            <a:extLst>
              <a:ext uri="{FF2B5EF4-FFF2-40B4-BE49-F238E27FC236}">
                <a16:creationId xmlns:a16="http://schemas.microsoft.com/office/drawing/2014/main" id="{9FC5D743-E311-4E2A-9C96-55568015CC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20000">
            <a:off x="8357343" y="2383008"/>
            <a:ext cx="3072670" cy="9064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KriXrun - Home | Facebook">
            <a:extLst>
              <a:ext uri="{FF2B5EF4-FFF2-40B4-BE49-F238E27FC236}">
                <a16:creationId xmlns:a16="http://schemas.microsoft.com/office/drawing/2014/main" id="{769F2C86-E6C2-435F-B916-F3BE1D5F17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20000">
            <a:off x="5571761" y="3467088"/>
            <a:ext cx="2350192" cy="235019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8E509E9-8DD7-4DC2-B2A1-1958E26EAF0C}"/>
              </a:ext>
            </a:extLst>
          </p:cNvPr>
          <p:cNvSpPr>
            <a:spLocks noGrp="1"/>
          </p:cNvSpPr>
          <p:nvPr>
            <p:ph type="title"/>
          </p:nvPr>
        </p:nvSpPr>
        <p:spPr>
          <a:xfrm>
            <a:off x="925254" y="1245380"/>
            <a:ext cx="4831440" cy="3188598"/>
          </a:xfrm>
        </p:spPr>
        <p:txBody>
          <a:bodyPr vert="horz" lIns="91440" tIns="45720" rIns="91440" bIns="45720" rtlCol="0" anchor="t">
            <a:normAutofit/>
          </a:bodyPr>
          <a:lstStyle/>
          <a:p>
            <a:r>
              <a:rPr lang="en-US" sz="5400" dirty="0"/>
              <a:t>Our study</a:t>
            </a:r>
          </a:p>
        </p:txBody>
      </p:sp>
      <p:sp>
        <p:nvSpPr>
          <p:cNvPr id="3" name="Pladsholder til indhold 2">
            <a:extLst>
              <a:ext uri="{FF2B5EF4-FFF2-40B4-BE49-F238E27FC236}">
                <a16:creationId xmlns:a16="http://schemas.microsoft.com/office/drawing/2014/main" id="{CC2CD934-A244-44B2-9E74-ADCD902FD0BB}"/>
              </a:ext>
            </a:extLst>
          </p:cNvPr>
          <p:cNvSpPr>
            <a:spLocks noGrp="1"/>
          </p:cNvSpPr>
          <p:nvPr>
            <p:ph idx="1"/>
          </p:nvPr>
        </p:nvSpPr>
        <p:spPr>
          <a:xfrm>
            <a:off x="942499" y="2456705"/>
            <a:ext cx="2782642" cy="921588"/>
          </a:xfrm>
        </p:spPr>
        <p:txBody>
          <a:bodyPr vert="horz" lIns="91440" tIns="45720" rIns="91440" bIns="45720" rtlCol="0">
            <a:noAutofit/>
          </a:bodyPr>
          <a:lstStyle/>
          <a:p>
            <a:pPr marL="0" indent="0">
              <a:lnSpc>
                <a:spcPct val="110000"/>
              </a:lnSpc>
              <a:buNone/>
            </a:pPr>
            <a:r>
              <a:rPr lang="en-US" sz="1500" dirty="0"/>
              <a:t>B</a:t>
            </a:r>
            <a:r>
              <a:rPr lang="en-US" sz="1500" dirty="0">
                <a:effectLst/>
              </a:rPr>
              <a:t>uilds upon insights offered by 4 cases (case-study approach)</a:t>
            </a:r>
          </a:p>
          <a:p>
            <a:pPr marL="0" indent="0">
              <a:lnSpc>
                <a:spcPct val="110000"/>
              </a:lnSpc>
              <a:buNone/>
            </a:pPr>
            <a:endParaRPr lang="en-US" sz="1500" dirty="0"/>
          </a:p>
          <a:p>
            <a:pPr marL="0" indent="0">
              <a:lnSpc>
                <a:spcPct val="110000"/>
              </a:lnSpc>
              <a:buNone/>
            </a:pPr>
            <a:r>
              <a:rPr lang="en-US" sz="1500" dirty="0"/>
              <a:t>Semi-structured interviews and event analysis (official documents, media coverage, participant reviews and social media sites) </a:t>
            </a:r>
          </a:p>
        </p:txBody>
      </p:sp>
      <p:sp>
        <p:nvSpPr>
          <p:cNvPr id="89" name="Freeform: Shape 88">
            <a:extLst>
              <a:ext uri="{FF2B5EF4-FFF2-40B4-BE49-F238E27FC236}">
                <a16:creationId xmlns:a16="http://schemas.microsoft.com/office/drawing/2014/main" id="{0847B228-7D3B-4853-8273-2B7CDAF9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691138">
            <a:off x="10929649" y="5311957"/>
            <a:ext cx="444795" cy="186838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5">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6" name="Picture 6" descr="FC Midtjylland - Wikipedia">
            <a:extLst>
              <a:ext uri="{FF2B5EF4-FFF2-40B4-BE49-F238E27FC236}">
                <a16:creationId xmlns:a16="http://schemas.microsoft.com/office/drawing/2014/main" id="{5B1DB0F7-0EAF-429C-A185-9C5E12A15E5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120000">
            <a:off x="8252071" y="3584770"/>
            <a:ext cx="2350192" cy="235019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68510692-5A62-42E6-8DFC-BC837679C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2" name="Group 91">
              <a:extLst>
                <a:ext uri="{FF2B5EF4-FFF2-40B4-BE49-F238E27FC236}">
                  <a16:creationId xmlns:a16="http://schemas.microsoft.com/office/drawing/2014/main" id="{A5F3166F-69C5-4BB0-A1CF-3890885B08A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94" name="Straight Connector 93">
                <a:extLst>
                  <a:ext uri="{FF2B5EF4-FFF2-40B4-BE49-F238E27FC236}">
                    <a16:creationId xmlns:a16="http://schemas.microsoft.com/office/drawing/2014/main" id="{2502D0FB-7660-45DB-9930-7EE7BE839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6844D3E-11A8-4A60-B0F7-65F183DC1E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Oval 92">
              <a:extLst>
                <a:ext uri="{FF2B5EF4-FFF2-40B4-BE49-F238E27FC236}">
                  <a16:creationId xmlns:a16="http://schemas.microsoft.com/office/drawing/2014/main" id="{3BC4BBC1-EAEF-4D09-A2FB-24925B8E59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060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4" name="Group 73">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6" name="Straight Connector 75">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9" name="Rectangle 78">
            <a:extLst>
              <a:ext uri="{FF2B5EF4-FFF2-40B4-BE49-F238E27FC236}">
                <a16:creationId xmlns:a16="http://schemas.microsoft.com/office/drawing/2014/main" id="{ECB86E21-E2BD-408E-8E61-D30AB871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8172F7-DC53-40E1-A572-7C1DA661506D}"/>
              </a:ext>
            </a:extLst>
          </p:cNvPr>
          <p:cNvSpPr>
            <a:spLocks noGrp="1"/>
          </p:cNvSpPr>
          <p:nvPr>
            <p:ph type="title"/>
          </p:nvPr>
        </p:nvSpPr>
        <p:spPr>
          <a:xfrm>
            <a:off x="1219200" y="1170965"/>
            <a:ext cx="10286999" cy="1008677"/>
          </a:xfrm>
        </p:spPr>
        <p:txBody>
          <a:bodyPr vert="horz" lIns="91440" tIns="45720" rIns="91440" bIns="45720" rtlCol="0" anchor="t">
            <a:normAutofit/>
          </a:bodyPr>
          <a:lstStyle/>
          <a:p>
            <a:r>
              <a:rPr lang="en-US" dirty="0"/>
              <a:t>FC Midtjylland: Drive-in Football</a:t>
            </a:r>
          </a:p>
        </p:txBody>
      </p:sp>
      <p:sp>
        <p:nvSpPr>
          <p:cNvPr id="81" name="Rectangle 80">
            <a:extLst>
              <a:ext uri="{FF2B5EF4-FFF2-40B4-BE49-F238E27FC236}">
                <a16:creationId xmlns:a16="http://schemas.microsoft.com/office/drawing/2014/main" id="{267F9DA9-5521-4A58-9B23-C108A3A2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447619" y="3201656"/>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029B38C0-3CC6-4B41-93F3-C479D22DD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802623" y="2987699"/>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0E0F80A2-6611-465C-80A5-6ADAE3F03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1225697" y="2775973"/>
            <a:ext cx="2820409" cy="343612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87" name="Freeform: Shape 86">
            <a:extLst>
              <a:ext uri="{FF2B5EF4-FFF2-40B4-BE49-F238E27FC236}">
                <a16:creationId xmlns:a16="http://schemas.microsoft.com/office/drawing/2014/main" id="{CF2B5AB8-A75C-49F7-8DF4-3342BF3C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20000" flipV="1">
            <a:off x="4874667" y="2977450"/>
            <a:ext cx="2820408" cy="3461130"/>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89" name="Rectangle 88">
            <a:extLst>
              <a:ext uri="{FF2B5EF4-FFF2-40B4-BE49-F238E27FC236}">
                <a16:creationId xmlns:a16="http://schemas.microsoft.com/office/drawing/2014/main" id="{39093C7E-BB83-4EAB-97AE-F057CFE2C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a:off x="8012801" y="2987699"/>
            <a:ext cx="3660795" cy="302746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FFE515C2-D28C-429E-812D-6E22EBAEF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8446819" y="2764837"/>
            <a:ext cx="2820409" cy="3458017"/>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93" name="Freeform: Shape 92">
            <a:extLst>
              <a:ext uri="{FF2B5EF4-FFF2-40B4-BE49-F238E27FC236}">
                <a16:creationId xmlns:a16="http://schemas.microsoft.com/office/drawing/2014/main" id="{165B8C92-2D61-44A2-857C-E6980C2A2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423017">
            <a:off x="11092800" y="2076797"/>
            <a:ext cx="464589" cy="1631900"/>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751BAD56-6D43-49E2-B698-0D31A64AB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114517">
            <a:off x="4293514" y="5419956"/>
            <a:ext cx="464589" cy="1423883"/>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6" descr="FC Midtjylland - Wikipedia">
            <a:extLst>
              <a:ext uri="{FF2B5EF4-FFF2-40B4-BE49-F238E27FC236}">
                <a16:creationId xmlns:a16="http://schemas.microsoft.com/office/drawing/2014/main" id="{B189512D-43E4-486F-A637-FA6E2E2BE4E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540000">
            <a:off x="1356439" y="3224851"/>
            <a:ext cx="2553163" cy="255316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e billederne: FCM holder drive-in-fest">
            <a:extLst>
              <a:ext uri="{FF2B5EF4-FFF2-40B4-BE49-F238E27FC236}">
                <a16:creationId xmlns:a16="http://schemas.microsoft.com/office/drawing/2014/main" id="{8FC8A084-10BE-4E6E-B223-B846C676D7D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53154">
            <a:off x="4669349" y="3634406"/>
            <a:ext cx="3217333" cy="211539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C Midtjylland holder igen med flere drive-in-fester | Nordjyske.dk">
            <a:extLst>
              <a:ext uri="{FF2B5EF4-FFF2-40B4-BE49-F238E27FC236}">
                <a16:creationId xmlns:a16="http://schemas.microsoft.com/office/drawing/2014/main" id="{431A2394-A77C-4EE1-9F13-8B0B86C27C98}"/>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rot="21540000">
            <a:off x="8248356" y="3588970"/>
            <a:ext cx="3217333" cy="1809749"/>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96">
            <a:extLst>
              <a:ext uri="{FF2B5EF4-FFF2-40B4-BE49-F238E27FC236}">
                <a16:creationId xmlns:a16="http://schemas.microsoft.com/office/drawing/2014/main" id="{58E277A9-DFE6-47B7-8DE2-BEB713760D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8" name="Group 97">
              <a:extLst>
                <a:ext uri="{FF2B5EF4-FFF2-40B4-BE49-F238E27FC236}">
                  <a16:creationId xmlns:a16="http://schemas.microsoft.com/office/drawing/2014/main" id="{D21F2115-9D12-4CF3-9962-70E88EC0A9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00" name="Straight Connector 99">
                <a:extLst>
                  <a:ext uri="{FF2B5EF4-FFF2-40B4-BE49-F238E27FC236}">
                    <a16:creationId xmlns:a16="http://schemas.microsoft.com/office/drawing/2014/main" id="{1E10C4A6-2711-41B8-A152-60FF6C0FA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4EEFAF9-B939-4978-AA06-41094E362F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Oval 98">
              <a:extLst>
                <a:ext uri="{FF2B5EF4-FFF2-40B4-BE49-F238E27FC236}">
                  <a16:creationId xmlns:a16="http://schemas.microsoft.com/office/drawing/2014/main" id="{A2AFC582-996B-44C8-8E45-A4A56B77A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910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759ADCB-90BE-410E-BCF5-0F14B9CD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FF962F-B326-4408-816C-E7E5F2EAEADF}"/>
              </a:ext>
            </a:extLst>
          </p:cNvPr>
          <p:cNvSpPr>
            <a:spLocks noGrp="1"/>
          </p:cNvSpPr>
          <p:nvPr>
            <p:ph type="title"/>
          </p:nvPr>
        </p:nvSpPr>
        <p:spPr>
          <a:xfrm>
            <a:off x="7525671" y="1285091"/>
            <a:ext cx="4253547" cy="1904066"/>
          </a:xfrm>
        </p:spPr>
        <p:txBody>
          <a:bodyPr>
            <a:normAutofit fontScale="90000"/>
          </a:bodyPr>
          <a:lstStyle/>
          <a:p>
            <a:r>
              <a:rPr lang="da-DK" dirty="0"/>
              <a:t>KRIXRUN: Run </a:t>
            </a:r>
            <a:r>
              <a:rPr lang="da-DK" dirty="0" err="1"/>
              <a:t>Alone</a:t>
            </a:r>
            <a:r>
              <a:rPr lang="da-DK" dirty="0"/>
              <a:t> Denmark (Løb Alene Danmark)</a:t>
            </a:r>
          </a:p>
        </p:txBody>
      </p:sp>
      <p:sp>
        <p:nvSpPr>
          <p:cNvPr id="77" name="Freeform: Shape 76">
            <a:extLst>
              <a:ext uri="{FF2B5EF4-FFF2-40B4-BE49-F238E27FC236}">
                <a16:creationId xmlns:a16="http://schemas.microsoft.com/office/drawing/2014/main" id="{546CA33B-BF91-4C80-911E-7E3E525A6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46" y="1989078"/>
            <a:ext cx="5670942" cy="4868922"/>
          </a:xfrm>
          <a:custGeom>
            <a:avLst/>
            <a:gdLst>
              <a:gd name="connsiteX0" fmla="*/ 5485816 w 5670942"/>
              <a:gd name="connsiteY0" fmla="*/ 0 h 4868922"/>
              <a:gd name="connsiteX1" fmla="*/ 5670942 w 5670942"/>
              <a:gd name="connsiteY1" fmla="*/ 4868922 h 4868922"/>
              <a:gd name="connsiteX2" fmla="*/ 177247 w 5670942"/>
              <a:gd name="connsiteY2" fmla="*/ 4868922 h 4868922"/>
              <a:gd name="connsiteX3" fmla="*/ 0 w 5670942"/>
              <a:gd name="connsiteY3" fmla="*/ 207221 h 4868922"/>
            </a:gdLst>
            <a:ahLst/>
            <a:cxnLst>
              <a:cxn ang="0">
                <a:pos x="connsiteX0" y="connsiteY0"/>
              </a:cxn>
              <a:cxn ang="0">
                <a:pos x="connsiteX1" y="connsiteY1"/>
              </a:cxn>
              <a:cxn ang="0">
                <a:pos x="connsiteX2" y="connsiteY2"/>
              </a:cxn>
              <a:cxn ang="0">
                <a:pos x="connsiteX3" y="connsiteY3"/>
              </a:cxn>
            </a:cxnLst>
            <a:rect l="l" t="t" r="r" b="b"/>
            <a:pathLst>
              <a:path w="5670942" h="4868922">
                <a:moveTo>
                  <a:pt x="5485816" y="0"/>
                </a:moveTo>
                <a:lnTo>
                  <a:pt x="5670942" y="4868922"/>
                </a:lnTo>
                <a:lnTo>
                  <a:pt x="177247" y="4868922"/>
                </a:lnTo>
                <a:lnTo>
                  <a:pt x="0" y="207221"/>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D46CA0F8-46C5-4475-8714-E3A4AA235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488" y="2116216"/>
            <a:ext cx="5432435" cy="4741784"/>
          </a:xfrm>
          <a:custGeom>
            <a:avLst/>
            <a:gdLst>
              <a:gd name="connsiteX0" fmla="*/ 5215286 w 5432435"/>
              <a:gd name="connsiteY0" fmla="*/ 28 h 4741784"/>
              <a:gd name="connsiteX1" fmla="*/ 5247818 w 5432435"/>
              <a:gd name="connsiteY1" fmla="*/ 20258 h 4741784"/>
              <a:gd name="connsiteX2" fmla="*/ 5303690 w 5432435"/>
              <a:gd name="connsiteY2" fmla="*/ 1494563 h 4741784"/>
              <a:gd name="connsiteX3" fmla="*/ 5305882 w 5432435"/>
              <a:gd name="connsiteY3" fmla="*/ 1552409 h 4741784"/>
              <a:gd name="connsiteX4" fmla="*/ 5316620 w 5432435"/>
              <a:gd name="connsiteY4" fmla="*/ 1584356 h 4741784"/>
              <a:gd name="connsiteX5" fmla="*/ 5328772 w 5432435"/>
              <a:gd name="connsiteY5" fmla="*/ 1616976 h 4741784"/>
              <a:gd name="connsiteX6" fmla="*/ 5328540 w 5432435"/>
              <a:gd name="connsiteY6" fmla="*/ 1748791 h 4741784"/>
              <a:gd name="connsiteX7" fmla="*/ 5323978 w 5432435"/>
              <a:gd name="connsiteY7" fmla="*/ 1796250 h 4741784"/>
              <a:gd name="connsiteX8" fmla="*/ 5318441 w 5432435"/>
              <a:gd name="connsiteY8" fmla="*/ 1829009 h 4741784"/>
              <a:gd name="connsiteX9" fmla="*/ 5316605 w 5432435"/>
              <a:gd name="connsiteY9" fmla="*/ 1835355 h 4741784"/>
              <a:gd name="connsiteX10" fmla="*/ 5324665 w 5432435"/>
              <a:gd name="connsiteY10" fmla="*/ 2048035 h 4741784"/>
              <a:gd name="connsiteX11" fmla="*/ 5327577 w 5432435"/>
              <a:gd name="connsiteY11" fmla="*/ 2063636 h 4741784"/>
              <a:gd name="connsiteX12" fmla="*/ 5327266 w 5432435"/>
              <a:gd name="connsiteY12" fmla="*/ 2116655 h 4741784"/>
              <a:gd name="connsiteX13" fmla="*/ 5330714 w 5432435"/>
              <a:gd name="connsiteY13" fmla="*/ 2124221 h 4741784"/>
              <a:gd name="connsiteX14" fmla="*/ 5432435 w 5432435"/>
              <a:gd name="connsiteY14" fmla="*/ 4741784 h 4741784"/>
              <a:gd name="connsiteX15" fmla="*/ 171555 w 5432435"/>
              <a:gd name="connsiteY15" fmla="*/ 4741784 h 4741784"/>
              <a:gd name="connsiteX16" fmla="*/ 9 w 5432435"/>
              <a:gd name="connsiteY16" fmla="*/ 215234 h 4741784"/>
              <a:gd name="connsiteX17" fmla="*/ 31004 w 5432435"/>
              <a:gd name="connsiteY17" fmla="*/ 192598 h 4741784"/>
              <a:gd name="connsiteX18" fmla="*/ 5215286 w 5432435"/>
              <a:gd name="connsiteY18" fmla="*/ 28 h 474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32435" h="4741784">
                <a:moveTo>
                  <a:pt x="5215286" y="28"/>
                </a:moveTo>
                <a:cubicBezTo>
                  <a:pt x="5232803" y="-569"/>
                  <a:pt x="5247325" y="8460"/>
                  <a:pt x="5247818" y="20258"/>
                </a:cubicBezTo>
                <a:lnTo>
                  <a:pt x="5303690" y="1494563"/>
                </a:lnTo>
                <a:lnTo>
                  <a:pt x="5305882" y="1552409"/>
                </a:lnTo>
                <a:lnTo>
                  <a:pt x="5316620" y="1584356"/>
                </a:lnTo>
                <a:cubicBezTo>
                  <a:pt x="5309506" y="1597642"/>
                  <a:pt x="5324738" y="1606585"/>
                  <a:pt x="5328772" y="1616976"/>
                </a:cubicBezTo>
                <a:lnTo>
                  <a:pt x="5328540" y="1748791"/>
                </a:lnTo>
                <a:lnTo>
                  <a:pt x="5323978" y="1796250"/>
                </a:lnTo>
                <a:lnTo>
                  <a:pt x="5318441" y="1829009"/>
                </a:lnTo>
                <a:lnTo>
                  <a:pt x="5316605" y="1835355"/>
                </a:lnTo>
                <a:lnTo>
                  <a:pt x="5324665" y="2048035"/>
                </a:lnTo>
                <a:lnTo>
                  <a:pt x="5327577" y="2063636"/>
                </a:lnTo>
                <a:lnTo>
                  <a:pt x="5327266" y="2116655"/>
                </a:lnTo>
                <a:lnTo>
                  <a:pt x="5330714" y="2124221"/>
                </a:lnTo>
                <a:lnTo>
                  <a:pt x="5432435" y="4741784"/>
                </a:lnTo>
                <a:lnTo>
                  <a:pt x="171555" y="4741784"/>
                </a:lnTo>
                <a:lnTo>
                  <a:pt x="9" y="215234"/>
                </a:lnTo>
                <a:cubicBezTo>
                  <a:pt x="-390" y="203408"/>
                  <a:pt x="13458" y="193293"/>
                  <a:pt x="31004" y="192598"/>
                </a:cubicBezTo>
                <a:cubicBezTo>
                  <a:pt x="1759099" y="128408"/>
                  <a:pt x="3487193" y="64218"/>
                  <a:pt x="5215286" y="28"/>
                </a:cubicBez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descr="Løb ALENE Danmark - Home | Facebook">
            <a:extLst>
              <a:ext uri="{FF2B5EF4-FFF2-40B4-BE49-F238E27FC236}">
                <a16:creationId xmlns:a16="http://schemas.microsoft.com/office/drawing/2014/main" id="{632E6D05-D583-456D-86B5-C1E5AE70E70B}"/>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8303" r="-1" b="4410"/>
          <a:stretch/>
        </p:blipFill>
        <p:spPr bwMode="auto">
          <a:xfrm>
            <a:off x="669486" y="2118275"/>
            <a:ext cx="5432435" cy="4741784"/>
          </a:xfrm>
          <a:custGeom>
            <a:avLst/>
            <a:gdLst/>
            <a:ahLst/>
            <a:cxnLst/>
            <a:rect l="l" t="t" r="r" b="b"/>
            <a:pathLst>
              <a:path w="5432435" h="4741784">
                <a:moveTo>
                  <a:pt x="5215286" y="28"/>
                </a:moveTo>
                <a:cubicBezTo>
                  <a:pt x="5232803" y="-569"/>
                  <a:pt x="5247325" y="8460"/>
                  <a:pt x="5247818" y="20258"/>
                </a:cubicBezTo>
                <a:lnTo>
                  <a:pt x="5303690" y="1494563"/>
                </a:lnTo>
                <a:lnTo>
                  <a:pt x="5305882" y="1552409"/>
                </a:lnTo>
                <a:lnTo>
                  <a:pt x="5316620" y="1584356"/>
                </a:lnTo>
                <a:cubicBezTo>
                  <a:pt x="5309506" y="1597642"/>
                  <a:pt x="5324738" y="1606585"/>
                  <a:pt x="5328772" y="1616976"/>
                </a:cubicBezTo>
                <a:lnTo>
                  <a:pt x="5328540" y="1748791"/>
                </a:lnTo>
                <a:lnTo>
                  <a:pt x="5323978" y="1796250"/>
                </a:lnTo>
                <a:lnTo>
                  <a:pt x="5318441" y="1829009"/>
                </a:lnTo>
                <a:lnTo>
                  <a:pt x="5316605" y="1835355"/>
                </a:lnTo>
                <a:lnTo>
                  <a:pt x="5324665" y="2048035"/>
                </a:lnTo>
                <a:lnTo>
                  <a:pt x="5327577" y="2063636"/>
                </a:lnTo>
                <a:lnTo>
                  <a:pt x="5327266" y="2116655"/>
                </a:lnTo>
                <a:lnTo>
                  <a:pt x="5330714" y="2124221"/>
                </a:lnTo>
                <a:lnTo>
                  <a:pt x="5432435" y="4741784"/>
                </a:lnTo>
                <a:lnTo>
                  <a:pt x="171555" y="4741784"/>
                </a:lnTo>
                <a:lnTo>
                  <a:pt x="9" y="215234"/>
                </a:lnTo>
                <a:cubicBezTo>
                  <a:pt x="-390" y="203408"/>
                  <a:pt x="13458" y="193293"/>
                  <a:pt x="31004" y="192598"/>
                </a:cubicBezTo>
                <a:cubicBezTo>
                  <a:pt x="1759099" y="128408"/>
                  <a:pt x="3487193" y="64218"/>
                  <a:pt x="5215286" y="28"/>
                </a:cubicBezTo>
                <a:close/>
              </a:path>
            </a:pathLst>
          </a:custGeom>
          <a:noFill/>
          <a:extLst>
            <a:ext uri="{909E8E84-426E-40DD-AFC4-6F175D3DCCD1}">
              <a14:hiddenFill xmlns:a14="http://schemas.microsoft.com/office/drawing/2010/main">
                <a:solidFill>
                  <a:srgbClr val="FFFFFF"/>
                </a:solidFill>
              </a14:hiddenFill>
            </a:ext>
          </a:extLst>
        </p:spPr>
      </p:pic>
      <p:sp>
        <p:nvSpPr>
          <p:cNvPr id="81" name="Freeform: Shape 80">
            <a:extLst>
              <a:ext uri="{FF2B5EF4-FFF2-40B4-BE49-F238E27FC236}">
                <a16:creationId xmlns:a16="http://schemas.microsoft.com/office/drawing/2014/main" id="{8A8D3D5D-178E-4452-98C4-2CC653F75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207"/>
            <a:ext cx="1939023" cy="3193740"/>
          </a:xfrm>
          <a:custGeom>
            <a:avLst/>
            <a:gdLst>
              <a:gd name="connsiteX0" fmla="*/ 0 w 1939023"/>
              <a:gd name="connsiteY0" fmla="*/ 0 h 3193740"/>
              <a:gd name="connsiteX1" fmla="*/ 1939023 w 1939023"/>
              <a:gd name="connsiteY1" fmla="*/ 95279 h 3193740"/>
              <a:gd name="connsiteX2" fmla="*/ 1786772 w 1939023"/>
              <a:gd name="connsiteY2" fmla="*/ 3193740 h 3193740"/>
              <a:gd name="connsiteX3" fmla="*/ 0 w 1939023"/>
              <a:gd name="connsiteY3" fmla="*/ 3105942 h 3193740"/>
            </a:gdLst>
            <a:ahLst/>
            <a:cxnLst>
              <a:cxn ang="0">
                <a:pos x="connsiteX0" y="connsiteY0"/>
              </a:cxn>
              <a:cxn ang="0">
                <a:pos x="connsiteX1" y="connsiteY1"/>
              </a:cxn>
              <a:cxn ang="0">
                <a:pos x="connsiteX2" y="connsiteY2"/>
              </a:cxn>
              <a:cxn ang="0">
                <a:pos x="connsiteX3" y="connsiteY3"/>
              </a:cxn>
            </a:cxnLst>
            <a:rect l="l" t="t" r="r" b="b"/>
            <a:pathLst>
              <a:path w="1939023" h="3193740">
                <a:moveTo>
                  <a:pt x="0" y="0"/>
                </a:moveTo>
                <a:lnTo>
                  <a:pt x="1939023" y="95279"/>
                </a:lnTo>
                <a:lnTo>
                  <a:pt x="1786772" y="3193740"/>
                </a:lnTo>
                <a:lnTo>
                  <a:pt x="0" y="3105942"/>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1D4489B-BF9F-4BEB-87E1-40B8AE717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19012"/>
            <a:ext cx="1813195" cy="2948954"/>
          </a:xfrm>
          <a:custGeom>
            <a:avLst/>
            <a:gdLst>
              <a:gd name="connsiteX0" fmla="*/ 0 w 1813195"/>
              <a:gd name="connsiteY0" fmla="*/ 0 h 2948954"/>
              <a:gd name="connsiteX1" fmla="*/ 1794395 w 1813195"/>
              <a:gd name="connsiteY1" fmla="*/ 86089 h 2948954"/>
              <a:gd name="connsiteX2" fmla="*/ 1813187 w 1813195"/>
              <a:gd name="connsiteY2" fmla="*/ 100139 h 2948954"/>
              <a:gd name="connsiteX3" fmla="*/ 1784585 w 1813195"/>
              <a:gd name="connsiteY3" fmla="*/ 696307 h 2948954"/>
              <a:gd name="connsiteX4" fmla="*/ 1789117 w 1813195"/>
              <a:gd name="connsiteY4" fmla="*/ 716029 h 2948954"/>
              <a:gd name="connsiteX5" fmla="*/ 1782691 w 1813195"/>
              <a:gd name="connsiteY5" fmla="*/ 735782 h 2948954"/>
              <a:gd name="connsiteX6" fmla="*/ 1769894 w 1813195"/>
              <a:gd name="connsiteY6" fmla="*/ 1002514 h 2948954"/>
              <a:gd name="connsiteX7" fmla="*/ 1768196 w 1813195"/>
              <a:gd name="connsiteY7" fmla="*/ 1037918 h 2948954"/>
              <a:gd name="connsiteX8" fmla="*/ 1773072 w 1813195"/>
              <a:gd name="connsiteY8" fmla="*/ 1057973 h 2948954"/>
              <a:gd name="connsiteX9" fmla="*/ 1778777 w 1813195"/>
              <a:gd name="connsiteY9" fmla="*/ 1078512 h 2948954"/>
              <a:gd name="connsiteX10" fmla="*/ 1780720 w 1813195"/>
              <a:gd name="connsiteY10" fmla="*/ 1098133 h 2948954"/>
              <a:gd name="connsiteX11" fmla="*/ 1780447 w 1813195"/>
              <a:gd name="connsiteY11" fmla="*/ 1113153 h 2948954"/>
              <a:gd name="connsiteX12" fmla="*/ 1775753 w 1813195"/>
              <a:gd name="connsiteY12" fmla="*/ 1128679 h 2948954"/>
              <a:gd name="connsiteX13" fmla="*/ 1776884 w 1813195"/>
              <a:gd name="connsiteY13" fmla="*/ 1139364 h 2948954"/>
              <a:gd name="connsiteX14" fmla="*/ 1771714 w 1813195"/>
              <a:gd name="connsiteY14" fmla="*/ 1158918 h 2948954"/>
              <a:gd name="connsiteX15" fmla="*/ 1766440 w 1813195"/>
              <a:gd name="connsiteY15" fmla="*/ 1187630 h 2948954"/>
              <a:gd name="connsiteX16" fmla="*/ 1761340 w 1813195"/>
              <a:gd name="connsiteY16" fmla="*/ 1207326 h 2948954"/>
              <a:gd name="connsiteX17" fmla="*/ 1759887 w 1813195"/>
              <a:gd name="connsiteY17" fmla="*/ 1211101 h 2948954"/>
              <a:gd name="connsiteX18" fmla="*/ 1753642 w 1813195"/>
              <a:gd name="connsiteY18" fmla="*/ 1341275 h 2948954"/>
              <a:gd name="connsiteX19" fmla="*/ 1754600 w 1813195"/>
              <a:gd name="connsiteY19" fmla="*/ 1350947 h 2948954"/>
              <a:gd name="connsiteX20" fmla="*/ 1751627 w 1813195"/>
              <a:gd name="connsiteY20" fmla="*/ 1383276 h 2948954"/>
              <a:gd name="connsiteX21" fmla="*/ 1753334 w 1813195"/>
              <a:gd name="connsiteY21" fmla="*/ 1388073 h 2948954"/>
              <a:gd name="connsiteX22" fmla="*/ 1749882 w 1813195"/>
              <a:gd name="connsiteY22" fmla="*/ 1419653 h 2948954"/>
              <a:gd name="connsiteX23" fmla="*/ 1749858 w 1813195"/>
              <a:gd name="connsiteY23" fmla="*/ 1454434 h 2948954"/>
              <a:gd name="connsiteX24" fmla="*/ 1754144 w 1813195"/>
              <a:gd name="connsiteY24" fmla="*/ 1457237 h 2948954"/>
              <a:gd name="connsiteX25" fmla="*/ 1754167 w 1813195"/>
              <a:gd name="connsiteY25" fmla="*/ 1464866 h 2948954"/>
              <a:gd name="connsiteX26" fmla="*/ 1753508 w 1813195"/>
              <a:gd name="connsiteY26" fmla="*/ 1476844 h 2948954"/>
              <a:gd name="connsiteX27" fmla="*/ 1747590 w 1813195"/>
              <a:gd name="connsiteY27" fmla="*/ 1503460 h 2948954"/>
              <a:gd name="connsiteX28" fmla="*/ 1679818 w 1813195"/>
              <a:gd name="connsiteY28" fmla="*/ 2948954 h 2948954"/>
              <a:gd name="connsiteX29" fmla="*/ 0 w 1813195"/>
              <a:gd name="connsiteY29" fmla="*/ 2868363 h 29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3195" h="2948954">
                <a:moveTo>
                  <a:pt x="0" y="0"/>
                </a:moveTo>
                <a:lnTo>
                  <a:pt x="1794395" y="86089"/>
                </a:lnTo>
                <a:cubicBezTo>
                  <a:pt x="1805116" y="86645"/>
                  <a:pt x="1813506" y="92915"/>
                  <a:pt x="1813187" y="100139"/>
                </a:cubicBezTo>
                <a:lnTo>
                  <a:pt x="1784585" y="696307"/>
                </a:lnTo>
                <a:lnTo>
                  <a:pt x="1789117" y="716029"/>
                </a:lnTo>
                <a:cubicBezTo>
                  <a:pt x="1788352" y="726939"/>
                  <a:pt x="1784832" y="729198"/>
                  <a:pt x="1782691" y="735782"/>
                </a:cubicBezTo>
                <a:lnTo>
                  <a:pt x="1769894" y="1002514"/>
                </a:lnTo>
                <a:lnTo>
                  <a:pt x="1768196" y="1037918"/>
                </a:lnTo>
                <a:lnTo>
                  <a:pt x="1773072" y="1057973"/>
                </a:lnTo>
                <a:cubicBezTo>
                  <a:pt x="1768033" y="1065705"/>
                  <a:pt x="1776860" y="1071960"/>
                  <a:pt x="1778777" y="1078512"/>
                </a:cubicBezTo>
                <a:lnTo>
                  <a:pt x="1780720" y="1098133"/>
                </a:lnTo>
                <a:lnTo>
                  <a:pt x="1780447" y="1113153"/>
                </a:lnTo>
                <a:lnTo>
                  <a:pt x="1775753" y="1128679"/>
                </a:lnTo>
                <a:cubicBezTo>
                  <a:pt x="1775161" y="1133048"/>
                  <a:pt x="1777557" y="1134325"/>
                  <a:pt x="1776884" y="1139364"/>
                </a:cubicBezTo>
                <a:lnTo>
                  <a:pt x="1771714" y="1158918"/>
                </a:lnTo>
                <a:lnTo>
                  <a:pt x="1766440" y="1187630"/>
                </a:lnTo>
                <a:lnTo>
                  <a:pt x="1761340" y="1207326"/>
                </a:lnTo>
                <a:lnTo>
                  <a:pt x="1759887" y="1211101"/>
                </a:lnTo>
                <a:lnTo>
                  <a:pt x="1753642" y="1341275"/>
                </a:lnTo>
                <a:lnTo>
                  <a:pt x="1754600" y="1350947"/>
                </a:lnTo>
                <a:lnTo>
                  <a:pt x="1751627" y="1383276"/>
                </a:lnTo>
                <a:lnTo>
                  <a:pt x="1753334" y="1388073"/>
                </a:lnTo>
                <a:lnTo>
                  <a:pt x="1749882" y="1419653"/>
                </a:lnTo>
                <a:cubicBezTo>
                  <a:pt x="1749652" y="1430155"/>
                  <a:pt x="1748348" y="1448309"/>
                  <a:pt x="1749858" y="1454434"/>
                </a:cubicBezTo>
                <a:lnTo>
                  <a:pt x="1754144" y="1457237"/>
                </a:lnTo>
                <a:lnTo>
                  <a:pt x="1754167" y="1464866"/>
                </a:lnTo>
                <a:cubicBezTo>
                  <a:pt x="1753802" y="1465407"/>
                  <a:pt x="1753557" y="1476393"/>
                  <a:pt x="1753508" y="1476844"/>
                </a:cubicBezTo>
                <a:lnTo>
                  <a:pt x="1747590" y="1503460"/>
                </a:lnTo>
                <a:lnTo>
                  <a:pt x="1679818" y="2948954"/>
                </a:lnTo>
                <a:lnTo>
                  <a:pt x="0" y="2868363"/>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KriXrun - Home | Facebook">
            <a:extLst>
              <a:ext uri="{FF2B5EF4-FFF2-40B4-BE49-F238E27FC236}">
                <a16:creationId xmlns:a16="http://schemas.microsoft.com/office/drawing/2014/main" id="{D202A0C3-D766-4B02-BA9C-6DF8DEEB085F}"/>
              </a:ext>
            </a:extLst>
          </p:cNvPr>
          <p:cNvPicPr>
            <a:picLocks noChangeAspect="1" noChangeArrowheads="1"/>
          </p:cNvPicPr>
          <p:nvPr/>
        </p:nvPicPr>
        <p:blipFill rotWithShape="1">
          <a:blip r:embed="rId4">
            <a:alphaModFix amt="85000"/>
            <a:extLst>
              <a:ext uri="{28A0092B-C50C-407E-A947-70E740481C1C}">
                <a14:useLocalDpi xmlns:a14="http://schemas.microsoft.com/office/drawing/2010/main" val="0"/>
              </a:ext>
            </a:extLst>
          </a:blip>
          <a:srcRect l="21027" r="17485" b="-4"/>
          <a:stretch/>
        </p:blipFill>
        <p:spPr bwMode="auto">
          <a:xfrm>
            <a:off x="1" y="421069"/>
            <a:ext cx="1813195" cy="2948954"/>
          </a:xfrm>
          <a:custGeom>
            <a:avLst/>
            <a:gdLst/>
            <a:ahLst/>
            <a:cxnLst/>
            <a:rect l="l" t="t" r="r" b="b"/>
            <a:pathLst>
              <a:path w="1813195" h="2948954">
                <a:moveTo>
                  <a:pt x="0" y="0"/>
                </a:moveTo>
                <a:lnTo>
                  <a:pt x="1794395" y="86089"/>
                </a:lnTo>
                <a:cubicBezTo>
                  <a:pt x="1805116" y="86645"/>
                  <a:pt x="1813506" y="92915"/>
                  <a:pt x="1813187" y="100139"/>
                </a:cubicBezTo>
                <a:lnTo>
                  <a:pt x="1784585" y="696307"/>
                </a:lnTo>
                <a:lnTo>
                  <a:pt x="1789117" y="716029"/>
                </a:lnTo>
                <a:cubicBezTo>
                  <a:pt x="1788352" y="726939"/>
                  <a:pt x="1784832" y="729198"/>
                  <a:pt x="1782691" y="735782"/>
                </a:cubicBezTo>
                <a:lnTo>
                  <a:pt x="1769894" y="1002514"/>
                </a:lnTo>
                <a:lnTo>
                  <a:pt x="1768196" y="1037918"/>
                </a:lnTo>
                <a:lnTo>
                  <a:pt x="1773072" y="1057973"/>
                </a:lnTo>
                <a:cubicBezTo>
                  <a:pt x="1768033" y="1065705"/>
                  <a:pt x="1776860" y="1071960"/>
                  <a:pt x="1778777" y="1078512"/>
                </a:cubicBezTo>
                <a:lnTo>
                  <a:pt x="1780720" y="1098133"/>
                </a:lnTo>
                <a:lnTo>
                  <a:pt x="1780447" y="1113153"/>
                </a:lnTo>
                <a:lnTo>
                  <a:pt x="1775753" y="1128679"/>
                </a:lnTo>
                <a:cubicBezTo>
                  <a:pt x="1775161" y="1133048"/>
                  <a:pt x="1777557" y="1134325"/>
                  <a:pt x="1776884" y="1139364"/>
                </a:cubicBezTo>
                <a:lnTo>
                  <a:pt x="1771714" y="1158918"/>
                </a:lnTo>
                <a:lnTo>
                  <a:pt x="1766440" y="1187630"/>
                </a:lnTo>
                <a:lnTo>
                  <a:pt x="1761340" y="1207326"/>
                </a:lnTo>
                <a:lnTo>
                  <a:pt x="1759887" y="1211101"/>
                </a:lnTo>
                <a:lnTo>
                  <a:pt x="1753642" y="1341275"/>
                </a:lnTo>
                <a:lnTo>
                  <a:pt x="1754600" y="1350947"/>
                </a:lnTo>
                <a:lnTo>
                  <a:pt x="1751627" y="1383276"/>
                </a:lnTo>
                <a:lnTo>
                  <a:pt x="1753334" y="1388073"/>
                </a:lnTo>
                <a:lnTo>
                  <a:pt x="1749882" y="1419653"/>
                </a:lnTo>
                <a:cubicBezTo>
                  <a:pt x="1749652" y="1430155"/>
                  <a:pt x="1748348" y="1448309"/>
                  <a:pt x="1749858" y="1454434"/>
                </a:cubicBezTo>
                <a:lnTo>
                  <a:pt x="1754144" y="1457237"/>
                </a:lnTo>
                <a:lnTo>
                  <a:pt x="1754167" y="1464866"/>
                </a:lnTo>
                <a:cubicBezTo>
                  <a:pt x="1753802" y="1465407"/>
                  <a:pt x="1753557" y="1476393"/>
                  <a:pt x="1753508" y="1476844"/>
                </a:cubicBezTo>
                <a:lnTo>
                  <a:pt x="1747590" y="1503460"/>
                </a:lnTo>
                <a:lnTo>
                  <a:pt x="1679818" y="2948954"/>
                </a:lnTo>
                <a:lnTo>
                  <a:pt x="0" y="2868363"/>
                </a:lnTo>
                <a:close/>
              </a:path>
            </a:pathLst>
          </a:custGeom>
          <a:noFill/>
          <a:extLst>
            <a:ext uri="{909E8E84-426E-40DD-AFC4-6F175D3DCCD1}">
              <a14:hiddenFill xmlns:a14="http://schemas.microsoft.com/office/drawing/2010/main">
                <a:solidFill>
                  <a:srgbClr val="FFFFFF"/>
                </a:solidFill>
              </a14:hiddenFill>
            </a:ext>
          </a:extLst>
        </p:spPr>
      </p:pic>
      <p:sp>
        <p:nvSpPr>
          <p:cNvPr id="85" name="Freeform: Shape 84">
            <a:extLst>
              <a:ext uri="{FF2B5EF4-FFF2-40B4-BE49-F238E27FC236}">
                <a16:creationId xmlns:a16="http://schemas.microsoft.com/office/drawing/2014/main" id="{8858B6DD-4161-4101-85A3-A7D7C6B9D8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6576" y="1"/>
            <a:ext cx="4498150" cy="2683659"/>
          </a:xfrm>
          <a:custGeom>
            <a:avLst/>
            <a:gdLst>
              <a:gd name="connsiteX0" fmla="*/ 0 w 4498150"/>
              <a:gd name="connsiteY0" fmla="*/ 0 h 2683659"/>
              <a:gd name="connsiteX1" fmla="*/ 4306235 w 4498150"/>
              <a:gd name="connsiteY1" fmla="*/ 0 h 2683659"/>
              <a:gd name="connsiteX2" fmla="*/ 4498150 w 4498150"/>
              <a:gd name="connsiteY2" fmla="*/ 2332841 h 2683659"/>
              <a:gd name="connsiteX3" fmla="*/ 220775 w 4498150"/>
              <a:gd name="connsiteY3" fmla="*/ 2683659 h 2683659"/>
            </a:gdLst>
            <a:ahLst/>
            <a:cxnLst>
              <a:cxn ang="0">
                <a:pos x="connsiteX0" y="connsiteY0"/>
              </a:cxn>
              <a:cxn ang="0">
                <a:pos x="connsiteX1" y="connsiteY1"/>
              </a:cxn>
              <a:cxn ang="0">
                <a:pos x="connsiteX2" y="connsiteY2"/>
              </a:cxn>
              <a:cxn ang="0">
                <a:pos x="connsiteX3" y="connsiteY3"/>
              </a:cxn>
            </a:cxnLst>
            <a:rect l="l" t="t" r="r" b="b"/>
            <a:pathLst>
              <a:path w="4498150" h="2683659">
                <a:moveTo>
                  <a:pt x="0" y="0"/>
                </a:moveTo>
                <a:lnTo>
                  <a:pt x="4306235" y="0"/>
                </a:lnTo>
                <a:lnTo>
                  <a:pt x="4498150" y="2332841"/>
                </a:lnTo>
                <a:lnTo>
                  <a:pt x="220775" y="268365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79719200-3F78-4A21-9C30-B565F192B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9342" y="1"/>
            <a:ext cx="4252940" cy="2570181"/>
          </a:xfrm>
          <a:custGeom>
            <a:avLst/>
            <a:gdLst>
              <a:gd name="connsiteX0" fmla="*/ 0 w 4252940"/>
              <a:gd name="connsiteY0" fmla="*/ 0 h 2570181"/>
              <a:gd name="connsiteX1" fmla="*/ 4069995 w 4252940"/>
              <a:gd name="connsiteY1" fmla="*/ 0 h 2570181"/>
              <a:gd name="connsiteX2" fmla="*/ 4252906 w 4252940"/>
              <a:gd name="connsiteY2" fmla="*/ 2226776 h 2570181"/>
              <a:gd name="connsiteX3" fmla="*/ 4229777 w 4252940"/>
              <a:gd name="connsiteY3" fmla="*/ 2245284 h 2570181"/>
              <a:gd name="connsiteX4" fmla="*/ 239043 w 4252940"/>
              <a:gd name="connsiteY4" fmla="*/ 2570069 h 2570181"/>
              <a:gd name="connsiteX5" fmla="*/ 213272 w 4252940"/>
              <a:gd name="connsiteY5" fmla="*/ 2555578 h 2570181"/>
              <a:gd name="connsiteX6" fmla="*/ 120053 w 4252940"/>
              <a:gd name="connsiteY6" fmla="*/ 1420731 h 2570181"/>
              <a:gd name="connsiteX7" fmla="*/ 116397 w 4252940"/>
              <a:gd name="connsiteY7" fmla="*/ 1376204 h 2570181"/>
              <a:gd name="connsiteX8" fmla="*/ 107032 w 4252940"/>
              <a:gd name="connsiteY8" fmla="*/ 1351936 h 2570181"/>
              <a:gd name="connsiteX9" fmla="*/ 96551 w 4252940"/>
              <a:gd name="connsiteY9" fmla="*/ 1327198 h 2570181"/>
              <a:gd name="connsiteX10" fmla="*/ 92248 w 4252940"/>
              <a:gd name="connsiteY10" fmla="*/ 1225556 h 2570181"/>
              <a:gd name="connsiteX11" fmla="*/ 94152 w 4252940"/>
              <a:gd name="connsiteY11" fmla="*/ 1188808 h 2570181"/>
              <a:gd name="connsiteX12" fmla="*/ 97307 w 4252940"/>
              <a:gd name="connsiteY12" fmla="*/ 1163362 h 2570181"/>
              <a:gd name="connsiteX13" fmla="*/ 98506 w 4252940"/>
              <a:gd name="connsiteY13" fmla="*/ 1158406 h 2570181"/>
              <a:gd name="connsiteX14" fmla="*/ 85059 w 4252940"/>
              <a:gd name="connsiteY14" fmla="*/ 994696 h 2570181"/>
              <a:gd name="connsiteX15" fmla="*/ 82284 w 4252940"/>
              <a:gd name="connsiteY15" fmla="*/ 982765 h 2570181"/>
              <a:gd name="connsiteX16" fmla="*/ 80720 w 4252940"/>
              <a:gd name="connsiteY16" fmla="*/ 941876 h 2570181"/>
              <a:gd name="connsiteX17" fmla="*/ 77804 w 4252940"/>
              <a:gd name="connsiteY17" fmla="*/ 936159 h 257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2940" h="2570181">
                <a:moveTo>
                  <a:pt x="0" y="0"/>
                </a:moveTo>
                <a:lnTo>
                  <a:pt x="4069995" y="0"/>
                </a:lnTo>
                <a:lnTo>
                  <a:pt x="4252906" y="2226776"/>
                </a:lnTo>
                <a:cubicBezTo>
                  <a:pt x="4253616" y="2235881"/>
                  <a:pt x="4243282" y="2244151"/>
                  <a:pt x="4229777" y="2245284"/>
                </a:cubicBezTo>
                <a:cubicBezTo>
                  <a:pt x="2899532" y="2353546"/>
                  <a:pt x="1569287" y="2461808"/>
                  <a:pt x="239043" y="2570069"/>
                </a:cubicBezTo>
                <a:cubicBezTo>
                  <a:pt x="225557" y="2571125"/>
                  <a:pt x="214053" y="2564658"/>
                  <a:pt x="213272" y="2555578"/>
                </a:cubicBezTo>
                <a:lnTo>
                  <a:pt x="120053" y="1420731"/>
                </a:lnTo>
                <a:lnTo>
                  <a:pt x="116397" y="1376204"/>
                </a:lnTo>
                <a:lnTo>
                  <a:pt x="107032" y="1351936"/>
                </a:lnTo>
                <a:cubicBezTo>
                  <a:pt x="112065" y="1341450"/>
                  <a:pt x="100015" y="1335074"/>
                  <a:pt x="96551" y="1327198"/>
                </a:cubicBezTo>
                <a:lnTo>
                  <a:pt x="92248" y="1225556"/>
                </a:lnTo>
                <a:lnTo>
                  <a:pt x="94152" y="1188808"/>
                </a:lnTo>
                <a:lnTo>
                  <a:pt x="97307" y="1163362"/>
                </a:lnTo>
                <a:lnTo>
                  <a:pt x="98506" y="1158406"/>
                </a:lnTo>
                <a:lnTo>
                  <a:pt x="85059" y="994696"/>
                </a:lnTo>
                <a:lnTo>
                  <a:pt x="82284" y="982765"/>
                </a:lnTo>
                <a:lnTo>
                  <a:pt x="80720" y="941876"/>
                </a:lnTo>
                <a:lnTo>
                  <a:pt x="77804" y="936159"/>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Sportstiming - Løb ALENE Danmark - Danmarks vildeste virtuelle løb 2020">
            <a:extLst>
              <a:ext uri="{FF2B5EF4-FFF2-40B4-BE49-F238E27FC236}">
                <a16:creationId xmlns:a16="http://schemas.microsoft.com/office/drawing/2014/main" id="{586BFE3B-14BB-41E5-AD83-EC5C4CAA80A9}"/>
              </a:ext>
            </a:extLst>
          </p:cNvPr>
          <p:cNvPicPr>
            <a:picLocks noChangeAspect="1" noChangeArrowheads="1"/>
          </p:cNvPicPr>
          <p:nvPr/>
        </p:nvPicPr>
        <p:blipFill rotWithShape="1">
          <a:blip r:embed="rId5">
            <a:alphaModFix amt="85000"/>
            <a:extLst>
              <a:ext uri="{28A0092B-C50C-407E-A947-70E740481C1C}">
                <a14:useLocalDpi xmlns:a14="http://schemas.microsoft.com/office/drawing/2010/main" val="0"/>
              </a:ext>
            </a:extLst>
          </a:blip>
          <a:srcRect l="33729" r="31935"/>
          <a:stretch/>
        </p:blipFill>
        <p:spPr bwMode="auto">
          <a:xfrm>
            <a:off x="2329338" y="2062"/>
            <a:ext cx="4252940" cy="2570181"/>
          </a:xfrm>
          <a:custGeom>
            <a:avLst/>
            <a:gdLst/>
            <a:ahLst/>
            <a:cxnLst/>
            <a:rect l="l" t="t" r="r" b="b"/>
            <a:pathLst>
              <a:path w="4252940" h="2570181">
                <a:moveTo>
                  <a:pt x="0" y="0"/>
                </a:moveTo>
                <a:lnTo>
                  <a:pt x="4069995" y="0"/>
                </a:lnTo>
                <a:lnTo>
                  <a:pt x="4252906" y="2226776"/>
                </a:lnTo>
                <a:cubicBezTo>
                  <a:pt x="4253616" y="2235881"/>
                  <a:pt x="4243282" y="2244151"/>
                  <a:pt x="4229777" y="2245284"/>
                </a:cubicBezTo>
                <a:cubicBezTo>
                  <a:pt x="2899532" y="2353546"/>
                  <a:pt x="1569287" y="2461808"/>
                  <a:pt x="239043" y="2570069"/>
                </a:cubicBezTo>
                <a:cubicBezTo>
                  <a:pt x="225557" y="2571125"/>
                  <a:pt x="214053" y="2564658"/>
                  <a:pt x="213272" y="2555578"/>
                </a:cubicBezTo>
                <a:lnTo>
                  <a:pt x="120053" y="1420731"/>
                </a:lnTo>
                <a:lnTo>
                  <a:pt x="116397" y="1376204"/>
                </a:lnTo>
                <a:lnTo>
                  <a:pt x="107032" y="1351936"/>
                </a:lnTo>
                <a:cubicBezTo>
                  <a:pt x="112065" y="1341450"/>
                  <a:pt x="100015" y="1335074"/>
                  <a:pt x="96551" y="1327198"/>
                </a:cubicBezTo>
                <a:lnTo>
                  <a:pt x="92248" y="1225556"/>
                </a:lnTo>
                <a:lnTo>
                  <a:pt x="94152" y="1188808"/>
                </a:lnTo>
                <a:lnTo>
                  <a:pt x="97307" y="1163362"/>
                </a:lnTo>
                <a:lnTo>
                  <a:pt x="98506" y="1158406"/>
                </a:lnTo>
                <a:lnTo>
                  <a:pt x="85059" y="994696"/>
                </a:lnTo>
                <a:lnTo>
                  <a:pt x="82284" y="982765"/>
                </a:lnTo>
                <a:lnTo>
                  <a:pt x="80720" y="941876"/>
                </a:lnTo>
                <a:lnTo>
                  <a:pt x="77804" y="936159"/>
                </a:lnTo>
                <a:close/>
              </a:path>
            </a:pathLst>
          </a:custGeom>
          <a:noFill/>
          <a:extLst>
            <a:ext uri="{909E8E84-426E-40DD-AFC4-6F175D3DCCD1}">
              <a14:hiddenFill xmlns:a14="http://schemas.microsoft.com/office/drawing/2010/main">
                <a:solidFill>
                  <a:srgbClr val="FFFFFF"/>
                </a:solidFill>
              </a14:hiddenFill>
            </a:ext>
          </a:extLst>
        </p:spPr>
      </p:pic>
      <p:sp>
        <p:nvSpPr>
          <p:cNvPr id="89" name="Rectangle 22">
            <a:extLst>
              <a:ext uri="{FF2B5EF4-FFF2-40B4-BE49-F238E27FC236}">
                <a16:creationId xmlns:a16="http://schemas.microsoft.com/office/drawing/2014/main" id="{DB61CCC5-EB1B-4B24-9A31-F29BC035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568787">
            <a:off x="5083488" y="3802068"/>
            <a:ext cx="3072003" cy="2357035"/>
          </a:xfrm>
          <a:custGeom>
            <a:avLst/>
            <a:gdLst>
              <a:gd name="connsiteX0" fmla="*/ 0 w 3042378"/>
              <a:gd name="connsiteY0" fmla="*/ 0 h 2357035"/>
              <a:gd name="connsiteX1" fmla="*/ 3042378 w 3042378"/>
              <a:gd name="connsiteY1" fmla="*/ 0 h 2357035"/>
              <a:gd name="connsiteX2" fmla="*/ 3042378 w 3042378"/>
              <a:gd name="connsiteY2" fmla="*/ 2357035 h 2357035"/>
              <a:gd name="connsiteX3" fmla="*/ 0 w 3042378"/>
              <a:gd name="connsiteY3" fmla="*/ 2357035 h 2357035"/>
              <a:gd name="connsiteX4" fmla="*/ 0 w 3042378"/>
              <a:gd name="connsiteY4" fmla="*/ 0 h 2357035"/>
              <a:gd name="connsiteX0" fmla="*/ 0 w 3061809"/>
              <a:gd name="connsiteY0" fmla="*/ 955 h 2357035"/>
              <a:gd name="connsiteX1" fmla="*/ 3061809 w 3061809"/>
              <a:gd name="connsiteY1" fmla="*/ 0 h 2357035"/>
              <a:gd name="connsiteX2" fmla="*/ 3061809 w 3061809"/>
              <a:gd name="connsiteY2" fmla="*/ 2357035 h 2357035"/>
              <a:gd name="connsiteX3" fmla="*/ 19431 w 3061809"/>
              <a:gd name="connsiteY3" fmla="*/ 2357035 h 2357035"/>
              <a:gd name="connsiteX4" fmla="*/ 0 w 3061809"/>
              <a:gd name="connsiteY4" fmla="*/ 955 h 2357035"/>
              <a:gd name="connsiteX0" fmla="*/ 0 w 3061809"/>
              <a:gd name="connsiteY0" fmla="*/ 955 h 2357035"/>
              <a:gd name="connsiteX1" fmla="*/ 3061809 w 3061809"/>
              <a:gd name="connsiteY1" fmla="*/ 0 h 2357035"/>
              <a:gd name="connsiteX2" fmla="*/ 3061809 w 3061809"/>
              <a:gd name="connsiteY2" fmla="*/ 2357035 h 2357035"/>
              <a:gd name="connsiteX3" fmla="*/ 9237 w 3061809"/>
              <a:gd name="connsiteY3" fmla="*/ 2347796 h 2357035"/>
              <a:gd name="connsiteX4" fmla="*/ 0 w 3061809"/>
              <a:gd name="connsiteY4" fmla="*/ 955 h 2357035"/>
              <a:gd name="connsiteX0" fmla="*/ 10194 w 3072003"/>
              <a:gd name="connsiteY0" fmla="*/ 955 h 2357035"/>
              <a:gd name="connsiteX1" fmla="*/ 3072003 w 3072003"/>
              <a:gd name="connsiteY1" fmla="*/ 0 h 2357035"/>
              <a:gd name="connsiteX2" fmla="*/ 3072003 w 3072003"/>
              <a:gd name="connsiteY2" fmla="*/ 2357035 h 2357035"/>
              <a:gd name="connsiteX3" fmla="*/ 0 w 3072003"/>
              <a:gd name="connsiteY3" fmla="*/ 2348751 h 2357035"/>
              <a:gd name="connsiteX4" fmla="*/ 10194 w 3072003"/>
              <a:gd name="connsiteY4" fmla="*/ 955 h 2357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003" h="2357035">
                <a:moveTo>
                  <a:pt x="10194" y="955"/>
                </a:moveTo>
                <a:lnTo>
                  <a:pt x="3072003" y="0"/>
                </a:lnTo>
                <a:lnTo>
                  <a:pt x="3072003" y="2357035"/>
                </a:lnTo>
                <a:lnTo>
                  <a:pt x="0" y="2348751"/>
                </a:lnTo>
                <a:lnTo>
                  <a:pt x="10194" y="955"/>
                </a:lnTo>
                <a:close/>
              </a:path>
            </a:pathLst>
          </a:cu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AA524FD-645D-49BC-847D-D19AAAA51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64805">
            <a:off x="5564429" y="3555260"/>
            <a:ext cx="2152857" cy="2865067"/>
          </a:xfrm>
          <a:custGeom>
            <a:avLst/>
            <a:gdLst>
              <a:gd name="connsiteX0" fmla="*/ 0 w 2593269"/>
              <a:gd name="connsiteY0" fmla="*/ 2215569 h 3452654"/>
              <a:gd name="connsiteX1" fmla="*/ 4751 w 2593269"/>
              <a:gd name="connsiteY1" fmla="*/ 2196610 h 3452654"/>
              <a:gd name="connsiteX2" fmla="*/ 2774 w 2593269"/>
              <a:gd name="connsiteY2" fmla="*/ 2183813 h 3452654"/>
              <a:gd name="connsiteX3" fmla="*/ 7865 w 2593269"/>
              <a:gd name="connsiteY3" fmla="*/ 2159978 h 3452654"/>
              <a:gd name="connsiteX4" fmla="*/ 12554 w 2593269"/>
              <a:gd name="connsiteY4" fmla="*/ 2125112 h 3452654"/>
              <a:gd name="connsiteX5" fmla="*/ 17553 w 2593269"/>
              <a:gd name="connsiteY5" fmla="*/ 2101110 h 3452654"/>
              <a:gd name="connsiteX6" fmla="*/ 19083 w 2593269"/>
              <a:gd name="connsiteY6" fmla="*/ 2096482 h 3452654"/>
              <a:gd name="connsiteX7" fmla="*/ 19083 w 2593269"/>
              <a:gd name="connsiteY7" fmla="*/ 1939430 h 3452654"/>
              <a:gd name="connsiteX8" fmla="*/ 17372 w 2593269"/>
              <a:gd name="connsiteY8" fmla="*/ 1927844 h 3452654"/>
              <a:gd name="connsiteX9" fmla="*/ 19083 w 2593269"/>
              <a:gd name="connsiteY9" fmla="*/ 1888758 h 3452654"/>
              <a:gd name="connsiteX10" fmla="*/ 16752 w 2593269"/>
              <a:gd name="connsiteY10" fmla="*/ 1883082 h 3452654"/>
              <a:gd name="connsiteX11" fmla="*/ 19083 w 2593269"/>
              <a:gd name="connsiteY11" fmla="*/ 1844870 h 3452654"/>
              <a:gd name="connsiteX12" fmla="*/ 17104 w 2593269"/>
              <a:gd name="connsiteY12" fmla="*/ 1803002 h 3452654"/>
              <a:gd name="connsiteX13" fmla="*/ 11785 w 2593269"/>
              <a:gd name="connsiteY13" fmla="*/ 1799876 h 3452654"/>
              <a:gd name="connsiteX14" fmla="*/ 11317 w 2593269"/>
              <a:gd name="connsiteY14" fmla="*/ 1790694 h 3452654"/>
              <a:gd name="connsiteX15" fmla="*/ 11419 w 2593269"/>
              <a:gd name="connsiteY15" fmla="*/ 1776238 h 3452654"/>
              <a:gd name="connsiteX16" fmla="*/ 17002 w 2593269"/>
              <a:gd name="connsiteY16" fmla="*/ 1743859 h 3452654"/>
              <a:gd name="connsiteX17" fmla="*/ 15104 w 2593269"/>
              <a:gd name="connsiteY17" fmla="*/ 0 h 3452654"/>
              <a:gd name="connsiteX18" fmla="*/ 2562730 w 2593269"/>
              <a:gd name="connsiteY18" fmla="*/ 0 h 3452654"/>
              <a:gd name="connsiteX19" fmla="*/ 2589876 w 2593269"/>
              <a:gd name="connsiteY19" fmla="*/ 27148 h 3452654"/>
              <a:gd name="connsiteX20" fmla="*/ 2592792 w 2593269"/>
              <a:gd name="connsiteY20" fmla="*/ 3450901 h 3452654"/>
              <a:gd name="connsiteX21" fmla="*/ 2592790 w 2593269"/>
              <a:gd name="connsiteY21" fmla="*/ 3452654 h 3452654"/>
              <a:gd name="connsiteX22" fmla="*/ 42505 w 2593269"/>
              <a:gd name="connsiteY22" fmla="*/ 3452654 h 3452654"/>
              <a:gd name="connsiteX23" fmla="*/ 19083 w 2593269"/>
              <a:gd name="connsiteY23" fmla="*/ 3436827 h 3452654"/>
              <a:gd name="connsiteX24" fmla="*/ 19083 w 2593269"/>
              <a:gd name="connsiteY24" fmla="*/ 2717567 h 3452654"/>
              <a:gd name="connsiteX25" fmla="*/ 12492 w 2593269"/>
              <a:gd name="connsiteY25" fmla="*/ 2694089 h 3452654"/>
              <a:gd name="connsiteX26" fmla="*/ 19083 w 2593269"/>
              <a:gd name="connsiteY26" fmla="*/ 2669941 h 3452654"/>
              <a:gd name="connsiteX27" fmla="*/ 19083 w 2593269"/>
              <a:gd name="connsiteY27" fmla="*/ 2348137 h 3452654"/>
              <a:gd name="connsiteX28" fmla="*/ 19083 w 2593269"/>
              <a:gd name="connsiteY28" fmla="*/ 2305422 h 3452654"/>
              <a:gd name="connsiteX29" fmla="*/ 12059 w 2593269"/>
              <a:gd name="connsiteY29" fmla="*/ 2281564 h 3452654"/>
              <a:gd name="connsiteX30" fmla="*/ 4009 w 2593269"/>
              <a:gd name="connsiteY30" fmla="*/ 2257171 h 3452654"/>
              <a:gd name="connsiteX31" fmla="*/ 538 w 2593269"/>
              <a:gd name="connsiteY31" fmla="*/ 2233665 h 345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3269" h="3452654">
                <a:moveTo>
                  <a:pt x="0" y="2215569"/>
                </a:moveTo>
                <a:lnTo>
                  <a:pt x="4751" y="2196610"/>
                </a:lnTo>
                <a:cubicBezTo>
                  <a:pt x="5212" y="2191317"/>
                  <a:pt x="2255" y="2189918"/>
                  <a:pt x="2774" y="2183813"/>
                </a:cubicBezTo>
                <a:lnTo>
                  <a:pt x="7865" y="2159978"/>
                </a:lnTo>
                <a:lnTo>
                  <a:pt x="12554" y="2125112"/>
                </a:lnTo>
                <a:lnTo>
                  <a:pt x="17553" y="2101110"/>
                </a:lnTo>
                <a:lnTo>
                  <a:pt x="19083" y="2096482"/>
                </a:lnTo>
                <a:lnTo>
                  <a:pt x="19083" y="1939430"/>
                </a:lnTo>
                <a:lnTo>
                  <a:pt x="17372" y="1927844"/>
                </a:lnTo>
                <a:lnTo>
                  <a:pt x="19083" y="1888758"/>
                </a:lnTo>
                <a:lnTo>
                  <a:pt x="16752" y="1883082"/>
                </a:lnTo>
                <a:lnTo>
                  <a:pt x="19083" y="1844870"/>
                </a:lnTo>
                <a:cubicBezTo>
                  <a:pt x="18753" y="1832215"/>
                  <a:pt x="19274" y="1810287"/>
                  <a:pt x="17104" y="1803002"/>
                </a:cubicBezTo>
                <a:lnTo>
                  <a:pt x="11785" y="1799876"/>
                </a:lnTo>
                <a:lnTo>
                  <a:pt x="11317" y="1790694"/>
                </a:lnTo>
                <a:cubicBezTo>
                  <a:pt x="11725" y="1790022"/>
                  <a:pt x="11385" y="1776784"/>
                  <a:pt x="11419" y="1776238"/>
                </a:cubicBezTo>
                <a:lnTo>
                  <a:pt x="17002" y="1743859"/>
                </a:lnTo>
                <a:lnTo>
                  <a:pt x="15104" y="0"/>
                </a:lnTo>
                <a:lnTo>
                  <a:pt x="2562730" y="0"/>
                </a:lnTo>
                <a:cubicBezTo>
                  <a:pt x="2577707" y="43"/>
                  <a:pt x="2589838" y="12172"/>
                  <a:pt x="2589876" y="27148"/>
                </a:cubicBezTo>
                <a:cubicBezTo>
                  <a:pt x="2592987" y="569471"/>
                  <a:pt x="2593958" y="2217510"/>
                  <a:pt x="2592792" y="3450901"/>
                </a:cubicBezTo>
                <a:lnTo>
                  <a:pt x="2592790" y="3452654"/>
                </a:lnTo>
                <a:lnTo>
                  <a:pt x="42505" y="3452654"/>
                </a:lnTo>
                <a:cubicBezTo>
                  <a:pt x="29573" y="3452604"/>
                  <a:pt x="19117" y="3445541"/>
                  <a:pt x="19083" y="3436827"/>
                </a:cubicBezTo>
                <a:lnTo>
                  <a:pt x="19083" y="2717567"/>
                </a:lnTo>
                <a:lnTo>
                  <a:pt x="12492" y="2694089"/>
                </a:lnTo>
                <a:cubicBezTo>
                  <a:pt x="12783" y="2680913"/>
                  <a:pt x="16887" y="2677990"/>
                  <a:pt x="19083" y="2669941"/>
                </a:cubicBezTo>
                <a:lnTo>
                  <a:pt x="19083" y="2348137"/>
                </a:lnTo>
                <a:lnTo>
                  <a:pt x="19083" y="2305422"/>
                </a:lnTo>
                <a:lnTo>
                  <a:pt x="12059" y="2281564"/>
                </a:lnTo>
                <a:cubicBezTo>
                  <a:pt x="17675" y="2271966"/>
                  <a:pt x="6693" y="2264946"/>
                  <a:pt x="4009" y="2257171"/>
                </a:cubicBezTo>
                <a:lnTo>
                  <a:pt x="538" y="2233665"/>
                </a:lnTo>
                <a:close/>
              </a:path>
            </a:pathLst>
          </a:custGeom>
          <a:blipFill>
            <a:blip r:embed="rId2"/>
            <a:tile tx="0" ty="0" sx="100000" sy="100000" flip="none" algn="tl"/>
          </a:blipFill>
          <a:ln w="9525" cap="flat">
            <a:noFill/>
            <a:prstDash val="solid"/>
            <a:miter/>
          </a:ln>
        </p:spPr>
        <p:txBody>
          <a:bodyPr wrap="square" rtlCol="0" anchor="ctr">
            <a:noAutofit/>
          </a:bodyPr>
          <a:lstStyle/>
          <a:p>
            <a:endParaRPr lang="en-US"/>
          </a:p>
        </p:txBody>
      </p:sp>
      <p:pic>
        <p:nvPicPr>
          <p:cNvPr id="12294" name="Picture 6" descr="Træning - @rie6000">
            <a:extLst>
              <a:ext uri="{FF2B5EF4-FFF2-40B4-BE49-F238E27FC236}">
                <a16:creationId xmlns:a16="http://schemas.microsoft.com/office/drawing/2014/main" id="{F3042736-367B-4B71-95FD-812514C0D688}"/>
              </a:ext>
            </a:extLst>
          </p:cNvPr>
          <p:cNvPicPr>
            <a:picLocks noChangeAspect="1" noChangeArrowheads="1"/>
          </p:cNvPicPr>
          <p:nvPr/>
        </p:nvPicPr>
        <p:blipFill rotWithShape="1">
          <a:blip r:embed="rId6">
            <a:alphaModFix amt="85000"/>
            <a:extLst>
              <a:ext uri="{28A0092B-C50C-407E-A947-70E740481C1C}">
                <a14:useLocalDpi xmlns:a14="http://schemas.microsoft.com/office/drawing/2010/main" val="0"/>
              </a:ext>
            </a:extLst>
          </a:blip>
          <a:srcRect r="1" b="1947"/>
          <a:stretch/>
        </p:blipFill>
        <p:spPr bwMode="auto">
          <a:xfrm>
            <a:off x="5500884" y="3507400"/>
            <a:ext cx="2267367" cy="2964324"/>
          </a:xfrm>
          <a:custGeom>
            <a:avLst/>
            <a:gdLst/>
            <a:ahLst/>
            <a:cxnLst/>
            <a:rect l="l" t="t" r="r" b="b"/>
            <a:pathLst>
              <a:path w="2267367" h="2964324">
                <a:moveTo>
                  <a:pt x="133826" y="0"/>
                </a:moveTo>
                <a:lnTo>
                  <a:pt x="2248567" y="101458"/>
                </a:lnTo>
                <a:cubicBezTo>
                  <a:pt x="2259288" y="102014"/>
                  <a:pt x="2267678" y="108284"/>
                  <a:pt x="2267359" y="115508"/>
                </a:cubicBezTo>
                <a:lnTo>
                  <a:pt x="2238757" y="711676"/>
                </a:lnTo>
                <a:lnTo>
                  <a:pt x="2243289" y="731398"/>
                </a:lnTo>
                <a:cubicBezTo>
                  <a:pt x="2242524" y="742308"/>
                  <a:pt x="2239004" y="744567"/>
                  <a:pt x="2236863" y="751151"/>
                </a:cubicBezTo>
                <a:lnTo>
                  <a:pt x="2224066" y="1017883"/>
                </a:lnTo>
                <a:lnTo>
                  <a:pt x="2222368" y="1053287"/>
                </a:lnTo>
                <a:lnTo>
                  <a:pt x="2227244" y="1073342"/>
                </a:lnTo>
                <a:cubicBezTo>
                  <a:pt x="2222205" y="1081074"/>
                  <a:pt x="2231032" y="1087329"/>
                  <a:pt x="2232949" y="1093881"/>
                </a:cubicBezTo>
                <a:lnTo>
                  <a:pt x="2234892" y="1113502"/>
                </a:lnTo>
                <a:lnTo>
                  <a:pt x="2234619" y="1128522"/>
                </a:lnTo>
                <a:lnTo>
                  <a:pt x="2229925" y="1144048"/>
                </a:lnTo>
                <a:cubicBezTo>
                  <a:pt x="2229332" y="1148417"/>
                  <a:pt x="2231729" y="1149694"/>
                  <a:pt x="2231056" y="1154733"/>
                </a:cubicBezTo>
                <a:lnTo>
                  <a:pt x="2225886" y="1174287"/>
                </a:lnTo>
                <a:lnTo>
                  <a:pt x="2220612" y="1202999"/>
                </a:lnTo>
                <a:lnTo>
                  <a:pt x="2215512" y="1222695"/>
                </a:lnTo>
                <a:lnTo>
                  <a:pt x="2214059" y="1226470"/>
                </a:lnTo>
                <a:lnTo>
                  <a:pt x="2207814" y="1356645"/>
                </a:lnTo>
                <a:lnTo>
                  <a:pt x="2208772" y="1366316"/>
                </a:lnTo>
                <a:lnTo>
                  <a:pt x="2205799" y="1398645"/>
                </a:lnTo>
                <a:lnTo>
                  <a:pt x="2207506" y="1403442"/>
                </a:lnTo>
                <a:lnTo>
                  <a:pt x="2204054" y="1435022"/>
                </a:lnTo>
                <a:cubicBezTo>
                  <a:pt x="2203824" y="1445524"/>
                  <a:pt x="2202520" y="1463679"/>
                  <a:pt x="2204030" y="1469803"/>
                </a:cubicBezTo>
                <a:lnTo>
                  <a:pt x="2208316" y="1472606"/>
                </a:lnTo>
                <a:lnTo>
                  <a:pt x="2208339" y="1480235"/>
                </a:lnTo>
                <a:cubicBezTo>
                  <a:pt x="2207974" y="1480776"/>
                  <a:pt x="2207729" y="1491762"/>
                  <a:pt x="2207679" y="1492213"/>
                </a:cubicBezTo>
                <a:lnTo>
                  <a:pt x="2201762" y="1518829"/>
                </a:lnTo>
                <a:lnTo>
                  <a:pt x="2133990" y="2964324"/>
                </a:lnTo>
                <a:lnTo>
                  <a:pt x="21454" y="2862971"/>
                </a:lnTo>
                <a:cubicBezTo>
                  <a:pt x="9037" y="2862340"/>
                  <a:pt x="-540" y="2851804"/>
                  <a:pt x="24" y="2839389"/>
                </a:cubicBezTo>
                <a:cubicBezTo>
                  <a:pt x="19010" y="2389754"/>
                  <a:pt x="83741" y="1023718"/>
                  <a:pt x="133755" y="1453"/>
                </a:cubicBezTo>
                <a:close/>
              </a:path>
            </a:pathLst>
          </a:custGeom>
          <a:noFill/>
          <a:extLst>
            <a:ext uri="{909E8E84-426E-40DD-AFC4-6F175D3DCCD1}">
              <a14:hiddenFill xmlns:a14="http://schemas.microsoft.com/office/drawing/2010/main">
                <a:solidFill>
                  <a:srgbClr val="FFFFFF"/>
                </a:solidFill>
              </a14:hiddenFill>
            </a:ext>
          </a:extLst>
        </p:spPr>
      </p:pic>
      <p:grpSp>
        <p:nvGrpSpPr>
          <p:cNvPr id="93" name="Group 92">
            <a:extLst>
              <a:ext uri="{FF2B5EF4-FFF2-40B4-BE49-F238E27FC236}">
                <a16:creationId xmlns:a16="http://schemas.microsoft.com/office/drawing/2014/main" id="{86843E0F-A07F-4707-9891-697B6C32F9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4" name="Group 93">
              <a:extLst>
                <a:ext uri="{FF2B5EF4-FFF2-40B4-BE49-F238E27FC236}">
                  <a16:creationId xmlns:a16="http://schemas.microsoft.com/office/drawing/2014/main" id="{329DB559-2287-4C87-B4D0-5A8B110EDC5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96" name="Straight Connector 95">
                <a:extLst>
                  <a:ext uri="{FF2B5EF4-FFF2-40B4-BE49-F238E27FC236}">
                    <a16:creationId xmlns:a16="http://schemas.microsoft.com/office/drawing/2014/main" id="{5C7CC2A5-CF2C-4F81-A4C6-14B1AF4006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133607F-0BF7-41C8-B199-DAAF1B73B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6" name="Oval 94">
              <a:extLst>
                <a:ext uri="{FF2B5EF4-FFF2-40B4-BE49-F238E27FC236}">
                  <a16:creationId xmlns:a16="http://schemas.microsoft.com/office/drawing/2014/main" id="{E4D0B180-3396-4C10-A8EF-24EA22CFB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396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38" name="Group 137">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0" name="Straight Connector 139">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9" name="Oval 138">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3" name="Rectangle 142">
            <a:extLst>
              <a:ext uri="{FF2B5EF4-FFF2-40B4-BE49-F238E27FC236}">
                <a16:creationId xmlns:a16="http://schemas.microsoft.com/office/drawing/2014/main" id="{F341B9C2-0FBF-4B4B-A902-1AFFD384E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A92C12-42AE-4124-A73D-6DCCCB33C593}"/>
              </a:ext>
            </a:extLst>
          </p:cNvPr>
          <p:cNvSpPr>
            <a:spLocks noGrp="1"/>
          </p:cNvSpPr>
          <p:nvPr>
            <p:ph type="title"/>
          </p:nvPr>
        </p:nvSpPr>
        <p:spPr>
          <a:xfrm>
            <a:off x="1659894" y="4461339"/>
            <a:ext cx="9846306" cy="1296229"/>
          </a:xfrm>
        </p:spPr>
        <p:txBody>
          <a:bodyPr vert="horz" lIns="91440" tIns="45720" rIns="91440" bIns="45720" rtlCol="0" anchor="b">
            <a:normAutofit/>
          </a:bodyPr>
          <a:lstStyle/>
          <a:p>
            <a:pPr algn="r"/>
            <a:r>
              <a:rPr lang="en-US" sz="5400"/>
              <a:t>Bergen International Festival</a:t>
            </a:r>
          </a:p>
        </p:txBody>
      </p:sp>
      <p:pic>
        <p:nvPicPr>
          <p:cNvPr id="13314" name="Picture 2" descr="Digital pass - Bergen International Festival">
            <a:extLst>
              <a:ext uri="{FF2B5EF4-FFF2-40B4-BE49-F238E27FC236}">
                <a16:creationId xmlns:a16="http://schemas.microsoft.com/office/drawing/2014/main" id="{0BD7AE75-BF0A-495B-8FFB-63B8395B33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798" y="969061"/>
            <a:ext cx="5249334"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ergen International Festival - European Festivals Association">
            <a:extLst>
              <a:ext uri="{FF2B5EF4-FFF2-40B4-BE49-F238E27FC236}">
                <a16:creationId xmlns:a16="http://schemas.microsoft.com/office/drawing/2014/main" id="{C22F97E9-04A3-4CE1-8DF4-FA88C1A35C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7" y="1664746"/>
            <a:ext cx="5249334" cy="1548553"/>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44">
            <a:extLst>
              <a:ext uri="{FF2B5EF4-FFF2-40B4-BE49-F238E27FC236}">
                <a16:creationId xmlns:a16="http://schemas.microsoft.com/office/drawing/2014/main" id="{148C62AE-4335-48B4-936F-B2E13421D6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46" name="Group 145">
              <a:extLst>
                <a:ext uri="{FF2B5EF4-FFF2-40B4-BE49-F238E27FC236}">
                  <a16:creationId xmlns:a16="http://schemas.microsoft.com/office/drawing/2014/main" id="{ACC2589D-7B3B-4D4C-B2B8-CACDB922842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48" name="Straight Connector 147">
                <a:extLst>
                  <a:ext uri="{FF2B5EF4-FFF2-40B4-BE49-F238E27FC236}">
                    <a16:creationId xmlns:a16="http://schemas.microsoft.com/office/drawing/2014/main" id="{7F6A6C86-32D6-4F90-8B6E-1BB32248C8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C9D77B3C-D4B6-4916-9D5B-AE2F0AAD68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7" name="Oval 146">
              <a:extLst>
                <a:ext uri="{FF2B5EF4-FFF2-40B4-BE49-F238E27FC236}">
                  <a16:creationId xmlns:a16="http://schemas.microsoft.com/office/drawing/2014/main" id="{04E4D58F-10CF-48E1-9D0C-6BB0822DF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574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2" name="Group 7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4" name="Straight Connector 7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Oval 7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7" name="Rectangle 76">
            <a:extLst>
              <a:ext uri="{FF2B5EF4-FFF2-40B4-BE49-F238E27FC236}">
                <a16:creationId xmlns:a16="http://schemas.microsoft.com/office/drawing/2014/main" id="{ECB86E21-E2BD-408E-8E61-D30AB871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4D1ADD-B20E-40C1-92EA-B1AF65EF5748}"/>
              </a:ext>
            </a:extLst>
          </p:cNvPr>
          <p:cNvSpPr>
            <a:spLocks noGrp="1"/>
          </p:cNvSpPr>
          <p:nvPr>
            <p:ph type="title"/>
          </p:nvPr>
        </p:nvSpPr>
        <p:spPr>
          <a:xfrm>
            <a:off x="1219200" y="4730598"/>
            <a:ext cx="10286999" cy="1124294"/>
          </a:xfrm>
        </p:spPr>
        <p:txBody>
          <a:bodyPr vert="horz" lIns="91440" tIns="45720" rIns="91440" bIns="45720" rtlCol="0" anchor="t">
            <a:normAutofit/>
          </a:bodyPr>
          <a:lstStyle/>
          <a:p>
            <a:r>
              <a:rPr lang="en-US" sz="5400"/>
              <a:t>Steinkjer Festival</a:t>
            </a:r>
          </a:p>
        </p:txBody>
      </p:sp>
      <p:sp>
        <p:nvSpPr>
          <p:cNvPr id="79" name="Rectangle 78">
            <a:extLst>
              <a:ext uri="{FF2B5EF4-FFF2-40B4-BE49-F238E27FC236}">
                <a16:creationId xmlns:a16="http://schemas.microsoft.com/office/drawing/2014/main" id="{267F9DA9-5521-4A58-9B23-C108A3A24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5922">
            <a:off x="6072978" y="1008483"/>
            <a:ext cx="5269757" cy="3585176"/>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F2B5AB8-A75C-49F7-8DF4-3342BF3C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365922" flipV="1">
            <a:off x="7019473" y="280459"/>
            <a:ext cx="3380924" cy="5046285"/>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sp>
        <p:nvSpPr>
          <p:cNvPr id="83" name="Rectangle 82">
            <a:extLst>
              <a:ext uri="{FF2B5EF4-FFF2-40B4-BE49-F238E27FC236}">
                <a16:creationId xmlns:a16="http://schemas.microsoft.com/office/drawing/2014/main" id="{029B38C0-3CC6-4B41-93F3-C479D22DD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45390">
            <a:off x="843810" y="615980"/>
            <a:ext cx="5269757" cy="3586638"/>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0E0F80A2-6611-465C-80A5-6ADAE3F03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245390">
            <a:off x="1797496" y="-121443"/>
            <a:ext cx="3369162" cy="5062140"/>
          </a:xfrm>
          <a:custGeom>
            <a:avLst/>
            <a:gdLst>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1367050 w 5228120"/>
              <a:gd name="connsiteY32" fmla="*/ 4957256 h 4957903"/>
              <a:gd name="connsiteX33" fmla="*/ 44266 w 5228120"/>
              <a:gd name="connsiteY33" fmla="*/ 4957256 h 4957903"/>
              <a:gd name="connsiteX34" fmla="*/ 19873 w 5228120"/>
              <a:gd name="connsiteY34" fmla="*/ 4940773 h 4957903"/>
              <a:gd name="connsiteX35" fmla="*/ 19873 w 5228120"/>
              <a:gd name="connsiteY35" fmla="*/ 4191718 h 4957903"/>
              <a:gd name="connsiteX36" fmla="*/ 13009 w 5228120"/>
              <a:gd name="connsiteY36" fmla="*/ 4167267 h 4957903"/>
              <a:gd name="connsiteX37" fmla="*/ 19873 w 5228120"/>
              <a:gd name="connsiteY37" fmla="*/ 4142119 h 4957903"/>
              <a:gd name="connsiteX38" fmla="*/ 19873 w 5228120"/>
              <a:gd name="connsiteY38" fmla="*/ 3806985 h 4957903"/>
              <a:gd name="connsiteX39" fmla="*/ 19873 w 5228120"/>
              <a:gd name="connsiteY39" fmla="*/ 3762500 h 4957903"/>
              <a:gd name="connsiteX40" fmla="*/ 12558 w 5228120"/>
              <a:gd name="connsiteY40" fmla="*/ 3737654 h 4957903"/>
              <a:gd name="connsiteX41" fmla="*/ 4175 w 5228120"/>
              <a:gd name="connsiteY41" fmla="*/ 3712250 h 4957903"/>
              <a:gd name="connsiteX42" fmla="*/ 560 w 5228120"/>
              <a:gd name="connsiteY42" fmla="*/ 3687770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832122 w 5228120"/>
              <a:gd name="connsiteY22" fmla="*/ 0 h 4957903"/>
              <a:gd name="connsiteX23" fmla="*/ 3871237 w 5228120"/>
              <a:gd name="connsiteY23" fmla="*/ 0 h 4957903"/>
              <a:gd name="connsiteX24" fmla="*/ 3872793 w 5228120"/>
              <a:gd name="connsiteY24" fmla="*/ 647 h 4957903"/>
              <a:gd name="connsiteX25" fmla="*/ 5196316 w 5228120"/>
              <a:gd name="connsiteY25" fmla="*/ 647 h 4957903"/>
              <a:gd name="connsiteX26" fmla="*/ 5224586 w 5228120"/>
              <a:gd name="connsiteY26" fmla="*/ 28919 h 4957903"/>
              <a:gd name="connsiteX27" fmla="*/ 5224586 w 5228120"/>
              <a:gd name="connsiteY27" fmla="*/ 4929710 h 4957903"/>
              <a:gd name="connsiteX28" fmla="*/ 5196315 w 5228120"/>
              <a:gd name="connsiteY28" fmla="*/ 4957902 h 4957903"/>
              <a:gd name="connsiteX29" fmla="*/ 5157924 w 5228120"/>
              <a:gd name="connsiteY29" fmla="*/ 4957902 h 4957903"/>
              <a:gd name="connsiteX30" fmla="*/ 5157922 w 5228120"/>
              <a:gd name="connsiteY30" fmla="*/ 4957903 h 4957903"/>
              <a:gd name="connsiteX31" fmla="*/ 1369345 w 5228120"/>
              <a:gd name="connsiteY31" fmla="*/ 4957903 h 4957903"/>
              <a:gd name="connsiteX32" fmla="*/ 44266 w 5228120"/>
              <a:gd name="connsiteY32" fmla="*/ 4957256 h 4957903"/>
              <a:gd name="connsiteX33" fmla="*/ 19873 w 5228120"/>
              <a:gd name="connsiteY33" fmla="*/ 4940773 h 4957903"/>
              <a:gd name="connsiteX34" fmla="*/ 19873 w 5228120"/>
              <a:gd name="connsiteY34" fmla="*/ 4191718 h 4957903"/>
              <a:gd name="connsiteX35" fmla="*/ 13009 w 5228120"/>
              <a:gd name="connsiteY35" fmla="*/ 4167267 h 4957903"/>
              <a:gd name="connsiteX36" fmla="*/ 19873 w 5228120"/>
              <a:gd name="connsiteY36" fmla="*/ 4142119 h 4957903"/>
              <a:gd name="connsiteX37" fmla="*/ 19873 w 5228120"/>
              <a:gd name="connsiteY37" fmla="*/ 3806985 h 4957903"/>
              <a:gd name="connsiteX38" fmla="*/ 19873 w 5228120"/>
              <a:gd name="connsiteY38" fmla="*/ 3762500 h 4957903"/>
              <a:gd name="connsiteX39" fmla="*/ 12558 w 5228120"/>
              <a:gd name="connsiteY39" fmla="*/ 3737654 h 4957903"/>
              <a:gd name="connsiteX40" fmla="*/ 4175 w 5228120"/>
              <a:gd name="connsiteY40" fmla="*/ 3712250 h 4957903"/>
              <a:gd name="connsiteX41" fmla="*/ 560 w 5228120"/>
              <a:gd name="connsiteY41" fmla="*/ 3687770 h 4957903"/>
              <a:gd name="connsiteX42" fmla="*/ 0 w 5228120"/>
              <a:gd name="connsiteY42"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832106 w 5228120"/>
              <a:gd name="connsiteY21" fmla="*/ 9 h 4957903"/>
              <a:gd name="connsiteX22" fmla="*/ 3871237 w 5228120"/>
              <a:gd name="connsiteY22" fmla="*/ 0 h 4957903"/>
              <a:gd name="connsiteX23" fmla="*/ 3872793 w 5228120"/>
              <a:gd name="connsiteY23" fmla="*/ 647 h 4957903"/>
              <a:gd name="connsiteX24" fmla="*/ 5196316 w 5228120"/>
              <a:gd name="connsiteY24" fmla="*/ 647 h 4957903"/>
              <a:gd name="connsiteX25" fmla="*/ 5224586 w 5228120"/>
              <a:gd name="connsiteY25" fmla="*/ 28919 h 4957903"/>
              <a:gd name="connsiteX26" fmla="*/ 5224586 w 5228120"/>
              <a:gd name="connsiteY26" fmla="*/ 4929710 h 4957903"/>
              <a:gd name="connsiteX27" fmla="*/ 5196315 w 5228120"/>
              <a:gd name="connsiteY27" fmla="*/ 4957902 h 4957903"/>
              <a:gd name="connsiteX28" fmla="*/ 5157924 w 5228120"/>
              <a:gd name="connsiteY28" fmla="*/ 4957902 h 4957903"/>
              <a:gd name="connsiteX29" fmla="*/ 5157922 w 5228120"/>
              <a:gd name="connsiteY29" fmla="*/ 4957903 h 4957903"/>
              <a:gd name="connsiteX30" fmla="*/ 1369345 w 5228120"/>
              <a:gd name="connsiteY30" fmla="*/ 4957903 h 4957903"/>
              <a:gd name="connsiteX31" fmla="*/ 44266 w 5228120"/>
              <a:gd name="connsiteY31" fmla="*/ 4957256 h 4957903"/>
              <a:gd name="connsiteX32" fmla="*/ 19873 w 5228120"/>
              <a:gd name="connsiteY32" fmla="*/ 4940773 h 4957903"/>
              <a:gd name="connsiteX33" fmla="*/ 19873 w 5228120"/>
              <a:gd name="connsiteY33" fmla="*/ 4191718 h 4957903"/>
              <a:gd name="connsiteX34" fmla="*/ 13009 w 5228120"/>
              <a:gd name="connsiteY34" fmla="*/ 4167267 h 4957903"/>
              <a:gd name="connsiteX35" fmla="*/ 19873 w 5228120"/>
              <a:gd name="connsiteY35" fmla="*/ 4142119 h 4957903"/>
              <a:gd name="connsiteX36" fmla="*/ 19873 w 5228120"/>
              <a:gd name="connsiteY36" fmla="*/ 3806985 h 4957903"/>
              <a:gd name="connsiteX37" fmla="*/ 19873 w 5228120"/>
              <a:gd name="connsiteY37" fmla="*/ 3762500 h 4957903"/>
              <a:gd name="connsiteX38" fmla="*/ 12558 w 5228120"/>
              <a:gd name="connsiteY38" fmla="*/ 3737654 h 4957903"/>
              <a:gd name="connsiteX39" fmla="*/ 4175 w 5228120"/>
              <a:gd name="connsiteY39" fmla="*/ 3712250 h 4957903"/>
              <a:gd name="connsiteX40" fmla="*/ 560 w 5228120"/>
              <a:gd name="connsiteY40" fmla="*/ 3687770 h 4957903"/>
              <a:gd name="connsiteX41" fmla="*/ 0 w 5228120"/>
              <a:gd name="connsiteY41"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813371 w 5228120"/>
              <a:gd name="connsiteY20" fmla="*/ 10 h 4957903"/>
              <a:gd name="connsiteX21" fmla="*/ 3871237 w 5228120"/>
              <a:gd name="connsiteY21" fmla="*/ 0 h 4957903"/>
              <a:gd name="connsiteX22" fmla="*/ 3872793 w 5228120"/>
              <a:gd name="connsiteY22" fmla="*/ 647 h 4957903"/>
              <a:gd name="connsiteX23" fmla="*/ 5196316 w 5228120"/>
              <a:gd name="connsiteY23" fmla="*/ 647 h 4957903"/>
              <a:gd name="connsiteX24" fmla="*/ 5224586 w 5228120"/>
              <a:gd name="connsiteY24" fmla="*/ 28919 h 4957903"/>
              <a:gd name="connsiteX25" fmla="*/ 5224586 w 5228120"/>
              <a:gd name="connsiteY25" fmla="*/ 4929710 h 4957903"/>
              <a:gd name="connsiteX26" fmla="*/ 5196315 w 5228120"/>
              <a:gd name="connsiteY26" fmla="*/ 4957902 h 4957903"/>
              <a:gd name="connsiteX27" fmla="*/ 5157924 w 5228120"/>
              <a:gd name="connsiteY27" fmla="*/ 4957902 h 4957903"/>
              <a:gd name="connsiteX28" fmla="*/ 5157922 w 5228120"/>
              <a:gd name="connsiteY28" fmla="*/ 4957903 h 4957903"/>
              <a:gd name="connsiteX29" fmla="*/ 1369345 w 5228120"/>
              <a:gd name="connsiteY29" fmla="*/ 4957903 h 4957903"/>
              <a:gd name="connsiteX30" fmla="*/ 44266 w 5228120"/>
              <a:gd name="connsiteY30" fmla="*/ 4957256 h 4957903"/>
              <a:gd name="connsiteX31" fmla="*/ 19873 w 5228120"/>
              <a:gd name="connsiteY31" fmla="*/ 4940773 h 4957903"/>
              <a:gd name="connsiteX32" fmla="*/ 19873 w 5228120"/>
              <a:gd name="connsiteY32" fmla="*/ 4191718 h 4957903"/>
              <a:gd name="connsiteX33" fmla="*/ 13009 w 5228120"/>
              <a:gd name="connsiteY33" fmla="*/ 4167267 h 4957903"/>
              <a:gd name="connsiteX34" fmla="*/ 19873 w 5228120"/>
              <a:gd name="connsiteY34" fmla="*/ 4142119 h 4957903"/>
              <a:gd name="connsiteX35" fmla="*/ 19873 w 5228120"/>
              <a:gd name="connsiteY35" fmla="*/ 3806985 h 4957903"/>
              <a:gd name="connsiteX36" fmla="*/ 19873 w 5228120"/>
              <a:gd name="connsiteY36" fmla="*/ 3762500 h 4957903"/>
              <a:gd name="connsiteX37" fmla="*/ 12558 w 5228120"/>
              <a:gd name="connsiteY37" fmla="*/ 3737654 h 4957903"/>
              <a:gd name="connsiteX38" fmla="*/ 4175 w 5228120"/>
              <a:gd name="connsiteY38" fmla="*/ 3712250 h 4957903"/>
              <a:gd name="connsiteX39" fmla="*/ 560 w 5228120"/>
              <a:gd name="connsiteY39" fmla="*/ 3687770 h 4957903"/>
              <a:gd name="connsiteX40" fmla="*/ 0 w 5228120"/>
              <a:gd name="connsiteY40"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3872793 w 5228120"/>
              <a:gd name="connsiteY21" fmla="*/ 647 h 4957903"/>
              <a:gd name="connsiteX22" fmla="*/ 5196316 w 5228120"/>
              <a:gd name="connsiteY22" fmla="*/ 647 h 4957903"/>
              <a:gd name="connsiteX23" fmla="*/ 5224586 w 5228120"/>
              <a:gd name="connsiteY23" fmla="*/ 28919 h 4957903"/>
              <a:gd name="connsiteX24" fmla="*/ 5224586 w 5228120"/>
              <a:gd name="connsiteY24" fmla="*/ 4929710 h 4957903"/>
              <a:gd name="connsiteX25" fmla="*/ 5196315 w 5228120"/>
              <a:gd name="connsiteY25" fmla="*/ 4957902 h 4957903"/>
              <a:gd name="connsiteX26" fmla="*/ 5157924 w 5228120"/>
              <a:gd name="connsiteY26" fmla="*/ 4957902 h 4957903"/>
              <a:gd name="connsiteX27" fmla="*/ 5157922 w 5228120"/>
              <a:gd name="connsiteY27" fmla="*/ 4957903 h 4957903"/>
              <a:gd name="connsiteX28" fmla="*/ 1369345 w 5228120"/>
              <a:gd name="connsiteY28" fmla="*/ 4957903 h 4957903"/>
              <a:gd name="connsiteX29" fmla="*/ 44266 w 5228120"/>
              <a:gd name="connsiteY29" fmla="*/ 4957256 h 4957903"/>
              <a:gd name="connsiteX30" fmla="*/ 19873 w 5228120"/>
              <a:gd name="connsiteY30" fmla="*/ 4940773 h 4957903"/>
              <a:gd name="connsiteX31" fmla="*/ 19873 w 5228120"/>
              <a:gd name="connsiteY31" fmla="*/ 4191718 h 4957903"/>
              <a:gd name="connsiteX32" fmla="*/ 13009 w 5228120"/>
              <a:gd name="connsiteY32" fmla="*/ 4167267 h 4957903"/>
              <a:gd name="connsiteX33" fmla="*/ 19873 w 5228120"/>
              <a:gd name="connsiteY33" fmla="*/ 4142119 h 4957903"/>
              <a:gd name="connsiteX34" fmla="*/ 19873 w 5228120"/>
              <a:gd name="connsiteY34" fmla="*/ 3806985 h 4957903"/>
              <a:gd name="connsiteX35" fmla="*/ 19873 w 5228120"/>
              <a:gd name="connsiteY35" fmla="*/ 3762500 h 4957903"/>
              <a:gd name="connsiteX36" fmla="*/ 12558 w 5228120"/>
              <a:gd name="connsiteY36" fmla="*/ 3737654 h 4957903"/>
              <a:gd name="connsiteX37" fmla="*/ 4175 w 5228120"/>
              <a:gd name="connsiteY37" fmla="*/ 3712250 h 4957903"/>
              <a:gd name="connsiteX38" fmla="*/ 560 w 5228120"/>
              <a:gd name="connsiteY38" fmla="*/ 3687770 h 4957903"/>
              <a:gd name="connsiteX39" fmla="*/ 0 w 5228120"/>
              <a:gd name="connsiteY39" fmla="*/ 3668924 h 4957903"/>
              <a:gd name="connsiteX0" fmla="*/ 0 w 5228120"/>
              <a:gd name="connsiteY0" fmla="*/ 3668924 h 4957903"/>
              <a:gd name="connsiteX1" fmla="*/ 4948 w 5228120"/>
              <a:gd name="connsiteY1" fmla="*/ 3649181 h 4957903"/>
              <a:gd name="connsiteX2" fmla="*/ 2889 w 5228120"/>
              <a:gd name="connsiteY2" fmla="*/ 3635853 h 4957903"/>
              <a:gd name="connsiteX3" fmla="*/ 8191 w 5228120"/>
              <a:gd name="connsiteY3" fmla="*/ 3611031 h 4957903"/>
              <a:gd name="connsiteX4" fmla="*/ 13074 w 5228120"/>
              <a:gd name="connsiteY4" fmla="*/ 3574720 h 4957903"/>
              <a:gd name="connsiteX5" fmla="*/ 18280 w 5228120"/>
              <a:gd name="connsiteY5" fmla="*/ 3549725 h 4957903"/>
              <a:gd name="connsiteX6" fmla="*/ 19873 w 5228120"/>
              <a:gd name="connsiteY6" fmla="*/ 3544905 h 4957903"/>
              <a:gd name="connsiteX7" fmla="*/ 19873 w 5228120"/>
              <a:gd name="connsiteY7" fmla="*/ 3381346 h 4957903"/>
              <a:gd name="connsiteX8" fmla="*/ 18092 w 5228120"/>
              <a:gd name="connsiteY8" fmla="*/ 3369281 h 4957903"/>
              <a:gd name="connsiteX9" fmla="*/ 19873 w 5228120"/>
              <a:gd name="connsiteY9" fmla="*/ 3328576 h 4957903"/>
              <a:gd name="connsiteX10" fmla="*/ 17446 w 5228120"/>
              <a:gd name="connsiteY10" fmla="*/ 3322665 h 4957903"/>
              <a:gd name="connsiteX11" fmla="*/ 19873 w 5228120"/>
              <a:gd name="connsiteY11" fmla="*/ 3282869 h 4957903"/>
              <a:gd name="connsiteX12" fmla="*/ 17812 w 5228120"/>
              <a:gd name="connsiteY12" fmla="*/ 3239267 h 4957903"/>
              <a:gd name="connsiteX13" fmla="*/ 12273 w 5228120"/>
              <a:gd name="connsiteY13" fmla="*/ 3236011 h 4957903"/>
              <a:gd name="connsiteX14" fmla="*/ 11786 w 5228120"/>
              <a:gd name="connsiteY14" fmla="*/ 3226449 h 4957903"/>
              <a:gd name="connsiteX15" fmla="*/ 11892 w 5228120"/>
              <a:gd name="connsiteY15" fmla="*/ 3211395 h 4957903"/>
              <a:gd name="connsiteX16" fmla="*/ 17706 w 5228120"/>
              <a:gd name="connsiteY16" fmla="*/ 3177674 h 4957903"/>
              <a:gd name="connsiteX17" fmla="*/ 14268 w 5228120"/>
              <a:gd name="connsiteY17" fmla="*/ 18938 h 4957903"/>
              <a:gd name="connsiteX18" fmla="*/ 30700 w 5228120"/>
              <a:gd name="connsiteY18" fmla="*/ 2311 h 4957903"/>
              <a:gd name="connsiteX19" fmla="*/ 44276 w 5228120"/>
              <a:gd name="connsiteY19" fmla="*/ 164 h 4957903"/>
              <a:gd name="connsiteX20" fmla="*/ 3871237 w 5228120"/>
              <a:gd name="connsiteY20" fmla="*/ 0 h 4957903"/>
              <a:gd name="connsiteX21" fmla="*/ 5196316 w 5228120"/>
              <a:gd name="connsiteY21" fmla="*/ 647 h 4957903"/>
              <a:gd name="connsiteX22" fmla="*/ 5224586 w 5228120"/>
              <a:gd name="connsiteY22" fmla="*/ 28919 h 4957903"/>
              <a:gd name="connsiteX23" fmla="*/ 5224586 w 5228120"/>
              <a:gd name="connsiteY23" fmla="*/ 4929710 h 4957903"/>
              <a:gd name="connsiteX24" fmla="*/ 5196315 w 5228120"/>
              <a:gd name="connsiteY24" fmla="*/ 4957902 h 4957903"/>
              <a:gd name="connsiteX25" fmla="*/ 5157924 w 5228120"/>
              <a:gd name="connsiteY25" fmla="*/ 4957902 h 4957903"/>
              <a:gd name="connsiteX26" fmla="*/ 5157922 w 5228120"/>
              <a:gd name="connsiteY26" fmla="*/ 4957903 h 4957903"/>
              <a:gd name="connsiteX27" fmla="*/ 1369345 w 5228120"/>
              <a:gd name="connsiteY27" fmla="*/ 4957903 h 4957903"/>
              <a:gd name="connsiteX28" fmla="*/ 44266 w 5228120"/>
              <a:gd name="connsiteY28" fmla="*/ 4957256 h 4957903"/>
              <a:gd name="connsiteX29" fmla="*/ 19873 w 5228120"/>
              <a:gd name="connsiteY29" fmla="*/ 4940773 h 4957903"/>
              <a:gd name="connsiteX30" fmla="*/ 19873 w 5228120"/>
              <a:gd name="connsiteY30" fmla="*/ 4191718 h 4957903"/>
              <a:gd name="connsiteX31" fmla="*/ 13009 w 5228120"/>
              <a:gd name="connsiteY31" fmla="*/ 4167267 h 4957903"/>
              <a:gd name="connsiteX32" fmla="*/ 19873 w 5228120"/>
              <a:gd name="connsiteY32" fmla="*/ 4142119 h 4957903"/>
              <a:gd name="connsiteX33" fmla="*/ 19873 w 5228120"/>
              <a:gd name="connsiteY33" fmla="*/ 3806985 h 4957903"/>
              <a:gd name="connsiteX34" fmla="*/ 19873 w 5228120"/>
              <a:gd name="connsiteY34" fmla="*/ 3762500 h 4957903"/>
              <a:gd name="connsiteX35" fmla="*/ 12558 w 5228120"/>
              <a:gd name="connsiteY35" fmla="*/ 3737654 h 4957903"/>
              <a:gd name="connsiteX36" fmla="*/ 4175 w 5228120"/>
              <a:gd name="connsiteY36" fmla="*/ 3712250 h 4957903"/>
              <a:gd name="connsiteX37" fmla="*/ 560 w 5228120"/>
              <a:gd name="connsiteY37" fmla="*/ 3687770 h 4957903"/>
              <a:gd name="connsiteX38" fmla="*/ 0 w 5228120"/>
              <a:gd name="connsiteY38" fmla="*/ 3668924 h 4957903"/>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1369345 w 5228120"/>
              <a:gd name="connsiteY26" fmla="*/ 4957739 h 4957739"/>
              <a:gd name="connsiteX27" fmla="*/ 44266 w 5228120"/>
              <a:gd name="connsiteY27" fmla="*/ 4957092 h 4957739"/>
              <a:gd name="connsiteX28" fmla="*/ 19873 w 5228120"/>
              <a:gd name="connsiteY28" fmla="*/ 4940609 h 4957739"/>
              <a:gd name="connsiteX29" fmla="*/ 19873 w 5228120"/>
              <a:gd name="connsiteY29" fmla="*/ 4191554 h 4957739"/>
              <a:gd name="connsiteX30" fmla="*/ 13009 w 5228120"/>
              <a:gd name="connsiteY30" fmla="*/ 4167103 h 4957739"/>
              <a:gd name="connsiteX31" fmla="*/ 19873 w 5228120"/>
              <a:gd name="connsiteY31" fmla="*/ 4141955 h 4957739"/>
              <a:gd name="connsiteX32" fmla="*/ 19873 w 5228120"/>
              <a:gd name="connsiteY32" fmla="*/ 3806821 h 4957739"/>
              <a:gd name="connsiteX33" fmla="*/ 19873 w 5228120"/>
              <a:gd name="connsiteY33" fmla="*/ 3762336 h 4957739"/>
              <a:gd name="connsiteX34" fmla="*/ 12558 w 5228120"/>
              <a:gd name="connsiteY34" fmla="*/ 3737490 h 4957739"/>
              <a:gd name="connsiteX35" fmla="*/ 4175 w 5228120"/>
              <a:gd name="connsiteY35" fmla="*/ 3712086 h 4957739"/>
              <a:gd name="connsiteX36" fmla="*/ 560 w 5228120"/>
              <a:gd name="connsiteY36" fmla="*/ 3687606 h 4957739"/>
              <a:gd name="connsiteX37" fmla="*/ 0 w 5228120"/>
              <a:gd name="connsiteY37" fmla="*/ 3668760 h 4957739"/>
              <a:gd name="connsiteX0" fmla="*/ 0 w 5228120"/>
              <a:gd name="connsiteY0" fmla="*/ 3668760 h 4957739"/>
              <a:gd name="connsiteX1" fmla="*/ 4948 w 5228120"/>
              <a:gd name="connsiteY1" fmla="*/ 3649017 h 4957739"/>
              <a:gd name="connsiteX2" fmla="*/ 2889 w 5228120"/>
              <a:gd name="connsiteY2" fmla="*/ 3635689 h 4957739"/>
              <a:gd name="connsiteX3" fmla="*/ 8191 w 5228120"/>
              <a:gd name="connsiteY3" fmla="*/ 3610867 h 4957739"/>
              <a:gd name="connsiteX4" fmla="*/ 13074 w 5228120"/>
              <a:gd name="connsiteY4" fmla="*/ 3574556 h 4957739"/>
              <a:gd name="connsiteX5" fmla="*/ 18280 w 5228120"/>
              <a:gd name="connsiteY5" fmla="*/ 3549561 h 4957739"/>
              <a:gd name="connsiteX6" fmla="*/ 19873 w 5228120"/>
              <a:gd name="connsiteY6" fmla="*/ 3544741 h 4957739"/>
              <a:gd name="connsiteX7" fmla="*/ 19873 w 5228120"/>
              <a:gd name="connsiteY7" fmla="*/ 3381182 h 4957739"/>
              <a:gd name="connsiteX8" fmla="*/ 18092 w 5228120"/>
              <a:gd name="connsiteY8" fmla="*/ 3369117 h 4957739"/>
              <a:gd name="connsiteX9" fmla="*/ 19873 w 5228120"/>
              <a:gd name="connsiteY9" fmla="*/ 3328412 h 4957739"/>
              <a:gd name="connsiteX10" fmla="*/ 17446 w 5228120"/>
              <a:gd name="connsiteY10" fmla="*/ 3322501 h 4957739"/>
              <a:gd name="connsiteX11" fmla="*/ 19873 w 5228120"/>
              <a:gd name="connsiteY11" fmla="*/ 3282705 h 4957739"/>
              <a:gd name="connsiteX12" fmla="*/ 17812 w 5228120"/>
              <a:gd name="connsiteY12" fmla="*/ 3239103 h 4957739"/>
              <a:gd name="connsiteX13" fmla="*/ 12273 w 5228120"/>
              <a:gd name="connsiteY13" fmla="*/ 3235847 h 4957739"/>
              <a:gd name="connsiteX14" fmla="*/ 11786 w 5228120"/>
              <a:gd name="connsiteY14" fmla="*/ 3226285 h 4957739"/>
              <a:gd name="connsiteX15" fmla="*/ 11892 w 5228120"/>
              <a:gd name="connsiteY15" fmla="*/ 3211231 h 4957739"/>
              <a:gd name="connsiteX16" fmla="*/ 17706 w 5228120"/>
              <a:gd name="connsiteY16" fmla="*/ 3177510 h 4957739"/>
              <a:gd name="connsiteX17" fmla="*/ 14268 w 5228120"/>
              <a:gd name="connsiteY17" fmla="*/ 18774 h 4957739"/>
              <a:gd name="connsiteX18" fmla="*/ 30700 w 5228120"/>
              <a:gd name="connsiteY18" fmla="*/ 2147 h 4957739"/>
              <a:gd name="connsiteX19" fmla="*/ 44276 w 5228120"/>
              <a:gd name="connsiteY19" fmla="*/ 0 h 4957739"/>
              <a:gd name="connsiteX20" fmla="*/ 5196316 w 5228120"/>
              <a:gd name="connsiteY20" fmla="*/ 483 h 4957739"/>
              <a:gd name="connsiteX21" fmla="*/ 5224586 w 5228120"/>
              <a:gd name="connsiteY21" fmla="*/ 28755 h 4957739"/>
              <a:gd name="connsiteX22" fmla="*/ 5224586 w 5228120"/>
              <a:gd name="connsiteY22" fmla="*/ 4929546 h 4957739"/>
              <a:gd name="connsiteX23" fmla="*/ 5196315 w 5228120"/>
              <a:gd name="connsiteY23" fmla="*/ 4957738 h 4957739"/>
              <a:gd name="connsiteX24" fmla="*/ 5157924 w 5228120"/>
              <a:gd name="connsiteY24" fmla="*/ 4957738 h 4957739"/>
              <a:gd name="connsiteX25" fmla="*/ 5157922 w 5228120"/>
              <a:gd name="connsiteY25" fmla="*/ 4957739 h 4957739"/>
              <a:gd name="connsiteX26" fmla="*/ 44266 w 5228120"/>
              <a:gd name="connsiteY26" fmla="*/ 4957092 h 4957739"/>
              <a:gd name="connsiteX27" fmla="*/ 19873 w 5228120"/>
              <a:gd name="connsiteY27" fmla="*/ 4940609 h 4957739"/>
              <a:gd name="connsiteX28" fmla="*/ 19873 w 5228120"/>
              <a:gd name="connsiteY28" fmla="*/ 4191554 h 4957739"/>
              <a:gd name="connsiteX29" fmla="*/ 13009 w 5228120"/>
              <a:gd name="connsiteY29" fmla="*/ 4167103 h 4957739"/>
              <a:gd name="connsiteX30" fmla="*/ 19873 w 5228120"/>
              <a:gd name="connsiteY30" fmla="*/ 4141955 h 4957739"/>
              <a:gd name="connsiteX31" fmla="*/ 19873 w 5228120"/>
              <a:gd name="connsiteY31" fmla="*/ 3806821 h 4957739"/>
              <a:gd name="connsiteX32" fmla="*/ 19873 w 5228120"/>
              <a:gd name="connsiteY32" fmla="*/ 3762336 h 4957739"/>
              <a:gd name="connsiteX33" fmla="*/ 12558 w 5228120"/>
              <a:gd name="connsiteY33" fmla="*/ 3737490 h 4957739"/>
              <a:gd name="connsiteX34" fmla="*/ 4175 w 5228120"/>
              <a:gd name="connsiteY34" fmla="*/ 3712086 h 4957739"/>
              <a:gd name="connsiteX35" fmla="*/ 560 w 5228120"/>
              <a:gd name="connsiteY35" fmla="*/ 3687606 h 4957739"/>
              <a:gd name="connsiteX36" fmla="*/ 0 w 5228120"/>
              <a:gd name="connsiteY36" fmla="*/ 3668760 h 49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228120" h="4957739">
                <a:moveTo>
                  <a:pt x="0" y="3668760"/>
                </a:moveTo>
                <a:lnTo>
                  <a:pt x="4948" y="3649017"/>
                </a:lnTo>
                <a:cubicBezTo>
                  <a:pt x="5428" y="3643504"/>
                  <a:pt x="2348" y="3642047"/>
                  <a:pt x="2889" y="3635689"/>
                </a:cubicBezTo>
                <a:lnTo>
                  <a:pt x="8191" y="3610867"/>
                </a:lnTo>
                <a:lnTo>
                  <a:pt x="13074" y="3574556"/>
                </a:lnTo>
                <a:lnTo>
                  <a:pt x="18280" y="3549561"/>
                </a:lnTo>
                <a:lnTo>
                  <a:pt x="19873" y="3544741"/>
                </a:lnTo>
                <a:lnTo>
                  <a:pt x="19873" y="3381182"/>
                </a:lnTo>
                <a:lnTo>
                  <a:pt x="18092" y="3369117"/>
                </a:lnTo>
                <a:cubicBezTo>
                  <a:pt x="18686" y="3355549"/>
                  <a:pt x="19279" y="3341980"/>
                  <a:pt x="19873" y="3328412"/>
                </a:cubicBezTo>
                <a:lnTo>
                  <a:pt x="17446" y="3322501"/>
                </a:lnTo>
                <a:lnTo>
                  <a:pt x="19873" y="3282705"/>
                </a:lnTo>
                <a:cubicBezTo>
                  <a:pt x="19530" y="3269526"/>
                  <a:pt x="20072" y="3246690"/>
                  <a:pt x="17812" y="3239103"/>
                </a:cubicBezTo>
                <a:lnTo>
                  <a:pt x="12273" y="3235847"/>
                </a:lnTo>
                <a:cubicBezTo>
                  <a:pt x="12111" y="3232660"/>
                  <a:pt x="11948" y="3229472"/>
                  <a:pt x="11786" y="3226285"/>
                </a:cubicBezTo>
                <a:cubicBezTo>
                  <a:pt x="12210" y="3225585"/>
                  <a:pt x="11857" y="3211799"/>
                  <a:pt x="11892" y="3211231"/>
                </a:cubicBezTo>
                <a:lnTo>
                  <a:pt x="17706" y="3177510"/>
                </a:lnTo>
                <a:lnTo>
                  <a:pt x="14268" y="18774"/>
                </a:lnTo>
                <a:cubicBezTo>
                  <a:pt x="19746" y="9227"/>
                  <a:pt x="21251" y="7690"/>
                  <a:pt x="30700" y="2147"/>
                </a:cubicBezTo>
                <a:lnTo>
                  <a:pt x="44276" y="0"/>
                </a:lnTo>
                <a:lnTo>
                  <a:pt x="5196316" y="483"/>
                </a:lnTo>
                <a:cubicBezTo>
                  <a:pt x="5211913" y="528"/>
                  <a:pt x="5224547" y="13159"/>
                  <a:pt x="5224586" y="28755"/>
                </a:cubicBezTo>
                <a:cubicBezTo>
                  <a:pt x="5229299" y="850266"/>
                  <a:pt x="5229298" y="4108050"/>
                  <a:pt x="5224586" y="4929546"/>
                </a:cubicBezTo>
                <a:cubicBezTo>
                  <a:pt x="5224498" y="4945112"/>
                  <a:pt x="5211880" y="4957697"/>
                  <a:pt x="5196315" y="4957738"/>
                </a:cubicBezTo>
                <a:lnTo>
                  <a:pt x="5157924" y="4957738"/>
                </a:lnTo>
                <a:cubicBezTo>
                  <a:pt x="5157923" y="4957738"/>
                  <a:pt x="5157923" y="4957739"/>
                  <a:pt x="5157922" y="4957739"/>
                </a:cubicBezTo>
                <a:lnTo>
                  <a:pt x="44266" y="4957092"/>
                </a:lnTo>
                <a:cubicBezTo>
                  <a:pt x="30798" y="4957039"/>
                  <a:pt x="19909" y="4949683"/>
                  <a:pt x="19873" y="4940609"/>
                </a:cubicBezTo>
                <a:lnTo>
                  <a:pt x="19873" y="4191554"/>
                </a:lnTo>
                <a:lnTo>
                  <a:pt x="13009" y="4167103"/>
                </a:lnTo>
                <a:cubicBezTo>
                  <a:pt x="13312" y="4153381"/>
                  <a:pt x="17586" y="4150338"/>
                  <a:pt x="19873" y="4141955"/>
                </a:cubicBezTo>
                <a:lnTo>
                  <a:pt x="19873" y="3806821"/>
                </a:lnTo>
                <a:lnTo>
                  <a:pt x="19873" y="3762336"/>
                </a:lnTo>
                <a:lnTo>
                  <a:pt x="12558" y="3737490"/>
                </a:lnTo>
                <a:cubicBezTo>
                  <a:pt x="18407" y="3727494"/>
                  <a:pt x="6970" y="3720184"/>
                  <a:pt x="4175" y="3712086"/>
                </a:cubicBezTo>
                <a:lnTo>
                  <a:pt x="560" y="3687606"/>
                </a:lnTo>
                <a:cubicBezTo>
                  <a:pt x="373" y="3681324"/>
                  <a:pt x="187" y="3675042"/>
                  <a:pt x="0" y="3668760"/>
                </a:cubicBezTo>
                <a:close/>
              </a:path>
            </a:pathLst>
          </a:custGeom>
          <a:solidFill>
            <a:srgbClr val="FFFFFF"/>
          </a:solidFill>
          <a:ln w="9525" cap="flat">
            <a:noFill/>
            <a:prstDash val="solid"/>
            <a:miter/>
          </a:ln>
        </p:spPr>
        <p:txBody>
          <a:bodyPr wrap="square" rtlCol="0" anchor="ctr">
            <a:noAutofit/>
          </a:bodyPr>
          <a:lstStyle/>
          <a:p>
            <a:endParaRPr lang="en-US"/>
          </a:p>
        </p:txBody>
      </p:sp>
      <p:pic>
        <p:nvPicPr>
          <p:cNvPr id="5" name="Picture 4" descr="Torstein Flakne solo i kirka - Plassbillett for festivalpassinnehavere |  Concerts &amp;amp; Festivals | Steinkjer | Norway">
            <a:extLst>
              <a:ext uri="{FF2B5EF4-FFF2-40B4-BE49-F238E27FC236}">
                <a16:creationId xmlns:a16="http://schemas.microsoft.com/office/drawing/2014/main" id="{82469DE3-EC74-4BD8-BEDF-0443D79881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381225">
            <a:off x="1425227" y="894451"/>
            <a:ext cx="4106921" cy="3029696"/>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165B8C92-2D61-44A2-857C-E6980C2A2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658755">
            <a:off x="10976603" y="237613"/>
            <a:ext cx="464589" cy="1772054"/>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38" name="Picture 2" descr="Steinkjer Pønkforening - Community | Facebook">
            <a:extLst>
              <a:ext uri="{FF2B5EF4-FFF2-40B4-BE49-F238E27FC236}">
                <a16:creationId xmlns:a16="http://schemas.microsoft.com/office/drawing/2014/main" id="{3F93A419-66BC-4AD0-BB28-ED2B41CEE2A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rot="177464">
            <a:off x="6426314" y="1288074"/>
            <a:ext cx="4550965" cy="3028461"/>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88">
            <a:extLst>
              <a:ext uri="{FF2B5EF4-FFF2-40B4-BE49-F238E27FC236}">
                <a16:creationId xmlns:a16="http://schemas.microsoft.com/office/drawing/2014/main" id="{631B7FDF-FF70-42C1-8843-C559094686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90" name="Group 89">
              <a:extLst>
                <a:ext uri="{FF2B5EF4-FFF2-40B4-BE49-F238E27FC236}">
                  <a16:creationId xmlns:a16="http://schemas.microsoft.com/office/drawing/2014/main" id="{8B2CDC06-C442-466B-8A76-3D5E1EE54FB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92" name="Straight Connector 91">
                <a:extLst>
                  <a:ext uri="{FF2B5EF4-FFF2-40B4-BE49-F238E27FC236}">
                    <a16:creationId xmlns:a16="http://schemas.microsoft.com/office/drawing/2014/main" id="{0C247DEB-8314-4DFE-BAD0-937EDB94DC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A1CFE8-45D8-4B4F-BAAC-0F1BFC041B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Oval 90">
              <a:extLst>
                <a:ext uri="{FF2B5EF4-FFF2-40B4-BE49-F238E27FC236}">
                  <a16:creationId xmlns:a16="http://schemas.microsoft.com/office/drawing/2014/main" id="{DC334D3F-33A5-415B-A94D-53FDDAA49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105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5008198D-FCF3-41E4-A622-7191D7174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7DD16-9A39-4986-A44C-D56EB682A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ree more major events cancelled due to COVID-19 - The Manitoulin Expositor">
            <a:extLst>
              <a:ext uri="{FF2B5EF4-FFF2-40B4-BE49-F238E27FC236}">
                <a16:creationId xmlns:a16="http://schemas.microsoft.com/office/drawing/2014/main" id="{DA76D862-9554-C4B6-502A-C91A04E235C0}"/>
              </a:ext>
            </a:extLst>
          </p:cNvPr>
          <p:cNvPicPr>
            <a:picLocks noGrp="1" noChangeAspect="1" noChangeArrowheads="1"/>
          </p:cNvPicPr>
          <p:nvPr>
            <p:ph idx="1"/>
          </p:nvPr>
        </p:nvPicPr>
        <p:blipFill rotWithShape="1">
          <a:blip r:embed="rId3">
            <a:alphaModFix amt="83000"/>
            <a:extLst>
              <a:ext uri="{28A0092B-C50C-407E-A947-70E740481C1C}">
                <a14:useLocalDpi xmlns:a14="http://schemas.microsoft.com/office/drawing/2010/main" val="0"/>
              </a:ext>
            </a:extLst>
          </a:blip>
          <a:srcRect t="2423" b="17790"/>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4504C28-803F-4875-9994-193D706F3E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0" name="Group 19">
              <a:extLst>
                <a:ext uri="{FF2B5EF4-FFF2-40B4-BE49-F238E27FC236}">
                  <a16:creationId xmlns:a16="http://schemas.microsoft.com/office/drawing/2014/main" id="{1DF1F0D2-4E2E-4AE8-86E3-958F3E95668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2" name="Straight Connector 21">
                <a:extLst>
                  <a:ext uri="{FF2B5EF4-FFF2-40B4-BE49-F238E27FC236}">
                    <a16:creationId xmlns:a16="http://schemas.microsoft.com/office/drawing/2014/main" id="{84F6BEA5-2F4F-4362-A891-78363C8936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DED8AE-980C-40E2-B82B-1866F084F2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1" name="Oval 20">
              <a:extLst>
                <a:ext uri="{FF2B5EF4-FFF2-40B4-BE49-F238E27FC236}">
                  <a16:creationId xmlns:a16="http://schemas.microsoft.com/office/drawing/2014/main" id="{B30F0F18-3688-47E9-956B-D6644FE68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299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1" name="Rectangle 14">
            <a:extLst>
              <a:ext uri="{FF2B5EF4-FFF2-40B4-BE49-F238E27FC236}">
                <a16:creationId xmlns:a16="http://schemas.microsoft.com/office/drawing/2014/main" id="{ECB86E21-E2BD-408E-8E61-D30AB871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029B38C0-3CC6-4B41-93F3-C479D22DD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84" y="510362"/>
            <a:ext cx="11174866" cy="5426887"/>
          </a:xfrm>
          <a:prstGeom prst="rect">
            <a:avLst/>
          </a:prstGeom>
          <a:solidFill>
            <a:schemeClr val="tx1">
              <a:lumMod val="95000"/>
            </a:schemeClr>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18">
            <a:extLst>
              <a:ext uri="{FF2B5EF4-FFF2-40B4-BE49-F238E27FC236}">
                <a16:creationId xmlns:a16="http://schemas.microsoft.com/office/drawing/2014/main" id="{69A070B3-8EC2-413C-B782-253BA2546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73638" y="-2246659"/>
            <a:ext cx="5200368" cy="10916487"/>
          </a:xfrm>
          <a:custGeom>
            <a:avLst/>
            <a:gdLst>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6 w 4123786"/>
              <a:gd name="connsiteY29" fmla="*/ 4850104 h 10695515"/>
              <a:gd name="connsiteX30" fmla="*/ 4123786 w 4123786"/>
              <a:gd name="connsiteY30" fmla="*/ 7596066 h 10695515"/>
              <a:gd name="connsiteX31" fmla="*/ 4123785 w 4123786"/>
              <a:gd name="connsiteY31" fmla="*/ 7596068 h 10695515"/>
              <a:gd name="connsiteX32" fmla="*/ 4123785 w 4123786"/>
              <a:gd name="connsiteY32" fmla="*/ 7916119 h 10695515"/>
              <a:gd name="connsiteX33" fmla="*/ 4123785 w 4123786"/>
              <a:gd name="connsiteY33" fmla="*/ 10239915 h 10695515"/>
              <a:gd name="connsiteX34" fmla="*/ 4123785 w 4123786"/>
              <a:gd name="connsiteY34" fmla="*/ 10662081 h 10695515"/>
              <a:gd name="connsiteX35" fmla="*/ 4090258 w 4123786"/>
              <a:gd name="connsiteY35" fmla="*/ 10695514 h 10695515"/>
              <a:gd name="connsiteX36" fmla="*/ 4072751 w 4123786"/>
              <a:gd name="connsiteY36" fmla="*/ 10695514 h 10695515"/>
              <a:gd name="connsiteX37" fmla="*/ 4072751 w 4123786"/>
              <a:gd name="connsiteY37" fmla="*/ 10695515 h 10695515"/>
              <a:gd name="connsiteX38" fmla="*/ 3145747 w 4123786"/>
              <a:gd name="connsiteY38" fmla="*/ 10695515 h 10695515"/>
              <a:gd name="connsiteX39" fmla="*/ 2810340 w 4123786"/>
              <a:gd name="connsiteY39" fmla="*/ 10695515 h 10695515"/>
              <a:gd name="connsiteX40" fmla="*/ 68003 w 4123786"/>
              <a:gd name="connsiteY40" fmla="*/ 10695515 h 10695515"/>
              <a:gd name="connsiteX41" fmla="*/ 30530 w 4123786"/>
              <a:gd name="connsiteY41" fmla="*/ 10659953 h 10695515"/>
              <a:gd name="connsiteX42" fmla="*/ 30530 w 4123786"/>
              <a:gd name="connsiteY42" fmla="*/ 9043781 h 10695515"/>
              <a:gd name="connsiteX43" fmla="*/ 19986 w 4123786"/>
              <a:gd name="connsiteY43" fmla="*/ 8991028 h 10695515"/>
              <a:gd name="connsiteX44" fmla="*/ 30530 w 4123786"/>
              <a:gd name="connsiteY44" fmla="*/ 8936768 h 10695515"/>
              <a:gd name="connsiteX45" fmla="*/ 30530 w 4123786"/>
              <a:gd name="connsiteY45" fmla="*/ 8213677 h 10695515"/>
              <a:gd name="connsiteX46" fmla="*/ 30530 w 4123786"/>
              <a:gd name="connsiteY46" fmla="*/ 8117697 h 10695515"/>
              <a:gd name="connsiteX47" fmla="*/ 19292 w 4123786"/>
              <a:gd name="connsiteY47" fmla="*/ 8064088 h 10695515"/>
              <a:gd name="connsiteX48" fmla="*/ 6414 w 4123786"/>
              <a:gd name="connsiteY48" fmla="*/ 8009276 h 10695515"/>
              <a:gd name="connsiteX49" fmla="*/ 862 w 4123786"/>
              <a:gd name="connsiteY49" fmla="*/ 7956458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6 w 4123786"/>
              <a:gd name="connsiteY29" fmla="*/ 4850104 h 10695515"/>
              <a:gd name="connsiteX30" fmla="*/ 4123786 w 4123786"/>
              <a:gd name="connsiteY30" fmla="*/ 7596066 h 10695515"/>
              <a:gd name="connsiteX31" fmla="*/ 4123785 w 4123786"/>
              <a:gd name="connsiteY31" fmla="*/ 7596068 h 10695515"/>
              <a:gd name="connsiteX32" fmla="*/ 4123785 w 4123786"/>
              <a:gd name="connsiteY32" fmla="*/ 7916119 h 10695515"/>
              <a:gd name="connsiteX33" fmla="*/ 4123785 w 4123786"/>
              <a:gd name="connsiteY33" fmla="*/ 10239915 h 10695515"/>
              <a:gd name="connsiteX34" fmla="*/ 4123785 w 4123786"/>
              <a:gd name="connsiteY34" fmla="*/ 10662081 h 10695515"/>
              <a:gd name="connsiteX35" fmla="*/ 4090258 w 4123786"/>
              <a:gd name="connsiteY35" fmla="*/ 10695514 h 10695515"/>
              <a:gd name="connsiteX36" fmla="*/ 4072751 w 4123786"/>
              <a:gd name="connsiteY36" fmla="*/ 10695514 h 10695515"/>
              <a:gd name="connsiteX37" fmla="*/ 4072751 w 4123786"/>
              <a:gd name="connsiteY37" fmla="*/ 10695515 h 10695515"/>
              <a:gd name="connsiteX38" fmla="*/ 3145747 w 4123786"/>
              <a:gd name="connsiteY38" fmla="*/ 10695515 h 10695515"/>
              <a:gd name="connsiteX39" fmla="*/ 68003 w 4123786"/>
              <a:gd name="connsiteY39" fmla="*/ 10695515 h 10695515"/>
              <a:gd name="connsiteX40" fmla="*/ 30530 w 4123786"/>
              <a:gd name="connsiteY40" fmla="*/ 10659953 h 10695515"/>
              <a:gd name="connsiteX41" fmla="*/ 30530 w 4123786"/>
              <a:gd name="connsiteY41" fmla="*/ 9043781 h 10695515"/>
              <a:gd name="connsiteX42" fmla="*/ 19986 w 4123786"/>
              <a:gd name="connsiteY42" fmla="*/ 8991028 h 10695515"/>
              <a:gd name="connsiteX43" fmla="*/ 30530 w 4123786"/>
              <a:gd name="connsiteY43" fmla="*/ 8936768 h 10695515"/>
              <a:gd name="connsiteX44" fmla="*/ 30530 w 4123786"/>
              <a:gd name="connsiteY44" fmla="*/ 8213677 h 10695515"/>
              <a:gd name="connsiteX45" fmla="*/ 30530 w 4123786"/>
              <a:gd name="connsiteY45" fmla="*/ 8117697 h 10695515"/>
              <a:gd name="connsiteX46" fmla="*/ 19292 w 4123786"/>
              <a:gd name="connsiteY46" fmla="*/ 8064088 h 10695515"/>
              <a:gd name="connsiteX47" fmla="*/ 6414 w 4123786"/>
              <a:gd name="connsiteY47" fmla="*/ 8009276 h 10695515"/>
              <a:gd name="connsiteX48" fmla="*/ 862 w 4123786"/>
              <a:gd name="connsiteY48" fmla="*/ 7956458 h 10695515"/>
              <a:gd name="connsiteX49" fmla="*/ 0 w 4123786"/>
              <a:gd name="connsiteY49"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6 w 4123786"/>
              <a:gd name="connsiteY29" fmla="*/ 4850104 h 10695515"/>
              <a:gd name="connsiteX30" fmla="*/ 4123786 w 4123786"/>
              <a:gd name="connsiteY30" fmla="*/ 7596066 h 10695515"/>
              <a:gd name="connsiteX31" fmla="*/ 4123785 w 4123786"/>
              <a:gd name="connsiteY31" fmla="*/ 7916119 h 10695515"/>
              <a:gd name="connsiteX32" fmla="*/ 4123785 w 4123786"/>
              <a:gd name="connsiteY32" fmla="*/ 10239915 h 10695515"/>
              <a:gd name="connsiteX33" fmla="*/ 4123785 w 4123786"/>
              <a:gd name="connsiteY33" fmla="*/ 10662081 h 10695515"/>
              <a:gd name="connsiteX34" fmla="*/ 4090258 w 4123786"/>
              <a:gd name="connsiteY34" fmla="*/ 10695514 h 10695515"/>
              <a:gd name="connsiteX35" fmla="*/ 4072751 w 4123786"/>
              <a:gd name="connsiteY35" fmla="*/ 10695514 h 10695515"/>
              <a:gd name="connsiteX36" fmla="*/ 4072751 w 4123786"/>
              <a:gd name="connsiteY36" fmla="*/ 10695515 h 10695515"/>
              <a:gd name="connsiteX37" fmla="*/ 3145747 w 4123786"/>
              <a:gd name="connsiteY37" fmla="*/ 10695515 h 10695515"/>
              <a:gd name="connsiteX38" fmla="*/ 68003 w 4123786"/>
              <a:gd name="connsiteY38" fmla="*/ 10695515 h 10695515"/>
              <a:gd name="connsiteX39" fmla="*/ 30530 w 4123786"/>
              <a:gd name="connsiteY39" fmla="*/ 10659953 h 10695515"/>
              <a:gd name="connsiteX40" fmla="*/ 30530 w 4123786"/>
              <a:gd name="connsiteY40" fmla="*/ 9043781 h 10695515"/>
              <a:gd name="connsiteX41" fmla="*/ 19986 w 4123786"/>
              <a:gd name="connsiteY41" fmla="*/ 8991028 h 10695515"/>
              <a:gd name="connsiteX42" fmla="*/ 30530 w 4123786"/>
              <a:gd name="connsiteY42" fmla="*/ 8936768 h 10695515"/>
              <a:gd name="connsiteX43" fmla="*/ 30530 w 4123786"/>
              <a:gd name="connsiteY43" fmla="*/ 8213677 h 10695515"/>
              <a:gd name="connsiteX44" fmla="*/ 30530 w 4123786"/>
              <a:gd name="connsiteY44" fmla="*/ 8117697 h 10695515"/>
              <a:gd name="connsiteX45" fmla="*/ 19292 w 4123786"/>
              <a:gd name="connsiteY45" fmla="*/ 8064088 h 10695515"/>
              <a:gd name="connsiteX46" fmla="*/ 6414 w 4123786"/>
              <a:gd name="connsiteY46" fmla="*/ 8009276 h 10695515"/>
              <a:gd name="connsiteX47" fmla="*/ 862 w 4123786"/>
              <a:gd name="connsiteY47" fmla="*/ 7956458 h 10695515"/>
              <a:gd name="connsiteX48" fmla="*/ 0 w 4123786"/>
              <a:gd name="connsiteY48"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6 w 4123786"/>
              <a:gd name="connsiteY29" fmla="*/ 4850104 h 10695515"/>
              <a:gd name="connsiteX30" fmla="*/ 4123785 w 4123786"/>
              <a:gd name="connsiteY30" fmla="*/ 7916119 h 10695515"/>
              <a:gd name="connsiteX31" fmla="*/ 4123785 w 4123786"/>
              <a:gd name="connsiteY31" fmla="*/ 10239915 h 10695515"/>
              <a:gd name="connsiteX32" fmla="*/ 4123785 w 4123786"/>
              <a:gd name="connsiteY32" fmla="*/ 10662081 h 10695515"/>
              <a:gd name="connsiteX33" fmla="*/ 4090258 w 4123786"/>
              <a:gd name="connsiteY33" fmla="*/ 10695514 h 10695515"/>
              <a:gd name="connsiteX34" fmla="*/ 4072751 w 4123786"/>
              <a:gd name="connsiteY34" fmla="*/ 10695514 h 10695515"/>
              <a:gd name="connsiteX35" fmla="*/ 4072751 w 4123786"/>
              <a:gd name="connsiteY35" fmla="*/ 10695515 h 10695515"/>
              <a:gd name="connsiteX36" fmla="*/ 3145747 w 4123786"/>
              <a:gd name="connsiteY36" fmla="*/ 10695515 h 10695515"/>
              <a:gd name="connsiteX37" fmla="*/ 68003 w 4123786"/>
              <a:gd name="connsiteY37" fmla="*/ 10695515 h 10695515"/>
              <a:gd name="connsiteX38" fmla="*/ 30530 w 4123786"/>
              <a:gd name="connsiteY38" fmla="*/ 10659953 h 10695515"/>
              <a:gd name="connsiteX39" fmla="*/ 30530 w 4123786"/>
              <a:gd name="connsiteY39" fmla="*/ 9043781 h 10695515"/>
              <a:gd name="connsiteX40" fmla="*/ 19986 w 4123786"/>
              <a:gd name="connsiteY40" fmla="*/ 8991028 h 10695515"/>
              <a:gd name="connsiteX41" fmla="*/ 30530 w 4123786"/>
              <a:gd name="connsiteY41" fmla="*/ 8936768 h 10695515"/>
              <a:gd name="connsiteX42" fmla="*/ 30530 w 4123786"/>
              <a:gd name="connsiteY42" fmla="*/ 8213677 h 10695515"/>
              <a:gd name="connsiteX43" fmla="*/ 30530 w 4123786"/>
              <a:gd name="connsiteY43" fmla="*/ 8117697 h 10695515"/>
              <a:gd name="connsiteX44" fmla="*/ 19292 w 4123786"/>
              <a:gd name="connsiteY44" fmla="*/ 8064088 h 10695515"/>
              <a:gd name="connsiteX45" fmla="*/ 6414 w 4123786"/>
              <a:gd name="connsiteY45" fmla="*/ 8009276 h 10695515"/>
              <a:gd name="connsiteX46" fmla="*/ 862 w 4123786"/>
              <a:gd name="connsiteY46" fmla="*/ 7956458 h 10695515"/>
              <a:gd name="connsiteX47" fmla="*/ 0 w 4123786"/>
              <a:gd name="connsiteY47"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6 w 4123786"/>
              <a:gd name="connsiteY29" fmla="*/ 4850104 h 10695515"/>
              <a:gd name="connsiteX30" fmla="*/ 4123785 w 4123786"/>
              <a:gd name="connsiteY30" fmla="*/ 10239915 h 10695515"/>
              <a:gd name="connsiteX31" fmla="*/ 4123785 w 4123786"/>
              <a:gd name="connsiteY31" fmla="*/ 10662081 h 10695515"/>
              <a:gd name="connsiteX32" fmla="*/ 4090258 w 4123786"/>
              <a:gd name="connsiteY32" fmla="*/ 10695514 h 10695515"/>
              <a:gd name="connsiteX33" fmla="*/ 4072751 w 4123786"/>
              <a:gd name="connsiteY33" fmla="*/ 10695514 h 10695515"/>
              <a:gd name="connsiteX34" fmla="*/ 4072751 w 4123786"/>
              <a:gd name="connsiteY34" fmla="*/ 10695515 h 10695515"/>
              <a:gd name="connsiteX35" fmla="*/ 3145747 w 4123786"/>
              <a:gd name="connsiteY35" fmla="*/ 10695515 h 10695515"/>
              <a:gd name="connsiteX36" fmla="*/ 68003 w 4123786"/>
              <a:gd name="connsiteY36" fmla="*/ 10695515 h 10695515"/>
              <a:gd name="connsiteX37" fmla="*/ 30530 w 4123786"/>
              <a:gd name="connsiteY37" fmla="*/ 10659953 h 10695515"/>
              <a:gd name="connsiteX38" fmla="*/ 30530 w 4123786"/>
              <a:gd name="connsiteY38" fmla="*/ 9043781 h 10695515"/>
              <a:gd name="connsiteX39" fmla="*/ 19986 w 4123786"/>
              <a:gd name="connsiteY39" fmla="*/ 8991028 h 10695515"/>
              <a:gd name="connsiteX40" fmla="*/ 30530 w 4123786"/>
              <a:gd name="connsiteY40" fmla="*/ 8936768 h 10695515"/>
              <a:gd name="connsiteX41" fmla="*/ 30530 w 4123786"/>
              <a:gd name="connsiteY41" fmla="*/ 8213677 h 10695515"/>
              <a:gd name="connsiteX42" fmla="*/ 30530 w 4123786"/>
              <a:gd name="connsiteY42" fmla="*/ 8117697 h 10695515"/>
              <a:gd name="connsiteX43" fmla="*/ 19292 w 4123786"/>
              <a:gd name="connsiteY43" fmla="*/ 8064088 h 10695515"/>
              <a:gd name="connsiteX44" fmla="*/ 6414 w 4123786"/>
              <a:gd name="connsiteY44" fmla="*/ 8009276 h 10695515"/>
              <a:gd name="connsiteX45" fmla="*/ 862 w 4123786"/>
              <a:gd name="connsiteY45" fmla="*/ 7956458 h 10695515"/>
              <a:gd name="connsiteX46" fmla="*/ 0 w 4123786"/>
              <a:gd name="connsiteY46"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5 w 4123786"/>
              <a:gd name="connsiteY29" fmla="*/ 10239915 h 10695515"/>
              <a:gd name="connsiteX30" fmla="*/ 4123785 w 4123786"/>
              <a:gd name="connsiteY30" fmla="*/ 10662081 h 10695515"/>
              <a:gd name="connsiteX31" fmla="*/ 4090258 w 4123786"/>
              <a:gd name="connsiteY31" fmla="*/ 10695514 h 10695515"/>
              <a:gd name="connsiteX32" fmla="*/ 4072751 w 4123786"/>
              <a:gd name="connsiteY32" fmla="*/ 10695514 h 10695515"/>
              <a:gd name="connsiteX33" fmla="*/ 4072751 w 4123786"/>
              <a:gd name="connsiteY33" fmla="*/ 10695515 h 10695515"/>
              <a:gd name="connsiteX34" fmla="*/ 3145747 w 4123786"/>
              <a:gd name="connsiteY34" fmla="*/ 10695515 h 10695515"/>
              <a:gd name="connsiteX35" fmla="*/ 68003 w 4123786"/>
              <a:gd name="connsiteY35" fmla="*/ 10695515 h 10695515"/>
              <a:gd name="connsiteX36" fmla="*/ 30530 w 4123786"/>
              <a:gd name="connsiteY36" fmla="*/ 10659953 h 10695515"/>
              <a:gd name="connsiteX37" fmla="*/ 30530 w 4123786"/>
              <a:gd name="connsiteY37" fmla="*/ 9043781 h 10695515"/>
              <a:gd name="connsiteX38" fmla="*/ 19986 w 4123786"/>
              <a:gd name="connsiteY38" fmla="*/ 8991028 h 10695515"/>
              <a:gd name="connsiteX39" fmla="*/ 30530 w 4123786"/>
              <a:gd name="connsiteY39" fmla="*/ 8936768 h 10695515"/>
              <a:gd name="connsiteX40" fmla="*/ 30530 w 4123786"/>
              <a:gd name="connsiteY40" fmla="*/ 8213677 h 10695515"/>
              <a:gd name="connsiteX41" fmla="*/ 30530 w 4123786"/>
              <a:gd name="connsiteY41" fmla="*/ 8117697 h 10695515"/>
              <a:gd name="connsiteX42" fmla="*/ 19292 w 4123786"/>
              <a:gd name="connsiteY42" fmla="*/ 8064088 h 10695515"/>
              <a:gd name="connsiteX43" fmla="*/ 6414 w 4123786"/>
              <a:gd name="connsiteY43" fmla="*/ 8009276 h 10695515"/>
              <a:gd name="connsiteX44" fmla="*/ 862 w 4123786"/>
              <a:gd name="connsiteY44" fmla="*/ 7956458 h 10695515"/>
              <a:gd name="connsiteX45" fmla="*/ 0 w 4123786"/>
              <a:gd name="connsiteY45"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5 w 4123786"/>
              <a:gd name="connsiteY29" fmla="*/ 10239915 h 10695515"/>
              <a:gd name="connsiteX30" fmla="*/ 4123785 w 4123786"/>
              <a:gd name="connsiteY30" fmla="*/ 10662081 h 10695515"/>
              <a:gd name="connsiteX31" fmla="*/ 4090258 w 4123786"/>
              <a:gd name="connsiteY31" fmla="*/ 10695514 h 10695515"/>
              <a:gd name="connsiteX32" fmla="*/ 4072751 w 4123786"/>
              <a:gd name="connsiteY32" fmla="*/ 10695514 h 10695515"/>
              <a:gd name="connsiteX33" fmla="*/ 4072751 w 4123786"/>
              <a:gd name="connsiteY33" fmla="*/ 10695515 h 10695515"/>
              <a:gd name="connsiteX34" fmla="*/ 68003 w 4123786"/>
              <a:gd name="connsiteY34" fmla="*/ 10695515 h 10695515"/>
              <a:gd name="connsiteX35" fmla="*/ 30530 w 4123786"/>
              <a:gd name="connsiteY35" fmla="*/ 10659953 h 10695515"/>
              <a:gd name="connsiteX36" fmla="*/ 30530 w 4123786"/>
              <a:gd name="connsiteY36" fmla="*/ 9043781 h 10695515"/>
              <a:gd name="connsiteX37" fmla="*/ 19986 w 4123786"/>
              <a:gd name="connsiteY37" fmla="*/ 8991028 h 10695515"/>
              <a:gd name="connsiteX38" fmla="*/ 30530 w 4123786"/>
              <a:gd name="connsiteY38" fmla="*/ 8936768 h 10695515"/>
              <a:gd name="connsiteX39" fmla="*/ 30530 w 4123786"/>
              <a:gd name="connsiteY39" fmla="*/ 8213677 h 10695515"/>
              <a:gd name="connsiteX40" fmla="*/ 30530 w 4123786"/>
              <a:gd name="connsiteY40" fmla="*/ 8117697 h 10695515"/>
              <a:gd name="connsiteX41" fmla="*/ 19292 w 4123786"/>
              <a:gd name="connsiteY41" fmla="*/ 8064088 h 10695515"/>
              <a:gd name="connsiteX42" fmla="*/ 6414 w 4123786"/>
              <a:gd name="connsiteY42" fmla="*/ 8009276 h 10695515"/>
              <a:gd name="connsiteX43" fmla="*/ 862 w 4123786"/>
              <a:gd name="connsiteY43" fmla="*/ 7956458 h 10695515"/>
              <a:gd name="connsiteX44" fmla="*/ 0 w 4123786"/>
              <a:gd name="connsiteY44"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86094 w 4123786"/>
              <a:gd name="connsiteY22" fmla="*/ 0 h 10695515"/>
              <a:gd name="connsiteX23" fmla="*/ 4090259 w 4123786"/>
              <a:gd name="connsiteY23" fmla="*/ 0 h 10695515"/>
              <a:gd name="connsiteX24" fmla="*/ 4123786 w 4123786"/>
              <a:gd name="connsiteY24" fmla="*/ 33528 h 10695515"/>
              <a:gd name="connsiteX25" fmla="*/ 4123786 w 4123786"/>
              <a:gd name="connsiteY25" fmla="*/ 2779490 h 10695515"/>
              <a:gd name="connsiteX26" fmla="*/ 4123785 w 4123786"/>
              <a:gd name="connsiteY26" fmla="*/ 2779492 h 10695515"/>
              <a:gd name="connsiteX27" fmla="*/ 4123785 w 4123786"/>
              <a:gd name="connsiteY27" fmla="*/ 3099544 h 10695515"/>
              <a:gd name="connsiteX28" fmla="*/ 4123785 w 4123786"/>
              <a:gd name="connsiteY28" fmla="*/ 4850102 h 10695515"/>
              <a:gd name="connsiteX29" fmla="*/ 4123785 w 4123786"/>
              <a:gd name="connsiteY29" fmla="*/ 10662081 h 10695515"/>
              <a:gd name="connsiteX30" fmla="*/ 4090258 w 4123786"/>
              <a:gd name="connsiteY30" fmla="*/ 10695514 h 10695515"/>
              <a:gd name="connsiteX31" fmla="*/ 4072751 w 4123786"/>
              <a:gd name="connsiteY31" fmla="*/ 10695514 h 10695515"/>
              <a:gd name="connsiteX32" fmla="*/ 4072751 w 4123786"/>
              <a:gd name="connsiteY32" fmla="*/ 10695515 h 10695515"/>
              <a:gd name="connsiteX33" fmla="*/ 68003 w 4123786"/>
              <a:gd name="connsiteY33" fmla="*/ 10695515 h 10695515"/>
              <a:gd name="connsiteX34" fmla="*/ 30530 w 4123786"/>
              <a:gd name="connsiteY34" fmla="*/ 10659953 h 10695515"/>
              <a:gd name="connsiteX35" fmla="*/ 30530 w 4123786"/>
              <a:gd name="connsiteY35" fmla="*/ 9043781 h 10695515"/>
              <a:gd name="connsiteX36" fmla="*/ 19986 w 4123786"/>
              <a:gd name="connsiteY36" fmla="*/ 8991028 h 10695515"/>
              <a:gd name="connsiteX37" fmla="*/ 30530 w 4123786"/>
              <a:gd name="connsiteY37" fmla="*/ 8936768 h 10695515"/>
              <a:gd name="connsiteX38" fmla="*/ 30530 w 4123786"/>
              <a:gd name="connsiteY38" fmla="*/ 8213677 h 10695515"/>
              <a:gd name="connsiteX39" fmla="*/ 30530 w 4123786"/>
              <a:gd name="connsiteY39" fmla="*/ 8117697 h 10695515"/>
              <a:gd name="connsiteX40" fmla="*/ 19292 w 4123786"/>
              <a:gd name="connsiteY40" fmla="*/ 8064088 h 10695515"/>
              <a:gd name="connsiteX41" fmla="*/ 6414 w 4123786"/>
              <a:gd name="connsiteY41" fmla="*/ 8009276 h 10695515"/>
              <a:gd name="connsiteX42" fmla="*/ 862 w 4123786"/>
              <a:gd name="connsiteY42" fmla="*/ 7956458 h 10695515"/>
              <a:gd name="connsiteX43" fmla="*/ 0 w 4123786"/>
              <a:gd name="connsiteY43"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86033 w 4123786"/>
              <a:gd name="connsiteY21" fmla="*/ 31 h 10695515"/>
              <a:gd name="connsiteX22" fmla="*/ 4090259 w 4123786"/>
              <a:gd name="connsiteY22" fmla="*/ 0 h 10695515"/>
              <a:gd name="connsiteX23" fmla="*/ 4123786 w 4123786"/>
              <a:gd name="connsiteY23" fmla="*/ 33528 h 10695515"/>
              <a:gd name="connsiteX24" fmla="*/ 4123786 w 4123786"/>
              <a:gd name="connsiteY24" fmla="*/ 2779490 h 10695515"/>
              <a:gd name="connsiteX25" fmla="*/ 4123785 w 4123786"/>
              <a:gd name="connsiteY25" fmla="*/ 2779492 h 10695515"/>
              <a:gd name="connsiteX26" fmla="*/ 4123785 w 4123786"/>
              <a:gd name="connsiteY26" fmla="*/ 3099544 h 10695515"/>
              <a:gd name="connsiteX27" fmla="*/ 4123785 w 4123786"/>
              <a:gd name="connsiteY27" fmla="*/ 4850102 h 10695515"/>
              <a:gd name="connsiteX28" fmla="*/ 4123785 w 4123786"/>
              <a:gd name="connsiteY28" fmla="*/ 10662081 h 10695515"/>
              <a:gd name="connsiteX29" fmla="*/ 4090258 w 4123786"/>
              <a:gd name="connsiteY29" fmla="*/ 10695514 h 10695515"/>
              <a:gd name="connsiteX30" fmla="*/ 4072751 w 4123786"/>
              <a:gd name="connsiteY30" fmla="*/ 10695514 h 10695515"/>
              <a:gd name="connsiteX31" fmla="*/ 4072751 w 4123786"/>
              <a:gd name="connsiteY31" fmla="*/ 10695515 h 10695515"/>
              <a:gd name="connsiteX32" fmla="*/ 68003 w 4123786"/>
              <a:gd name="connsiteY32" fmla="*/ 10695515 h 10695515"/>
              <a:gd name="connsiteX33" fmla="*/ 30530 w 4123786"/>
              <a:gd name="connsiteY33" fmla="*/ 10659953 h 10695515"/>
              <a:gd name="connsiteX34" fmla="*/ 30530 w 4123786"/>
              <a:gd name="connsiteY34" fmla="*/ 9043781 h 10695515"/>
              <a:gd name="connsiteX35" fmla="*/ 19986 w 4123786"/>
              <a:gd name="connsiteY35" fmla="*/ 8991028 h 10695515"/>
              <a:gd name="connsiteX36" fmla="*/ 30530 w 4123786"/>
              <a:gd name="connsiteY36" fmla="*/ 8936768 h 10695515"/>
              <a:gd name="connsiteX37" fmla="*/ 30530 w 4123786"/>
              <a:gd name="connsiteY37" fmla="*/ 8213677 h 10695515"/>
              <a:gd name="connsiteX38" fmla="*/ 30530 w 4123786"/>
              <a:gd name="connsiteY38" fmla="*/ 8117697 h 10695515"/>
              <a:gd name="connsiteX39" fmla="*/ 19292 w 4123786"/>
              <a:gd name="connsiteY39" fmla="*/ 8064088 h 10695515"/>
              <a:gd name="connsiteX40" fmla="*/ 6414 w 4123786"/>
              <a:gd name="connsiteY40" fmla="*/ 8009276 h 10695515"/>
              <a:gd name="connsiteX41" fmla="*/ 862 w 4123786"/>
              <a:gd name="connsiteY41" fmla="*/ 7956458 h 10695515"/>
              <a:gd name="connsiteX42" fmla="*/ 0 w 4123786"/>
              <a:gd name="connsiteY42"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47590 w 4123786"/>
              <a:gd name="connsiteY20" fmla="*/ 32 h 10695515"/>
              <a:gd name="connsiteX21" fmla="*/ 4090259 w 4123786"/>
              <a:gd name="connsiteY21" fmla="*/ 0 h 10695515"/>
              <a:gd name="connsiteX22" fmla="*/ 4123786 w 4123786"/>
              <a:gd name="connsiteY22" fmla="*/ 33528 h 10695515"/>
              <a:gd name="connsiteX23" fmla="*/ 4123786 w 4123786"/>
              <a:gd name="connsiteY23" fmla="*/ 2779490 h 10695515"/>
              <a:gd name="connsiteX24" fmla="*/ 4123785 w 4123786"/>
              <a:gd name="connsiteY24" fmla="*/ 2779492 h 10695515"/>
              <a:gd name="connsiteX25" fmla="*/ 4123785 w 4123786"/>
              <a:gd name="connsiteY25" fmla="*/ 3099544 h 10695515"/>
              <a:gd name="connsiteX26" fmla="*/ 4123785 w 4123786"/>
              <a:gd name="connsiteY26" fmla="*/ 4850102 h 10695515"/>
              <a:gd name="connsiteX27" fmla="*/ 4123785 w 4123786"/>
              <a:gd name="connsiteY27" fmla="*/ 10662081 h 10695515"/>
              <a:gd name="connsiteX28" fmla="*/ 4090258 w 4123786"/>
              <a:gd name="connsiteY28" fmla="*/ 10695514 h 10695515"/>
              <a:gd name="connsiteX29" fmla="*/ 4072751 w 4123786"/>
              <a:gd name="connsiteY29" fmla="*/ 10695514 h 10695515"/>
              <a:gd name="connsiteX30" fmla="*/ 4072751 w 4123786"/>
              <a:gd name="connsiteY30" fmla="*/ 10695515 h 10695515"/>
              <a:gd name="connsiteX31" fmla="*/ 68003 w 4123786"/>
              <a:gd name="connsiteY31" fmla="*/ 10695515 h 10695515"/>
              <a:gd name="connsiteX32" fmla="*/ 30530 w 4123786"/>
              <a:gd name="connsiteY32" fmla="*/ 10659953 h 10695515"/>
              <a:gd name="connsiteX33" fmla="*/ 30530 w 4123786"/>
              <a:gd name="connsiteY33" fmla="*/ 9043781 h 10695515"/>
              <a:gd name="connsiteX34" fmla="*/ 19986 w 4123786"/>
              <a:gd name="connsiteY34" fmla="*/ 8991028 h 10695515"/>
              <a:gd name="connsiteX35" fmla="*/ 30530 w 4123786"/>
              <a:gd name="connsiteY35" fmla="*/ 8936768 h 10695515"/>
              <a:gd name="connsiteX36" fmla="*/ 30530 w 4123786"/>
              <a:gd name="connsiteY36" fmla="*/ 8213677 h 10695515"/>
              <a:gd name="connsiteX37" fmla="*/ 30530 w 4123786"/>
              <a:gd name="connsiteY37" fmla="*/ 8117697 h 10695515"/>
              <a:gd name="connsiteX38" fmla="*/ 19292 w 4123786"/>
              <a:gd name="connsiteY38" fmla="*/ 8064088 h 10695515"/>
              <a:gd name="connsiteX39" fmla="*/ 6414 w 4123786"/>
              <a:gd name="connsiteY39" fmla="*/ 8009276 h 10695515"/>
              <a:gd name="connsiteX40" fmla="*/ 862 w 4123786"/>
              <a:gd name="connsiteY40" fmla="*/ 7956458 h 10695515"/>
              <a:gd name="connsiteX41" fmla="*/ 0 w 4123786"/>
              <a:gd name="connsiteY41"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090259 w 4123786"/>
              <a:gd name="connsiteY20" fmla="*/ 0 h 10695515"/>
              <a:gd name="connsiteX21" fmla="*/ 4123786 w 4123786"/>
              <a:gd name="connsiteY21" fmla="*/ 33528 h 10695515"/>
              <a:gd name="connsiteX22" fmla="*/ 4123786 w 4123786"/>
              <a:gd name="connsiteY22" fmla="*/ 2779490 h 10695515"/>
              <a:gd name="connsiteX23" fmla="*/ 4123785 w 4123786"/>
              <a:gd name="connsiteY23" fmla="*/ 2779492 h 10695515"/>
              <a:gd name="connsiteX24" fmla="*/ 4123785 w 4123786"/>
              <a:gd name="connsiteY24" fmla="*/ 3099544 h 10695515"/>
              <a:gd name="connsiteX25" fmla="*/ 4123785 w 4123786"/>
              <a:gd name="connsiteY25" fmla="*/ 4850102 h 10695515"/>
              <a:gd name="connsiteX26" fmla="*/ 4123785 w 4123786"/>
              <a:gd name="connsiteY26" fmla="*/ 10662081 h 10695515"/>
              <a:gd name="connsiteX27" fmla="*/ 4090258 w 4123786"/>
              <a:gd name="connsiteY27" fmla="*/ 10695514 h 10695515"/>
              <a:gd name="connsiteX28" fmla="*/ 4072751 w 4123786"/>
              <a:gd name="connsiteY28" fmla="*/ 10695514 h 10695515"/>
              <a:gd name="connsiteX29" fmla="*/ 4072751 w 4123786"/>
              <a:gd name="connsiteY29" fmla="*/ 10695515 h 10695515"/>
              <a:gd name="connsiteX30" fmla="*/ 68003 w 4123786"/>
              <a:gd name="connsiteY30" fmla="*/ 10695515 h 10695515"/>
              <a:gd name="connsiteX31" fmla="*/ 30530 w 4123786"/>
              <a:gd name="connsiteY31" fmla="*/ 10659953 h 10695515"/>
              <a:gd name="connsiteX32" fmla="*/ 30530 w 4123786"/>
              <a:gd name="connsiteY32" fmla="*/ 9043781 h 10695515"/>
              <a:gd name="connsiteX33" fmla="*/ 19986 w 4123786"/>
              <a:gd name="connsiteY33" fmla="*/ 8991028 h 10695515"/>
              <a:gd name="connsiteX34" fmla="*/ 30530 w 4123786"/>
              <a:gd name="connsiteY34" fmla="*/ 8936768 h 10695515"/>
              <a:gd name="connsiteX35" fmla="*/ 30530 w 4123786"/>
              <a:gd name="connsiteY35" fmla="*/ 8213677 h 10695515"/>
              <a:gd name="connsiteX36" fmla="*/ 30530 w 4123786"/>
              <a:gd name="connsiteY36" fmla="*/ 8117697 h 10695515"/>
              <a:gd name="connsiteX37" fmla="*/ 19292 w 4123786"/>
              <a:gd name="connsiteY37" fmla="*/ 8064088 h 10695515"/>
              <a:gd name="connsiteX38" fmla="*/ 6414 w 4123786"/>
              <a:gd name="connsiteY38" fmla="*/ 8009276 h 10695515"/>
              <a:gd name="connsiteX39" fmla="*/ 862 w 4123786"/>
              <a:gd name="connsiteY39" fmla="*/ 7956458 h 10695515"/>
              <a:gd name="connsiteX40" fmla="*/ 0 w 4123786"/>
              <a:gd name="connsiteY40"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090259 w 4123786"/>
              <a:gd name="connsiteY20" fmla="*/ 0 h 10695515"/>
              <a:gd name="connsiteX21" fmla="*/ 4123786 w 4123786"/>
              <a:gd name="connsiteY21" fmla="*/ 33528 h 10695515"/>
              <a:gd name="connsiteX22" fmla="*/ 4123786 w 4123786"/>
              <a:gd name="connsiteY22" fmla="*/ 2779490 h 10695515"/>
              <a:gd name="connsiteX23" fmla="*/ 4123785 w 4123786"/>
              <a:gd name="connsiteY23" fmla="*/ 3099544 h 10695515"/>
              <a:gd name="connsiteX24" fmla="*/ 4123785 w 4123786"/>
              <a:gd name="connsiteY24" fmla="*/ 4850102 h 10695515"/>
              <a:gd name="connsiteX25" fmla="*/ 4123785 w 4123786"/>
              <a:gd name="connsiteY25" fmla="*/ 10662081 h 10695515"/>
              <a:gd name="connsiteX26" fmla="*/ 4090258 w 4123786"/>
              <a:gd name="connsiteY26" fmla="*/ 10695514 h 10695515"/>
              <a:gd name="connsiteX27" fmla="*/ 4072751 w 4123786"/>
              <a:gd name="connsiteY27" fmla="*/ 10695514 h 10695515"/>
              <a:gd name="connsiteX28" fmla="*/ 4072751 w 4123786"/>
              <a:gd name="connsiteY28" fmla="*/ 10695515 h 10695515"/>
              <a:gd name="connsiteX29" fmla="*/ 68003 w 4123786"/>
              <a:gd name="connsiteY29" fmla="*/ 10695515 h 10695515"/>
              <a:gd name="connsiteX30" fmla="*/ 30530 w 4123786"/>
              <a:gd name="connsiteY30" fmla="*/ 10659953 h 10695515"/>
              <a:gd name="connsiteX31" fmla="*/ 30530 w 4123786"/>
              <a:gd name="connsiteY31" fmla="*/ 9043781 h 10695515"/>
              <a:gd name="connsiteX32" fmla="*/ 19986 w 4123786"/>
              <a:gd name="connsiteY32" fmla="*/ 8991028 h 10695515"/>
              <a:gd name="connsiteX33" fmla="*/ 30530 w 4123786"/>
              <a:gd name="connsiteY33" fmla="*/ 8936768 h 10695515"/>
              <a:gd name="connsiteX34" fmla="*/ 30530 w 4123786"/>
              <a:gd name="connsiteY34" fmla="*/ 8213677 h 10695515"/>
              <a:gd name="connsiteX35" fmla="*/ 30530 w 4123786"/>
              <a:gd name="connsiteY35" fmla="*/ 8117697 h 10695515"/>
              <a:gd name="connsiteX36" fmla="*/ 19292 w 4123786"/>
              <a:gd name="connsiteY36" fmla="*/ 8064088 h 10695515"/>
              <a:gd name="connsiteX37" fmla="*/ 6414 w 4123786"/>
              <a:gd name="connsiteY37" fmla="*/ 8009276 h 10695515"/>
              <a:gd name="connsiteX38" fmla="*/ 862 w 4123786"/>
              <a:gd name="connsiteY38" fmla="*/ 7956458 h 10695515"/>
              <a:gd name="connsiteX39" fmla="*/ 0 w 4123786"/>
              <a:gd name="connsiteY39" fmla="*/ 7915797 h 10695515"/>
              <a:gd name="connsiteX0" fmla="*/ 0 w 4123786"/>
              <a:gd name="connsiteY0" fmla="*/ 7915797 h 10695515"/>
              <a:gd name="connsiteX1" fmla="*/ 7600 w 4123786"/>
              <a:gd name="connsiteY1" fmla="*/ 7873197 h 10695515"/>
              <a:gd name="connsiteX2" fmla="*/ 4439 w 4123786"/>
              <a:gd name="connsiteY2" fmla="*/ 7844441 h 10695515"/>
              <a:gd name="connsiteX3" fmla="*/ 12582 w 4123786"/>
              <a:gd name="connsiteY3" fmla="*/ 7790887 h 10695515"/>
              <a:gd name="connsiteX4" fmla="*/ 20085 w 4123786"/>
              <a:gd name="connsiteY4" fmla="*/ 7712540 h 10695515"/>
              <a:gd name="connsiteX5" fmla="*/ 28081 w 4123786"/>
              <a:gd name="connsiteY5" fmla="*/ 7658609 h 10695515"/>
              <a:gd name="connsiteX6" fmla="*/ 30530 w 4123786"/>
              <a:gd name="connsiteY6" fmla="*/ 7648210 h 10695515"/>
              <a:gd name="connsiteX7" fmla="*/ 30530 w 4123786"/>
              <a:gd name="connsiteY7" fmla="*/ 7295316 h 10695515"/>
              <a:gd name="connsiteX8" fmla="*/ 27793 w 4123786"/>
              <a:gd name="connsiteY8" fmla="*/ 7269284 h 10695515"/>
              <a:gd name="connsiteX9" fmla="*/ 30530 w 4123786"/>
              <a:gd name="connsiteY9" fmla="*/ 7181458 h 10695515"/>
              <a:gd name="connsiteX10" fmla="*/ 26802 w 4123786"/>
              <a:gd name="connsiteY10" fmla="*/ 7168704 h 10695515"/>
              <a:gd name="connsiteX11" fmla="*/ 30530 w 4123786"/>
              <a:gd name="connsiteY11" fmla="*/ 7082840 h 10695515"/>
              <a:gd name="connsiteX12" fmla="*/ 27363 w 4123786"/>
              <a:gd name="connsiteY12" fmla="*/ 6988764 h 10695515"/>
              <a:gd name="connsiteX13" fmla="*/ 18853 w 4123786"/>
              <a:gd name="connsiteY13" fmla="*/ 6981739 h 10695515"/>
              <a:gd name="connsiteX14" fmla="*/ 18106 w 4123786"/>
              <a:gd name="connsiteY14" fmla="*/ 6961107 h 10695515"/>
              <a:gd name="connsiteX15" fmla="*/ 18269 w 4123786"/>
              <a:gd name="connsiteY15" fmla="*/ 6928626 h 10695515"/>
              <a:gd name="connsiteX16" fmla="*/ 27200 w 4123786"/>
              <a:gd name="connsiteY16" fmla="*/ 6855869 h 10695515"/>
              <a:gd name="connsiteX17" fmla="*/ 21919 w 4123786"/>
              <a:gd name="connsiteY17" fmla="*/ 40543 h 10695515"/>
              <a:gd name="connsiteX18" fmla="*/ 47162 w 4123786"/>
              <a:gd name="connsiteY18" fmla="*/ 4670 h 10695515"/>
              <a:gd name="connsiteX19" fmla="*/ 68017 w 4123786"/>
              <a:gd name="connsiteY19" fmla="*/ 37 h 10695515"/>
              <a:gd name="connsiteX20" fmla="*/ 4090259 w 4123786"/>
              <a:gd name="connsiteY20" fmla="*/ 0 h 10695515"/>
              <a:gd name="connsiteX21" fmla="*/ 4123786 w 4123786"/>
              <a:gd name="connsiteY21" fmla="*/ 33528 h 10695515"/>
              <a:gd name="connsiteX22" fmla="*/ 4123785 w 4123786"/>
              <a:gd name="connsiteY22" fmla="*/ 3099544 h 10695515"/>
              <a:gd name="connsiteX23" fmla="*/ 4123785 w 4123786"/>
              <a:gd name="connsiteY23" fmla="*/ 4850102 h 10695515"/>
              <a:gd name="connsiteX24" fmla="*/ 4123785 w 4123786"/>
              <a:gd name="connsiteY24" fmla="*/ 10662081 h 10695515"/>
              <a:gd name="connsiteX25" fmla="*/ 4090258 w 4123786"/>
              <a:gd name="connsiteY25" fmla="*/ 10695514 h 10695515"/>
              <a:gd name="connsiteX26" fmla="*/ 4072751 w 4123786"/>
              <a:gd name="connsiteY26" fmla="*/ 10695514 h 10695515"/>
              <a:gd name="connsiteX27" fmla="*/ 4072751 w 4123786"/>
              <a:gd name="connsiteY27" fmla="*/ 10695515 h 10695515"/>
              <a:gd name="connsiteX28" fmla="*/ 68003 w 4123786"/>
              <a:gd name="connsiteY28" fmla="*/ 10695515 h 10695515"/>
              <a:gd name="connsiteX29" fmla="*/ 30530 w 4123786"/>
              <a:gd name="connsiteY29" fmla="*/ 10659953 h 10695515"/>
              <a:gd name="connsiteX30" fmla="*/ 30530 w 4123786"/>
              <a:gd name="connsiteY30" fmla="*/ 9043781 h 10695515"/>
              <a:gd name="connsiteX31" fmla="*/ 19986 w 4123786"/>
              <a:gd name="connsiteY31" fmla="*/ 8991028 h 10695515"/>
              <a:gd name="connsiteX32" fmla="*/ 30530 w 4123786"/>
              <a:gd name="connsiteY32" fmla="*/ 8936768 h 10695515"/>
              <a:gd name="connsiteX33" fmla="*/ 30530 w 4123786"/>
              <a:gd name="connsiteY33" fmla="*/ 8213677 h 10695515"/>
              <a:gd name="connsiteX34" fmla="*/ 30530 w 4123786"/>
              <a:gd name="connsiteY34" fmla="*/ 8117697 h 10695515"/>
              <a:gd name="connsiteX35" fmla="*/ 19292 w 4123786"/>
              <a:gd name="connsiteY35" fmla="*/ 8064088 h 10695515"/>
              <a:gd name="connsiteX36" fmla="*/ 6414 w 4123786"/>
              <a:gd name="connsiteY36" fmla="*/ 8009276 h 10695515"/>
              <a:gd name="connsiteX37" fmla="*/ 862 w 4123786"/>
              <a:gd name="connsiteY37" fmla="*/ 7956458 h 10695515"/>
              <a:gd name="connsiteX38" fmla="*/ 0 w 4123786"/>
              <a:gd name="connsiteY38" fmla="*/ 7915797 h 10695515"/>
              <a:gd name="connsiteX0" fmla="*/ 0 w 4126269"/>
              <a:gd name="connsiteY0" fmla="*/ 7915797 h 10695515"/>
              <a:gd name="connsiteX1" fmla="*/ 7600 w 4126269"/>
              <a:gd name="connsiteY1" fmla="*/ 7873197 h 10695515"/>
              <a:gd name="connsiteX2" fmla="*/ 4439 w 4126269"/>
              <a:gd name="connsiteY2" fmla="*/ 7844441 h 10695515"/>
              <a:gd name="connsiteX3" fmla="*/ 12582 w 4126269"/>
              <a:gd name="connsiteY3" fmla="*/ 7790887 h 10695515"/>
              <a:gd name="connsiteX4" fmla="*/ 20085 w 4126269"/>
              <a:gd name="connsiteY4" fmla="*/ 7712540 h 10695515"/>
              <a:gd name="connsiteX5" fmla="*/ 28081 w 4126269"/>
              <a:gd name="connsiteY5" fmla="*/ 7658609 h 10695515"/>
              <a:gd name="connsiteX6" fmla="*/ 30530 w 4126269"/>
              <a:gd name="connsiteY6" fmla="*/ 7648210 h 10695515"/>
              <a:gd name="connsiteX7" fmla="*/ 30530 w 4126269"/>
              <a:gd name="connsiteY7" fmla="*/ 7295316 h 10695515"/>
              <a:gd name="connsiteX8" fmla="*/ 27793 w 4126269"/>
              <a:gd name="connsiteY8" fmla="*/ 7269284 h 10695515"/>
              <a:gd name="connsiteX9" fmla="*/ 30530 w 4126269"/>
              <a:gd name="connsiteY9" fmla="*/ 7181458 h 10695515"/>
              <a:gd name="connsiteX10" fmla="*/ 26802 w 4126269"/>
              <a:gd name="connsiteY10" fmla="*/ 7168704 h 10695515"/>
              <a:gd name="connsiteX11" fmla="*/ 30530 w 4126269"/>
              <a:gd name="connsiteY11" fmla="*/ 7082840 h 10695515"/>
              <a:gd name="connsiteX12" fmla="*/ 27363 w 4126269"/>
              <a:gd name="connsiteY12" fmla="*/ 6988764 h 10695515"/>
              <a:gd name="connsiteX13" fmla="*/ 18853 w 4126269"/>
              <a:gd name="connsiteY13" fmla="*/ 6981739 h 10695515"/>
              <a:gd name="connsiteX14" fmla="*/ 18106 w 4126269"/>
              <a:gd name="connsiteY14" fmla="*/ 6961107 h 10695515"/>
              <a:gd name="connsiteX15" fmla="*/ 18269 w 4126269"/>
              <a:gd name="connsiteY15" fmla="*/ 6928626 h 10695515"/>
              <a:gd name="connsiteX16" fmla="*/ 27200 w 4126269"/>
              <a:gd name="connsiteY16" fmla="*/ 6855869 h 10695515"/>
              <a:gd name="connsiteX17" fmla="*/ 21919 w 4126269"/>
              <a:gd name="connsiteY17" fmla="*/ 40543 h 10695515"/>
              <a:gd name="connsiteX18" fmla="*/ 47162 w 4126269"/>
              <a:gd name="connsiteY18" fmla="*/ 4670 h 10695515"/>
              <a:gd name="connsiteX19" fmla="*/ 68017 w 4126269"/>
              <a:gd name="connsiteY19" fmla="*/ 37 h 10695515"/>
              <a:gd name="connsiteX20" fmla="*/ 4090259 w 4126269"/>
              <a:gd name="connsiteY20" fmla="*/ 0 h 10695515"/>
              <a:gd name="connsiteX21" fmla="*/ 4123786 w 4126269"/>
              <a:gd name="connsiteY21" fmla="*/ 33528 h 10695515"/>
              <a:gd name="connsiteX22" fmla="*/ 4123785 w 4126269"/>
              <a:gd name="connsiteY22" fmla="*/ 4850102 h 10695515"/>
              <a:gd name="connsiteX23" fmla="*/ 4123785 w 4126269"/>
              <a:gd name="connsiteY23" fmla="*/ 10662081 h 10695515"/>
              <a:gd name="connsiteX24" fmla="*/ 4090258 w 4126269"/>
              <a:gd name="connsiteY24" fmla="*/ 10695514 h 10695515"/>
              <a:gd name="connsiteX25" fmla="*/ 4072751 w 4126269"/>
              <a:gd name="connsiteY25" fmla="*/ 10695514 h 10695515"/>
              <a:gd name="connsiteX26" fmla="*/ 4072751 w 4126269"/>
              <a:gd name="connsiteY26" fmla="*/ 10695515 h 10695515"/>
              <a:gd name="connsiteX27" fmla="*/ 68003 w 4126269"/>
              <a:gd name="connsiteY27" fmla="*/ 10695515 h 10695515"/>
              <a:gd name="connsiteX28" fmla="*/ 30530 w 4126269"/>
              <a:gd name="connsiteY28" fmla="*/ 10659953 h 10695515"/>
              <a:gd name="connsiteX29" fmla="*/ 30530 w 4126269"/>
              <a:gd name="connsiteY29" fmla="*/ 9043781 h 10695515"/>
              <a:gd name="connsiteX30" fmla="*/ 19986 w 4126269"/>
              <a:gd name="connsiteY30" fmla="*/ 8991028 h 10695515"/>
              <a:gd name="connsiteX31" fmla="*/ 30530 w 4126269"/>
              <a:gd name="connsiteY31" fmla="*/ 8936768 h 10695515"/>
              <a:gd name="connsiteX32" fmla="*/ 30530 w 4126269"/>
              <a:gd name="connsiteY32" fmla="*/ 8213677 h 10695515"/>
              <a:gd name="connsiteX33" fmla="*/ 30530 w 4126269"/>
              <a:gd name="connsiteY33" fmla="*/ 8117697 h 10695515"/>
              <a:gd name="connsiteX34" fmla="*/ 19292 w 4126269"/>
              <a:gd name="connsiteY34" fmla="*/ 8064088 h 10695515"/>
              <a:gd name="connsiteX35" fmla="*/ 6414 w 4126269"/>
              <a:gd name="connsiteY35" fmla="*/ 8009276 h 10695515"/>
              <a:gd name="connsiteX36" fmla="*/ 862 w 4126269"/>
              <a:gd name="connsiteY36" fmla="*/ 7956458 h 10695515"/>
              <a:gd name="connsiteX37" fmla="*/ 0 w 4126269"/>
              <a:gd name="connsiteY37"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7363 w 4127976"/>
              <a:gd name="connsiteY12" fmla="*/ 6988764 h 10695515"/>
              <a:gd name="connsiteX13" fmla="*/ 18853 w 4127976"/>
              <a:gd name="connsiteY13" fmla="*/ 6981739 h 10695515"/>
              <a:gd name="connsiteX14" fmla="*/ 18106 w 4127976"/>
              <a:gd name="connsiteY14" fmla="*/ 6961107 h 10695515"/>
              <a:gd name="connsiteX15" fmla="*/ 18269 w 4127976"/>
              <a:gd name="connsiteY15" fmla="*/ 6928626 h 10695515"/>
              <a:gd name="connsiteX16" fmla="*/ 27200 w 4127976"/>
              <a:gd name="connsiteY16" fmla="*/ 6855869 h 10695515"/>
              <a:gd name="connsiteX17" fmla="*/ 21919 w 4127976"/>
              <a:gd name="connsiteY17" fmla="*/ 40543 h 10695515"/>
              <a:gd name="connsiteX18" fmla="*/ 47162 w 4127976"/>
              <a:gd name="connsiteY18" fmla="*/ 4670 h 10695515"/>
              <a:gd name="connsiteX19" fmla="*/ 68017 w 4127976"/>
              <a:gd name="connsiteY19" fmla="*/ 37 h 10695515"/>
              <a:gd name="connsiteX20" fmla="*/ 4090259 w 4127976"/>
              <a:gd name="connsiteY20" fmla="*/ 0 h 10695515"/>
              <a:gd name="connsiteX21" fmla="*/ 4123786 w 4127976"/>
              <a:gd name="connsiteY21" fmla="*/ 33528 h 10695515"/>
              <a:gd name="connsiteX22" fmla="*/ 4123785 w 4127976"/>
              <a:gd name="connsiteY22" fmla="*/ 10662081 h 10695515"/>
              <a:gd name="connsiteX23" fmla="*/ 4090258 w 4127976"/>
              <a:gd name="connsiteY23" fmla="*/ 10695514 h 10695515"/>
              <a:gd name="connsiteX24" fmla="*/ 4072751 w 4127976"/>
              <a:gd name="connsiteY24" fmla="*/ 10695514 h 10695515"/>
              <a:gd name="connsiteX25" fmla="*/ 4072751 w 4127976"/>
              <a:gd name="connsiteY25" fmla="*/ 10695515 h 10695515"/>
              <a:gd name="connsiteX26" fmla="*/ 68003 w 4127976"/>
              <a:gd name="connsiteY26" fmla="*/ 10695515 h 10695515"/>
              <a:gd name="connsiteX27" fmla="*/ 30530 w 4127976"/>
              <a:gd name="connsiteY27" fmla="*/ 10659953 h 10695515"/>
              <a:gd name="connsiteX28" fmla="*/ 30530 w 4127976"/>
              <a:gd name="connsiteY28" fmla="*/ 9043781 h 10695515"/>
              <a:gd name="connsiteX29" fmla="*/ 19986 w 4127976"/>
              <a:gd name="connsiteY29" fmla="*/ 8991028 h 10695515"/>
              <a:gd name="connsiteX30" fmla="*/ 30530 w 4127976"/>
              <a:gd name="connsiteY30" fmla="*/ 8936768 h 10695515"/>
              <a:gd name="connsiteX31" fmla="*/ 30530 w 4127976"/>
              <a:gd name="connsiteY31" fmla="*/ 8213677 h 10695515"/>
              <a:gd name="connsiteX32" fmla="*/ 30530 w 4127976"/>
              <a:gd name="connsiteY32" fmla="*/ 8117697 h 10695515"/>
              <a:gd name="connsiteX33" fmla="*/ 19292 w 4127976"/>
              <a:gd name="connsiteY33" fmla="*/ 8064088 h 10695515"/>
              <a:gd name="connsiteX34" fmla="*/ 6414 w 4127976"/>
              <a:gd name="connsiteY34" fmla="*/ 8009276 h 10695515"/>
              <a:gd name="connsiteX35" fmla="*/ 862 w 4127976"/>
              <a:gd name="connsiteY35" fmla="*/ 7956458 h 10695515"/>
              <a:gd name="connsiteX36" fmla="*/ 0 w 4127976"/>
              <a:gd name="connsiteY36"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7363 w 4127976"/>
              <a:gd name="connsiteY12" fmla="*/ 6988764 h 10695515"/>
              <a:gd name="connsiteX13" fmla="*/ 18853 w 4127976"/>
              <a:gd name="connsiteY13" fmla="*/ 6981739 h 10695515"/>
              <a:gd name="connsiteX14" fmla="*/ 18106 w 4127976"/>
              <a:gd name="connsiteY14" fmla="*/ 6961107 h 10695515"/>
              <a:gd name="connsiteX15" fmla="*/ 18269 w 4127976"/>
              <a:gd name="connsiteY15" fmla="*/ 6928626 h 10695515"/>
              <a:gd name="connsiteX16" fmla="*/ 21919 w 4127976"/>
              <a:gd name="connsiteY16" fmla="*/ 40543 h 10695515"/>
              <a:gd name="connsiteX17" fmla="*/ 47162 w 4127976"/>
              <a:gd name="connsiteY17" fmla="*/ 4670 h 10695515"/>
              <a:gd name="connsiteX18" fmla="*/ 68017 w 4127976"/>
              <a:gd name="connsiteY18" fmla="*/ 37 h 10695515"/>
              <a:gd name="connsiteX19" fmla="*/ 4090259 w 4127976"/>
              <a:gd name="connsiteY19" fmla="*/ 0 h 10695515"/>
              <a:gd name="connsiteX20" fmla="*/ 4123786 w 4127976"/>
              <a:gd name="connsiteY20" fmla="*/ 33528 h 10695515"/>
              <a:gd name="connsiteX21" fmla="*/ 4123785 w 4127976"/>
              <a:gd name="connsiteY21" fmla="*/ 10662081 h 10695515"/>
              <a:gd name="connsiteX22" fmla="*/ 4090258 w 4127976"/>
              <a:gd name="connsiteY22" fmla="*/ 10695514 h 10695515"/>
              <a:gd name="connsiteX23" fmla="*/ 4072751 w 4127976"/>
              <a:gd name="connsiteY23" fmla="*/ 10695514 h 10695515"/>
              <a:gd name="connsiteX24" fmla="*/ 4072751 w 4127976"/>
              <a:gd name="connsiteY24" fmla="*/ 10695515 h 10695515"/>
              <a:gd name="connsiteX25" fmla="*/ 68003 w 4127976"/>
              <a:gd name="connsiteY25" fmla="*/ 10695515 h 10695515"/>
              <a:gd name="connsiteX26" fmla="*/ 30530 w 4127976"/>
              <a:gd name="connsiteY26" fmla="*/ 10659953 h 10695515"/>
              <a:gd name="connsiteX27" fmla="*/ 30530 w 4127976"/>
              <a:gd name="connsiteY27" fmla="*/ 9043781 h 10695515"/>
              <a:gd name="connsiteX28" fmla="*/ 19986 w 4127976"/>
              <a:gd name="connsiteY28" fmla="*/ 8991028 h 10695515"/>
              <a:gd name="connsiteX29" fmla="*/ 30530 w 4127976"/>
              <a:gd name="connsiteY29" fmla="*/ 8936768 h 10695515"/>
              <a:gd name="connsiteX30" fmla="*/ 30530 w 4127976"/>
              <a:gd name="connsiteY30" fmla="*/ 8213677 h 10695515"/>
              <a:gd name="connsiteX31" fmla="*/ 30530 w 4127976"/>
              <a:gd name="connsiteY31" fmla="*/ 8117697 h 10695515"/>
              <a:gd name="connsiteX32" fmla="*/ 19292 w 4127976"/>
              <a:gd name="connsiteY32" fmla="*/ 8064088 h 10695515"/>
              <a:gd name="connsiteX33" fmla="*/ 6414 w 4127976"/>
              <a:gd name="connsiteY33" fmla="*/ 8009276 h 10695515"/>
              <a:gd name="connsiteX34" fmla="*/ 862 w 4127976"/>
              <a:gd name="connsiteY34" fmla="*/ 7956458 h 10695515"/>
              <a:gd name="connsiteX35" fmla="*/ 0 w 4127976"/>
              <a:gd name="connsiteY35"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7363 w 4127976"/>
              <a:gd name="connsiteY12" fmla="*/ 6988764 h 10695515"/>
              <a:gd name="connsiteX13" fmla="*/ 18853 w 4127976"/>
              <a:gd name="connsiteY13" fmla="*/ 6981739 h 10695515"/>
              <a:gd name="connsiteX14" fmla="*/ 18106 w 4127976"/>
              <a:gd name="connsiteY14" fmla="*/ 6961107 h 10695515"/>
              <a:gd name="connsiteX15" fmla="*/ 21919 w 4127976"/>
              <a:gd name="connsiteY15" fmla="*/ 40543 h 10695515"/>
              <a:gd name="connsiteX16" fmla="*/ 47162 w 4127976"/>
              <a:gd name="connsiteY16" fmla="*/ 4670 h 10695515"/>
              <a:gd name="connsiteX17" fmla="*/ 68017 w 4127976"/>
              <a:gd name="connsiteY17" fmla="*/ 37 h 10695515"/>
              <a:gd name="connsiteX18" fmla="*/ 4090259 w 4127976"/>
              <a:gd name="connsiteY18" fmla="*/ 0 h 10695515"/>
              <a:gd name="connsiteX19" fmla="*/ 4123786 w 4127976"/>
              <a:gd name="connsiteY19" fmla="*/ 33528 h 10695515"/>
              <a:gd name="connsiteX20" fmla="*/ 4123785 w 4127976"/>
              <a:gd name="connsiteY20" fmla="*/ 10662081 h 10695515"/>
              <a:gd name="connsiteX21" fmla="*/ 4090258 w 4127976"/>
              <a:gd name="connsiteY21" fmla="*/ 10695514 h 10695515"/>
              <a:gd name="connsiteX22" fmla="*/ 4072751 w 4127976"/>
              <a:gd name="connsiteY22" fmla="*/ 10695514 h 10695515"/>
              <a:gd name="connsiteX23" fmla="*/ 4072751 w 4127976"/>
              <a:gd name="connsiteY23" fmla="*/ 10695515 h 10695515"/>
              <a:gd name="connsiteX24" fmla="*/ 68003 w 4127976"/>
              <a:gd name="connsiteY24" fmla="*/ 10695515 h 10695515"/>
              <a:gd name="connsiteX25" fmla="*/ 30530 w 4127976"/>
              <a:gd name="connsiteY25" fmla="*/ 10659953 h 10695515"/>
              <a:gd name="connsiteX26" fmla="*/ 30530 w 4127976"/>
              <a:gd name="connsiteY26" fmla="*/ 9043781 h 10695515"/>
              <a:gd name="connsiteX27" fmla="*/ 19986 w 4127976"/>
              <a:gd name="connsiteY27" fmla="*/ 8991028 h 10695515"/>
              <a:gd name="connsiteX28" fmla="*/ 30530 w 4127976"/>
              <a:gd name="connsiteY28" fmla="*/ 8936768 h 10695515"/>
              <a:gd name="connsiteX29" fmla="*/ 30530 w 4127976"/>
              <a:gd name="connsiteY29" fmla="*/ 8213677 h 10695515"/>
              <a:gd name="connsiteX30" fmla="*/ 30530 w 4127976"/>
              <a:gd name="connsiteY30" fmla="*/ 8117697 h 10695515"/>
              <a:gd name="connsiteX31" fmla="*/ 19292 w 4127976"/>
              <a:gd name="connsiteY31" fmla="*/ 8064088 h 10695515"/>
              <a:gd name="connsiteX32" fmla="*/ 6414 w 4127976"/>
              <a:gd name="connsiteY32" fmla="*/ 8009276 h 10695515"/>
              <a:gd name="connsiteX33" fmla="*/ 862 w 4127976"/>
              <a:gd name="connsiteY33" fmla="*/ 7956458 h 10695515"/>
              <a:gd name="connsiteX34" fmla="*/ 0 w 4127976"/>
              <a:gd name="connsiteY34"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7363 w 4127976"/>
              <a:gd name="connsiteY12" fmla="*/ 6988764 h 10695515"/>
              <a:gd name="connsiteX13" fmla="*/ 18853 w 4127976"/>
              <a:gd name="connsiteY13" fmla="*/ 6981739 h 10695515"/>
              <a:gd name="connsiteX14" fmla="*/ 21919 w 4127976"/>
              <a:gd name="connsiteY14" fmla="*/ 40543 h 10695515"/>
              <a:gd name="connsiteX15" fmla="*/ 47162 w 4127976"/>
              <a:gd name="connsiteY15" fmla="*/ 4670 h 10695515"/>
              <a:gd name="connsiteX16" fmla="*/ 68017 w 4127976"/>
              <a:gd name="connsiteY16" fmla="*/ 37 h 10695515"/>
              <a:gd name="connsiteX17" fmla="*/ 4090259 w 4127976"/>
              <a:gd name="connsiteY17" fmla="*/ 0 h 10695515"/>
              <a:gd name="connsiteX18" fmla="*/ 4123786 w 4127976"/>
              <a:gd name="connsiteY18" fmla="*/ 33528 h 10695515"/>
              <a:gd name="connsiteX19" fmla="*/ 4123785 w 4127976"/>
              <a:gd name="connsiteY19" fmla="*/ 10662081 h 10695515"/>
              <a:gd name="connsiteX20" fmla="*/ 4090258 w 4127976"/>
              <a:gd name="connsiteY20" fmla="*/ 10695514 h 10695515"/>
              <a:gd name="connsiteX21" fmla="*/ 4072751 w 4127976"/>
              <a:gd name="connsiteY21" fmla="*/ 10695514 h 10695515"/>
              <a:gd name="connsiteX22" fmla="*/ 4072751 w 4127976"/>
              <a:gd name="connsiteY22" fmla="*/ 10695515 h 10695515"/>
              <a:gd name="connsiteX23" fmla="*/ 68003 w 4127976"/>
              <a:gd name="connsiteY23" fmla="*/ 10695515 h 10695515"/>
              <a:gd name="connsiteX24" fmla="*/ 30530 w 4127976"/>
              <a:gd name="connsiteY24" fmla="*/ 10659953 h 10695515"/>
              <a:gd name="connsiteX25" fmla="*/ 30530 w 4127976"/>
              <a:gd name="connsiteY25" fmla="*/ 9043781 h 10695515"/>
              <a:gd name="connsiteX26" fmla="*/ 19986 w 4127976"/>
              <a:gd name="connsiteY26" fmla="*/ 8991028 h 10695515"/>
              <a:gd name="connsiteX27" fmla="*/ 30530 w 4127976"/>
              <a:gd name="connsiteY27" fmla="*/ 8936768 h 10695515"/>
              <a:gd name="connsiteX28" fmla="*/ 30530 w 4127976"/>
              <a:gd name="connsiteY28" fmla="*/ 8213677 h 10695515"/>
              <a:gd name="connsiteX29" fmla="*/ 30530 w 4127976"/>
              <a:gd name="connsiteY29" fmla="*/ 8117697 h 10695515"/>
              <a:gd name="connsiteX30" fmla="*/ 19292 w 4127976"/>
              <a:gd name="connsiteY30" fmla="*/ 8064088 h 10695515"/>
              <a:gd name="connsiteX31" fmla="*/ 6414 w 4127976"/>
              <a:gd name="connsiteY31" fmla="*/ 8009276 h 10695515"/>
              <a:gd name="connsiteX32" fmla="*/ 862 w 4127976"/>
              <a:gd name="connsiteY32" fmla="*/ 7956458 h 10695515"/>
              <a:gd name="connsiteX33" fmla="*/ 0 w 4127976"/>
              <a:gd name="connsiteY33"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7363 w 4127976"/>
              <a:gd name="connsiteY12" fmla="*/ 6988764 h 10695515"/>
              <a:gd name="connsiteX13" fmla="*/ 21919 w 4127976"/>
              <a:gd name="connsiteY13" fmla="*/ 40543 h 10695515"/>
              <a:gd name="connsiteX14" fmla="*/ 47162 w 4127976"/>
              <a:gd name="connsiteY14" fmla="*/ 4670 h 10695515"/>
              <a:gd name="connsiteX15" fmla="*/ 68017 w 4127976"/>
              <a:gd name="connsiteY15" fmla="*/ 37 h 10695515"/>
              <a:gd name="connsiteX16" fmla="*/ 4090259 w 4127976"/>
              <a:gd name="connsiteY16" fmla="*/ 0 h 10695515"/>
              <a:gd name="connsiteX17" fmla="*/ 4123786 w 4127976"/>
              <a:gd name="connsiteY17" fmla="*/ 33528 h 10695515"/>
              <a:gd name="connsiteX18" fmla="*/ 4123785 w 4127976"/>
              <a:gd name="connsiteY18" fmla="*/ 10662081 h 10695515"/>
              <a:gd name="connsiteX19" fmla="*/ 4090258 w 4127976"/>
              <a:gd name="connsiteY19" fmla="*/ 10695514 h 10695515"/>
              <a:gd name="connsiteX20" fmla="*/ 4072751 w 4127976"/>
              <a:gd name="connsiteY20" fmla="*/ 10695514 h 10695515"/>
              <a:gd name="connsiteX21" fmla="*/ 4072751 w 4127976"/>
              <a:gd name="connsiteY21" fmla="*/ 10695515 h 10695515"/>
              <a:gd name="connsiteX22" fmla="*/ 68003 w 4127976"/>
              <a:gd name="connsiteY22" fmla="*/ 10695515 h 10695515"/>
              <a:gd name="connsiteX23" fmla="*/ 30530 w 4127976"/>
              <a:gd name="connsiteY23" fmla="*/ 10659953 h 10695515"/>
              <a:gd name="connsiteX24" fmla="*/ 30530 w 4127976"/>
              <a:gd name="connsiteY24" fmla="*/ 9043781 h 10695515"/>
              <a:gd name="connsiteX25" fmla="*/ 19986 w 4127976"/>
              <a:gd name="connsiteY25" fmla="*/ 8991028 h 10695515"/>
              <a:gd name="connsiteX26" fmla="*/ 30530 w 4127976"/>
              <a:gd name="connsiteY26" fmla="*/ 8936768 h 10695515"/>
              <a:gd name="connsiteX27" fmla="*/ 30530 w 4127976"/>
              <a:gd name="connsiteY27" fmla="*/ 8213677 h 10695515"/>
              <a:gd name="connsiteX28" fmla="*/ 30530 w 4127976"/>
              <a:gd name="connsiteY28" fmla="*/ 8117697 h 10695515"/>
              <a:gd name="connsiteX29" fmla="*/ 19292 w 4127976"/>
              <a:gd name="connsiteY29" fmla="*/ 8064088 h 10695515"/>
              <a:gd name="connsiteX30" fmla="*/ 6414 w 4127976"/>
              <a:gd name="connsiteY30" fmla="*/ 8009276 h 10695515"/>
              <a:gd name="connsiteX31" fmla="*/ 862 w 4127976"/>
              <a:gd name="connsiteY31" fmla="*/ 7956458 h 10695515"/>
              <a:gd name="connsiteX32" fmla="*/ 0 w 4127976"/>
              <a:gd name="connsiteY32" fmla="*/ 7915797 h 10695515"/>
              <a:gd name="connsiteX0" fmla="*/ 0 w 4127976"/>
              <a:gd name="connsiteY0" fmla="*/ 7915797 h 10695515"/>
              <a:gd name="connsiteX1" fmla="*/ 7600 w 4127976"/>
              <a:gd name="connsiteY1" fmla="*/ 7873197 h 10695515"/>
              <a:gd name="connsiteX2" fmla="*/ 4439 w 4127976"/>
              <a:gd name="connsiteY2" fmla="*/ 7844441 h 10695515"/>
              <a:gd name="connsiteX3" fmla="*/ 12582 w 4127976"/>
              <a:gd name="connsiteY3" fmla="*/ 7790887 h 10695515"/>
              <a:gd name="connsiteX4" fmla="*/ 20085 w 4127976"/>
              <a:gd name="connsiteY4" fmla="*/ 7712540 h 10695515"/>
              <a:gd name="connsiteX5" fmla="*/ 28081 w 4127976"/>
              <a:gd name="connsiteY5" fmla="*/ 7658609 h 10695515"/>
              <a:gd name="connsiteX6" fmla="*/ 30530 w 4127976"/>
              <a:gd name="connsiteY6" fmla="*/ 7648210 h 10695515"/>
              <a:gd name="connsiteX7" fmla="*/ 30530 w 4127976"/>
              <a:gd name="connsiteY7" fmla="*/ 7295316 h 10695515"/>
              <a:gd name="connsiteX8" fmla="*/ 27793 w 4127976"/>
              <a:gd name="connsiteY8" fmla="*/ 7269284 h 10695515"/>
              <a:gd name="connsiteX9" fmla="*/ 30530 w 4127976"/>
              <a:gd name="connsiteY9" fmla="*/ 7181458 h 10695515"/>
              <a:gd name="connsiteX10" fmla="*/ 26802 w 4127976"/>
              <a:gd name="connsiteY10" fmla="*/ 7168704 h 10695515"/>
              <a:gd name="connsiteX11" fmla="*/ 30530 w 4127976"/>
              <a:gd name="connsiteY11" fmla="*/ 7082840 h 10695515"/>
              <a:gd name="connsiteX12" fmla="*/ 21919 w 4127976"/>
              <a:gd name="connsiteY12" fmla="*/ 40543 h 10695515"/>
              <a:gd name="connsiteX13" fmla="*/ 47162 w 4127976"/>
              <a:gd name="connsiteY13" fmla="*/ 4670 h 10695515"/>
              <a:gd name="connsiteX14" fmla="*/ 68017 w 4127976"/>
              <a:gd name="connsiteY14" fmla="*/ 37 h 10695515"/>
              <a:gd name="connsiteX15" fmla="*/ 4090259 w 4127976"/>
              <a:gd name="connsiteY15" fmla="*/ 0 h 10695515"/>
              <a:gd name="connsiteX16" fmla="*/ 4123786 w 4127976"/>
              <a:gd name="connsiteY16" fmla="*/ 33528 h 10695515"/>
              <a:gd name="connsiteX17" fmla="*/ 4123785 w 4127976"/>
              <a:gd name="connsiteY17" fmla="*/ 10662081 h 10695515"/>
              <a:gd name="connsiteX18" fmla="*/ 4090258 w 4127976"/>
              <a:gd name="connsiteY18" fmla="*/ 10695514 h 10695515"/>
              <a:gd name="connsiteX19" fmla="*/ 4072751 w 4127976"/>
              <a:gd name="connsiteY19" fmla="*/ 10695514 h 10695515"/>
              <a:gd name="connsiteX20" fmla="*/ 4072751 w 4127976"/>
              <a:gd name="connsiteY20" fmla="*/ 10695515 h 10695515"/>
              <a:gd name="connsiteX21" fmla="*/ 68003 w 4127976"/>
              <a:gd name="connsiteY21" fmla="*/ 10695515 h 10695515"/>
              <a:gd name="connsiteX22" fmla="*/ 30530 w 4127976"/>
              <a:gd name="connsiteY22" fmla="*/ 10659953 h 10695515"/>
              <a:gd name="connsiteX23" fmla="*/ 30530 w 4127976"/>
              <a:gd name="connsiteY23" fmla="*/ 9043781 h 10695515"/>
              <a:gd name="connsiteX24" fmla="*/ 19986 w 4127976"/>
              <a:gd name="connsiteY24" fmla="*/ 8991028 h 10695515"/>
              <a:gd name="connsiteX25" fmla="*/ 30530 w 4127976"/>
              <a:gd name="connsiteY25" fmla="*/ 8936768 h 10695515"/>
              <a:gd name="connsiteX26" fmla="*/ 30530 w 4127976"/>
              <a:gd name="connsiteY26" fmla="*/ 8213677 h 10695515"/>
              <a:gd name="connsiteX27" fmla="*/ 30530 w 4127976"/>
              <a:gd name="connsiteY27" fmla="*/ 8117697 h 10695515"/>
              <a:gd name="connsiteX28" fmla="*/ 19292 w 4127976"/>
              <a:gd name="connsiteY28" fmla="*/ 8064088 h 10695515"/>
              <a:gd name="connsiteX29" fmla="*/ 6414 w 4127976"/>
              <a:gd name="connsiteY29" fmla="*/ 8009276 h 10695515"/>
              <a:gd name="connsiteX30" fmla="*/ 862 w 4127976"/>
              <a:gd name="connsiteY30" fmla="*/ 7956458 h 10695515"/>
              <a:gd name="connsiteX31" fmla="*/ 0 w 4127976"/>
              <a:gd name="connsiteY31" fmla="*/ 7915797 h 10695515"/>
              <a:gd name="connsiteX0" fmla="*/ 0 w 4127114"/>
              <a:gd name="connsiteY0" fmla="*/ 7956458 h 10695515"/>
              <a:gd name="connsiteX1" fmla="*/ 6738 w 4127114"/>
              <a:gd name="connsiteY1" fmla="*/ 7873197 h 10695515"/>
              <a:gd name="connsiteX2" fmla="*/ 3577 w 4127114"/>
              <a:gd name="connsiteY2" fmla="*/ 7844441 h 10695515"/>
              <a:gd name="connsiteX3" fmla="*/ 11720 w 4127114"/>
              <a:gd name="connsiteY3" fmla="*/ 7790887 h 10695515"/>
              <a:gd name="connsiteX4" fmla="*/ 19223 w 4127114"/>
              <a:gd name="connsiteY4" fmla="*/ 7712540 h 10695515"/>
              <a:gd name="connsiteX5" fmla="*/ 27219 w 4127114"/>
              <a:gd name="connsiteY5" fmla="*/ 7658609 h 10695515"/>
              <a:gd name="connsiteX6" fmla="*/ 29668 w 4127114"/>
              <a:gd name="connsiteY6" fmla="*/ 7648210 h 10695515"/>
              <a:gd name="connsiteX7" fmla="*/ 29668 w 4127114"/>
              <a:gd name="connsiteY7" fmla="*/ 7295316 h 10695515"/>
              <a:gd name="connsiteX8" fmla="*/ 26931 w 4127114"/>
              <a:gd name="connsiteY8" fmla="*/ 7269284 h 10695515"/>
              <a:gd name="connsiteX9" fmla="*/ 29668 w 4127114"/>
              <a:gd name="connsiteY9" fmla="*/ 7181458 h 10695515"/>
              <a:gd name="connsiteX10" fmla="*/ 25940 w 4127114"/>
              <a:gd name="connsiteY10" fmla="*/ 7168704 h 10695515"/>
              <a:gd name="connsiteX11" fmla="*/ 29668 w 4127114"/>
              <a:gd name="connsiteY11" fmla="*/ 7082840 h 10695515"/>
              <a:gd name="connsiteX12" fmla="*/ 21057 w 4127114"/>
              <a:gd name="connsiteY12" fmla="*/ 40543 h 10695515"/>
              <a:gd name="connsiteX13" fmla="*/ 46300 w 4127114"/>
              <a:gd name="connsiteY13" fmla="*/ 4670 h 10695515"/>
              <a:gd name="connsiteX14" fmla="*/ 67155 w 4127114"/>
              <a:gd name="connsiteY14" fmla="*/ 37 h 10695515"/>
              <a:gd name="connsiteX15" fmla="*/ 4089397 w 4127114"/>
              <a:gd name="connsiteY15" fmla="*/ 0 h 10695515"/>
              <a:gd name="connsiteX16" fmla="*/ 4122924 w 4127114"/>
              <a:gd name="connsiteY16" fmla="*/ 33528 h 10695515"/>
              <a:gd name="connsiteX17" fmla="*/ 4122923 w 4127114"/>
              <a:gd name="connsiteY17" fmla="*/ 10662081 h 10695515"/>
              <a:gd name="connsiteX18" fmla="*/ 4089396 w 4127114"/>
              <a:gd name="connsiteY18" fmla="*/ 10695514 h 10695515"/>
              <a:gd name="connsiteX19" fmla="*/ 4071889 w 4127114"/>
              <a:gd name="connsiteY19" fmla="*/ 10695514 h 10695515"/>
              <a:gd name="connsiteX20" fmla="*/ 4071889 w 4127114"/>
              <a:gd name="connsiteY20" fmla="*/ 10695515 h 10695515"/>
              <a:gd name="connsiteX21" fmla="*/ 67141 w 4127114"/>
              <a:gd name="connsiteY21" fmla="*/ 10695515 h 10695515"/>
              <a:gd name="connsiteX22" fmla="*/ 29668 w 4127114"/>
              <a:gd name="connsiteY22" fmla="*/ 10659953 h 10695515"/>
              <a:gd name="connsiteX23" fmla="*/ 29668 w 4127114"/>
              <a:gd name="connsiteY23" fmla="*/ 9043781 h 10695515"/>
              <a:gd name="connsiteX24" fmla="*/ 19124 w 4127114"/>
              <a:gd name="connsiteY24" fmla="*/ 8991028 h 10695515"/>
              <a:gd name="connsiteX25" fmla="*/ 29668 w 4127114"/>
              <a:gd name="connsiteY25" fmla="*/ 8936768 h 10695515"/>
              <a:gd name="connsiteX26" fmla="*/ 29668 w 4127114"/>
              <a:gd name="connsiteY26" fmla="*/ 8213677 h 10695515"/>
              <a:gd name="connsiteX27" fmla="*/ 29668 w 4127114"/>
              <a:gd name="connsiteY27" fmla="*/ 8117697 h 10695515"/>
              <a:gd name="connsiteX28" fmla="*/ 18430 w 4127114"/>
              <a:gd name="connsiteY28" fmla="*/ 8064088 h 10695515"/>
              <a:gd name="connsiteX29" fmla="*/ 5552 w 4127114"/>
              <a:gd name="connsiteY29" fmla="*/ 8009276 h 10695515"/>
              <a:gd name="connsiteX30" fmla="*/ 0 w 4127114"/>
              <a:gd name="connsiteY30" fmla="*/ 7956458 h 10695515"/>
              <a:gd name="connsiteX0" fmla="*/ 2074 w 4123636"/>
              <a:gd name="connsiteY0" fmla="*/ 8009276 h 10695515"/>
              <a:gd name="connsiteX1" fmla="*/ 3260 w 4123636"/>
              <a:gd name="connsiteY1" fmla="*/ 7873197 h 10695515"/>
              <a:gd name="connsiteX2" fmla="*/ 99 w 4123636"/>
              <a:gd name="connsiteY2" fmla="*/ 7844441 h 10695515"/>
              <a:gd name="connsiteX3" fmla="*/ 8242 w 4123636"/>
              <a:gd name="connsiteY3" fmla="*/ 7790887 h 10695515"/>
              <a:gd name="connsiteX4" fmla="*/ 15745 w 4123636"/>
              <a:gd name="connsiteY4" fmla="*/ 7712540 h 10695515"/>
              <a:gd name="connsiteX5" fmla="*/ 23741 w 4123636"/>
              <a:gd name="connsiteY5" fmla="*/ 7658609 h 10695515"/>
              <a:gd name="connsiteX6" fmla="*/ 26190 w 4123636"/>
              <a:gd name="connsiteY6" fmla="*/ 7648210 h 10695515"/>
              <a:gd name="connsiteX7" fmla="*/ 26190 w 4123636"/>
              <a:gd name="connsiteY7" fmla="*/ 7295316 h 10695515"/>
              <a:gd name="connsiteX8" fmla="*/ 23453 w 4123636"/>
              <a:gd name="connsiteY8" fmla="*/ 7269284 h 10695515"/>
              <a:gd name="connsiteX9" fmla="*/ 26190 w 4123636"/>
              <a:gd name="connsiteY9" fmla="*/ 7181458 h 10695515"/>
              <a:gd name="connsiteX10" fmla="*/ 22462 w 4123636"/>
              <a:gd name="connsiteY10" fmla="*/ 7168704 h 10695515"/>
              <a:gd name="connsiteX11" fmla="*/ 26190 w 4123636"/>
              <a:gd name="connsiteY11" fmla="*/ 7082840 h 10695515"/>
              <a:gd name="connsiteX12" fmla="*/ 17579 w 4123636"/>
              <a:gd name="connsiteY12" fmla="*/ 40543 h 10695515"/>
              <a:gd name="connsiteX13" fmla="*/ 42822 w 4123636"/>
              <a:gd name="connsiteY13" fmla="*/ 4670 h 10695515"/>
              <a:gd name="connsiteX14" fmla="*/ 63677 w 4123636"/>
              <a:gd name="connsiteY14" fmla="*/ 37 h 10695515"/>
              <a:gd name="connsiteX15" fmla="*/ 4085919 w 4123636"/>
              <a:gd name="connsiteY15" fmla="*/ 0 h 10695515"/>
              <a:gd name="connsiteX16" fmla="*/ 4119446 w 4123636"/>
              <a:gd name="connsiteY16" fmla="*/ 33528 h 10695515"/>
              <a:gd name="connsiteX17" fmla="*/ 4119445 w 4123636"/>
              <a:gd name="connsiteY17" fmla="*/ 10662081 h 10695515"/>
              <a:gd name="connsiteX18" fmla="*/ 4085918 w 4123636"/>
              <a:gd name="connsiteY18" fmla="*/ 10695514 h 10695515"/>
              <a:gd name="connsiteX19" fmla="*/ 4068411 w 4123636"/>
              <a:gd name="connsiteY19" fmla="*/ 10695514 h 10695515"/>
              <a:gd name="connsiteX20" fmla="*/ 4068411 w 4123636"/>
              <a:gd name="connsiteY20" fmla="*/ 10695515 h 10695515"/>
              <a:gd name="connsiteX21" fmla="*/ 63663 w 4123636"/>
              <a:gd name="connsiteY21" fmla="*/ 10695515 h 10695515"/>
              <a:gd name="connsiteX22" fmla="*/ 26190 w 4123636"/>
              <a:gd name="connsiteY22" fmla="*/ 10659953 h 10695515"/>
              <a:gd name="connsiteX23" fmla="*/ 26190 w 4123636"/>
              <a:gd name="connsiteY23" fmla="*/ 9043781 h 10695515"/>
              <a:gd name="connsiteX24" fmla="*/ 15646 w 4123636"/>
              <a:gd name="connsiteY24" fmla="*/ 8991028 h 10695515"/>
              <a:gd name="connsiteX25" fmla="*/ 26190 w 4123636"/>
              <a:gd name="connsiteY25" fmla="*/ 8936768 h 10695515"/>
              <a:gd name="connsiteX26" fmla="*/ 26190 w 4123636"/>
              <a:gd name="connsiteY26" fmla="*/ 8213677 h 10695515"/>
              <a:gd name="connsiteX27" fmla="*/ 26190 w 4123636"/>
              <a:gd name="connsiteY27" fmla="*/ 8117697 h 10695515"/>
              <a:gd name="connsiteX28" fmla="*/ 14952 w 4123636"/>
              <a:gd name="connsiteY28" fmla="*/ 8064088 h 10695515"/>
              <a:gd name="connsiteX29" fmla="*/ 2074 w 4123636"/>
              <a:gd name="connsiteY29" fmla="*/ 8009276 h 10695515"/>
              <a:gd name="connsiteX0" fmla="*/ 2471 w 4124033"/>
              <a:gd name="connsiteY0" fmla="*/ 8009276 h 10695515"/>
              <a:gd name="connsiteX1" fmla="*/ 496 w 4124033"/>
              <a:gd name="connsiteY1" fmla="*/ 7844441 h 10695515"/>
              <a:gd name="connsiteX2" fmla="*/ 8639 w 4124033"/>
              <a:gd name="connsiteY2" fmla="*/ 7790887 h 10695515"/>
              <a:gd name="connsiteX3" fmla="*/ 16142 w 4124033"/>
              <a:gd name="connsiteY3" fmla="*/ 7712540 h 10695515"/>
              <a:gd name="connsiteX4" fmla="*/ 24138 w 4124033"/>
              <a:gd name="connsiteY4" fmla="*/ 7658609 h 10695515"/>
              <a:gd name="connsiteX5" fmla="*/ 26587 w 4124033"/>
              <a:gd name="connsiteY5" fmla="*/ 7648210 h 10695515"/>
              <a:gd name="connsiteX6" fmla="*/ 26587 w 4124033"/>
              <a:gd name="connsiteY6" fmla="*/ 7295316 h 10695515"/>
              <a:gd name="connsiteX7" fmla="*/ 23850 w 4124033"/>
              <a:gd name="connsiteY7" fmla="*/ 7269284 h 10695515"/>
              <a:gd name="connsiteX8" fmla="*/ 26587 w 4124033"/>
              <a:gd name="connsiteY8" fmla="*/ 7181458 h 10695515"/>
              <a:gd name="connsiteX9" fmla="*/ 22859 w 4124033"/>
              <a:gd name="connsiteY9" fmla="*/ 7168704 h 10695515"/>
              <a:gd name="connsiteX10" fmla="*/ 26587 w 4124033"/>
              <a:gd name="connsiteY10" fmla="*/ 7082840 h 10695515"/>
              <a:gd name="connsiteX11" fmla="*/ 17976 w 4124033"/>
              <a:gd name="connsiteY11" fmla="*/ 40543 h 10695515"/>
              <a:gd name="connsiteX12" fmla="*/ 43219 w 4124033"/>
              <a:gd name="connsiteY12" fmla="*/ 4670 h 10695515"/>
              <a:gd name="connsiteX13" fmla="*/ 64074 w 4124033"/>
              <a:gd name="connsiteY13" fmla="*/ 37 h 10695515"/>
              <a:gd name="connsiteX14" fmla="*/ 4086316 w 4124033"/>
              <a:gd name="connsiteY14" fmla="*/ 0 h 10695515"/>
              <a:gd name="connsiteX15" fmla="*/ 4119843 w 4124033"/>
              <a:gd name="connsiteY15" fmla="*/ 33528 h 10695515"/>
              <a:gd name="connsiteX16" fmla="*/ 4119842 w 4124033"/>
              <a:gd name="connsiteY16" fmla="*/ 10662081 h 10695515"/>
              <a:gd name="connsiteX17" fmla="*/ 4086315 w 4124033"/>
              <a:gd name="connsiteY17" fmla="*/ 10695514 h 10695515"/>
              <a:gd name="connsiteX18" fmla="*/ 4068808 w 4124033"/>
              <a:gd name="connsiteY18" fmla="*/ 10695514 h 10695515"/>
              <a:gd name="connsiteX19" fmla="*/ 4068808 w 4124033"/>
              <a:gd name="connsiteY19" fmla="*/ 10695515 h 10695515"/>
              <a:gd name="connsiteX20" fmla="*/ 64060 w 4124033"/>
              <a:gd name="connsiteY20" fmla="*/ 10695515 h 10695515"/>
              <a:gd name="connsiteX21" fmla="*/ 26587 w 4124033"/>
              <a:gd name="connsiteY21" fmla="*/ 10659953 h 10695515"/>
              <a:gd name="connsiteX22" fmla="*/ 26587 w 4124033"/>
              <a:gd name="connsiteY22" fmla="*/ 9043781 h 10695515"/>
              <a:gd name="connsiteX23" fmla="*/ 16043 w 4124033"/>
              <a:gd name="connsiteY23" fmla="*/ 8991028 h 10695515"/>
              <a:gd name="connsiteX24" fmla="*/ 26587 w 4124033"/>
              <a:gd name="connsiteY24" fmla="*/ 8936768 h 10695515"/>
              <a:gd name="connsiteX25" fmla="*/ 26587 w 4124033"/>
              <a:gd name="connsiteY25" fmla="*/ 8213677 h 10695515"/>
              <a:gd name="connsiteX26" fmla="*/ 26587 w 4124033"/>
              <a:gd name="connsiteY26" fmla="*/ 8117697 h 10695515"/>
              <a:gd name="connsiteX27" fmla="*/ 15349 w 4124033"/>
              <a:gd name="connsiteY27" fmla="*/ 8064088 h 10695515"/>
              <a:gd name="connsiteX28" fmla="*/ 2471 w 4124033"/>
              <a:gd name="connsiteY28" fmla="*/ 8009276 h 10695515"/>
              <a:gd name="connsiteX0" fmla="*/ 14853 w 4123537"/>
              <a:gd name="connsiteY0" fmla="*/ 8064088 h 10695515"/>
              <a:gd name="connsiteX1" fmla="*/ 0 w 4123537"/>
              <a:gd name="connsiteY1" fmla="*/ 7844441 h 10695515"/>
              <a:gd name="connsiteX2" fmla="*/ 8143 w 4123537"/>
              <a:gd name="connsiteY2" fmla="*/ 7790887 h 10695515"/>
              <a:gd name="connsiteX3" fmla="*/ 15646 w 4123537"/>
              <a:gd name="connsiteY3" fmla="*/ 7712540 h 10695515"/>
              <a:gd name="connsiteX4" fmla="*/ 23642 w 4123537"/>
              <a:gd name="connsiteY4" fmla="*/ 7658609 h 10695515"/>
              <a:gd name="connsiteX5" fmla="*/ 26091 w 4123537"/>
              <a:gd name="connsiteY5" fmla="*/ 7648210 h 10695515"/>
              <a:gd name="connsiteX6" fmla="*/ 26091 w 4123537"/>
              <a:gd name="connsiteY6" fmla="*/ 7295316 h 10695515"/>
              <a:gd name="connsiteX7" fmla="*/ 23354 w 4123537"/>
              <a:gd name="connsiteY7" fmla="*/ 7269284 h 10695515"/>
              <a:gd name="connsiteX8" fmla="*/ 26091 w 4123537"/>
              <a:gd name="connsiteY8" fmla="*/ 7181458 h 10695515"/>
              <a:gd name="connsiteX9" fmla="*/ 22363 w 4123537"/>
              <a:gd name="connsiteY9" fmla="*/ 7168704 h 10695515"/>
              <a:gd name="connsiteX10" fmla="*/ 26091 w 4123537"/>
              <a:gd name="connsiteY10" fmla="*/ 7082840 h 10695515"/>
              <a:gd name="connsiteX11" fmla="*/ 17480 w 4123537"/>
              <a:gd name="connsiteY11" fmla="*/ 40543 h 10695515"/>
              <a:gd name="connsiteX12" fmla="*/ 42723 w 4123537"/>
              <a:gd name="connsiteY12" fmla="*/ 4670 h 10695515"/>
              <a:gd name="connsiteX13" fmla="*/ 63578 w 4123537"/>
              <a:gd name="connsiteY13" fmla="*/ 37 h 10695515"/>
              <a:gd name="connsiteX14" fmla="*/ 4085820 w 4123537"/>
              <a:gd name="connsiteY14" fmla="*/ 0 h 10695515"/>
              <a:gd name="connsiteX15" fmla="*/ 4119347 w 4123537"/>
              <a:gd name="connsiteY15" fmla="*/ 33528 h 10695515"/>
              <a:gd name="connsiteX16" fmla="*/ 4119346 w 4123537"/>
              <a:gd name="connsiteY16" fmla="*/ 10662081 h 10695515"/>
              <a:gd name="connsiteX17" fmla="*/ 4085819 w 4123537"/>
              <a:gd name="connsiteY17" fmla="*/ 10695514 h 10695515"/>
              <a:gd name="connsiteX18" fmla="*/ 4068312 w 4123537"/>
              <a:gd name="connsiteY18" fmla="*/ 10695514 h 10695515"/>
              <a:gd name="connsiteX19" fmla="*/ 4068312 w 4123537"/>
              <a:gd name="connsiteY19" fmla="*/ 10695515 h 10695515"/>
              <a:gd name="connsiteX20" fmla="*/ 63564 w 4123537"/>
              <a:gd name="connsiteY20" fmla="*/ 10695515 h 10695515"/>
              <a:gd name="connsiteX21" fmla="*/ 26091 w 4123537"/>
              <a:gd name="connsiteY21" fmla="*/ 10659953 h 10695515"/>
              <a:gd name="connsiteX22" fmla="*/ 26091 w 4123537"/>
              <a:gd name="connsiteY22" fmla="*/ 9043781 h 10695515"/>
              <a:gd name="connsiteX23" fmla="*/ 15547 w 4123537"/>
              <a:gd name="connsiteY23" fmla="*/ 8991028 h 10695515"/>
              <a:gd name="connsiteX24" fmla="*/ 26091 w 4123537"/>
              <a:gd name="connsiteY24" fmla="*/ 8936768 h 10695515"/>
              <a:gd name="connsiteX25" fmla="*/ 26091 w 4123537"/>
              <a:gd name="connsiteY25" fmla="*/ 8213677 h 10695515"/>
              <a:gd name="connsiteX26" fmla="*/ 26091 w 4123537"/>
              <a:gd name="connsiteY26" fmla="*/ 8117697 h 10695515"/>
              <a:gd name="connsiteX27" fmla="*/ 14853 w 4123537"/>
              <a:gd name="connsiteY27" fmla="*/ 8064088 h 10695515"/>
              <a:gd name="connsiteX0" fmla="*/ 6714 w 4115398"/>
              <a:gd name="connsiteY0" fmla="*/ 8064088 h 10695515"/>
              <a:gd name="connsiteX1" fmla="*/ 4 w 4115398"/>
              <a:gd name="connsiteY1" fmla="*/ 7790887 h 10695515"/>
              <a:gd name="connsiteX2" fmla="*/ 7507 w 4115398"/>
              <a:gd name="connsiteY2" fmla="*/ 7712540 h 10695515"/>
              <a:gd name="connsiteX3" fmla="*/ 15503 w 4115398"/>
              <a:gd name="connsiteY3" fmla="*/ 7658609 h 10695515"/>
              <a:gd name="connsiteX4" fmla="*/ 17952 w 4115398"/>
              <a:gd name="connsiteY4" fmla="*/ 7648210 h 10695515"/>
              <a:gd name="connsiteX5" fmla="*/ 17952 w 4115398"/>
              <a:gd name="connsiteY5" fmla="*/ 7295316 h 10695515"/>
              <a:gd name="connsiteX6" fmla="*/ 15215 w 4115398"/>
              <a:gd name="connsiteY6" fmla="*/ 7269284 h 10695515"/>
              <a:gd name="connsiteX7" fmla="*/ 17952 w 4115398"/>
              <a:gd name="connsiteY7" fmla="*/ 7181458 h 10695515"/>
              <a:gd name="connsiteX8" fmla="*/ 14224 w 4115398"/>
              <a:gd name="connsiteY8" fmla="*/ 7168704 h 10695515"/>
              <a:gd name="connsiteX9" fmla="*/ 17952 w 4115398"/>
              <a:gd name="connsiteY9" fmla="*/ 7082840 h 10695515"/>
              <a:gd name="connsiteX10" fmla="*/ 9341 w 4115398"/>
              <a:gd name="connsiteY10" fmla="*/ 40543 h 10695515"/>
              <a:gd name="connsiteX11" fmla="*/ 34584 w 4115398"/>
              <a:gd name="connsiteY11" fmla="*/ 4670 h 10695515"/>
              <a:gd name="connsiteX12" fmla="*/ 55439 w 4115398"/>
              <a:gd name="connsiteY12" fmla="*/ 37 h 10695515"/>
              <a:gd name="connsiteX13" fmla="*/ 4077681 w 4115398"/>
              <a:gd name="connsiteY13" fmla="*/ 0 h 10695515"/>
              <a:gd name="connsiteX14" fmla="*/ 4111208 w 4115398"/>
              <a:gd name="connsiteY14" fmla="*/ 33528 h 10695515"/>
              <a:gd name="connsiteX15" fmla="*/ 4111207 w 4115398"/>
              <a:gd name="connsiteY15" fmla="*/ 10662081 h 10695515"/>
              <a:gd name="connsiteX16" fmla="*/ 4077680 w 4115398"/>
              <a:gd name="connsiteY16" fmla="*/ 10695514 h 10695515"/>
              <a:gd name="connsiteX17" fmla="*/ 4060173 w 4115398"/>
              <a:gd name="connsiteY17" fmla="*/ 10695514 h 10695515"/>
              <a:gd name="connsiteX18" fmla="*/ 4060173 w 4115398"/>
              <a:gd name="connsiteY18" fmla="*/ 10695515 h 10695515"/>
              <a:gd name="connsiteX19" fmla="*/ 55425 w 4115398"/>
              <a:gd name="connsiteY19" fmla="*/ 10695515 h 10695515"/>
              <a:gd name="connsiteX20" fmla="*/ 17952 w 4115398"/>
              <a:gd name="connsiteY20" fmla="*/ 10659953 h 10695515"/>
              <a:gd name="connsiteX21" fmla="*/ 17952 w 4115398"/>
              <a:gd name="connsiteY21" fmla="*/ 9043781 h 10695515"/>
              <a:gd name="connsiteX22" fmla="*/ 7408 w 4115398"/>
              <a:gd name="connsiteY22" fmla="*/ 8991028 h 10695515"/>
              <a:gd name="connsiteX23" fmla="*/ 17952 w 4115398"/>
              <a:gd name="connsiteY23" fmla="*/ 8936768 h 10695515"/>
              <a:gd name="connsiteX24" fmla="*/ 17952 w 4115398"/>
              <a:gd name="connsiteY24" fmla="*/ 8213677 h 10695515"/>
              <a:gd name="connsiteX25" fmla="*/ 17952 w 4115398"/>
              <a:gd name="connsiteY25" fmla="*/ 8117697 h 10695515"/>
              <a:gd name="connsiteX26" fmla="*/ 6714 w 4115398"/>
              <a:gd name="connsiteY26" fmla="*/ 8064088 h 10695515"/>
              <a:gd name="connsiteX0" fmla="*/ 293 w 4108977"/>
              <a:gd name="connsiteY0" fmla="*/ 8064088 h 10695515"/>
              <a:gd name="connsiteX1" fmla="*/ 18363 w 4108977"/>
              <a:gd name="connsiteY1" fmla="*/ 7826418 h 10695515"/>
              <a:gd name="connsiteX2" fmla="*/ 1086 w 4108977"/>
              <a:gd name="connsiteY2" fmla="*/ 7712540 h 10695515"/>
              <a:gd name="connsiteX3" fmla="*/ 9082 w 4108977"/>
              <a:gd name="connsiteY3" fmla="*/ 7658609 h 10695515"/>
              <a:gd name="connsiteX4" fmla="*/ 11531 w 4108977"/>
              <a:gd name="connsiteY4" fmla="*/ 7648210 h 10695515"/>
              <a:gd name="connsiteX5" fmla="*/ 11531 w 4108977"/>
              <a:gd name="connsiteY5" fmla="*/ 7295316 h 10695515"/>
              <a:gd name="connsiteX6" fmla="*/ 8794 w 4108977"/>
              <a:gd name="connsiteY6" fmla="*/ 7269284 h 10695515"/>
              <a:gd name="connsiteX7" fmla="*/ 11531 w 4108977"/>
              <a:gd name="connsiteY7" fmla="*/ 7181458 h 10695515"/>
              <a:gd name="connsiteX8" fmla="*/ 7803 w 4108977"/>
              <a:gd name="connsiteY8" fmla="*/ 7168704 h 10695515"/>
              <a:gd name="connsiteX9" fmla="*/ 11531 w 4108977"/>
              <a:gd name="connsiteY9" fmla="*/ 7082840 h 10695515"/>
              <a:gd name="connsiteX10" fmla="*/ 2920 w 4108977"/>
              <a:gd name="connsiteY10" fmla="*/ 40543 h 10695515"/>
              <a:gd name="connsiteX11" fmla="*/ 28163 w 4108977"/>
              <a:gd name="connsiteY11" fmla="*/ 4670 h 10695515"/>
              <a:gd name="connsiteX12" fmla="*/ 49018 w 4108977"/>
              <a:gd name="connsiteY12" fmla="*/ 37 h 10695515"/>
              <a:gd name="connsiteX13" fmla="*/ 4071260 w 4108977"/>
              <a:gd name="connsiteY13" fmla="*/ 0 h 10695515"/>
              <a:gd name="connsiteX14" fmla="*/ 4104787 w 4108977"/>
              <a:gd name="connsiteY14" fmla="*/ 33528 h 10695515"/>
              <a:gd name="connsiteX15" fmla="*/ 4104786 w 4108977"/>
              <a:gd name="connsiteY15" fmla="*/ 10662081 h 10695515"/>
              <a:gd name="connsiteX16" fmla="*/ 4071259 w 4108977"/>
              <a:gd name="connsiteY16" fmla="*/ 10695514 h 10695515"/>
              <a:gd name="connsiteX17" fmla="*/ 4053752 w 4108977"/>
              <a:gd name="connsiteY17" fmla="*/ 10695514 h 10695515"/>
              <a:gd name="connsiteX18" fmla="*/ 4053752 w 4108977"/>
              <a:gd name="connsiteY18" fmla="*/ 10695515 h 10695515"/>
              <a:gd name="connsiteX19" fmla="*/ 49004 w 4108977"/>
              <a:gd name="connsiteY19" fmla="*/ 10695515 h 10695515"/>
              <a:gd name="connsiteX20" fmla="*/ 11531 w 4108977"/>
              <a:gd name="connsiteY20" fmla="*/ 10659953 h 10695515"/>
              <a:gd name="connsiteX21" fmla="*/ 11531 w 4108977"/>
              <a:gd name="connsiteY21" fmla="*/ 9043781 h 10695515"/>
              <a:gd name="connsiteX22" fmla="*/ 987 w 4108977"/>
              <a:gd name="connsiteY22" fmla="*/ 8991028 h 10695515"/>
              <a:gd name="connsiteX23" fmla="*/ 11531 w 4108977"/>
              <a:gd name="connsiteY23" fmla="*/ 8936768 h 10695515"/>
              <a:gd name="connsiteX24" fmla="*/ 11531 w 4108977"/>
              <a:gd name="connsiteY24" fmla="*/ 8213677 h 10695515"/>
              <a:gd name="connsiteX25" fmla="*/ 11531 w 4108977"/>
              <a:gd name="connsiteY25" fmla="*/ 8117697 h 10695515"/>
              <a:gd name="connsiteX26" fmla="*/ 293 w 4108977"/>
              <a:gd name="connsiteY26" fmla="*/ 8064088 h 10695515"/>
              <a:gd name="connsiteX0" fmla="*/ 10544 w 4107990"/>
              <a:gd name="connsiteY0" fmla="*/ 8117697 h 10695515"/>
              <a:gd name="connsiteX1" fmla="*/ 17376 w 4107990"/>
              <a:gd name="connsiteY1" fmla="*/ 7826418 h 10695515"/>
              <a:gd name="connsiteX2" fmla="*/ 99 w 4107990"/>
              <a:gd name="connsiteY2" fmla="*/ 7712540 h 10695515"/>
              <a:gd name="connsiteX3" fmla="*/ 8095 w 4107990"/>
              <a:gd name="connsiteY3" fmla="*/ 7658609 h 10695515"/>
              <a:gd name="connsiteX4" fmla="*/ 10544 w 4107990"/>
              <a:gd name="connsiteY4" fmla="*/ 7648210 h 10695515"/>
              <a:gd name="connsiteX5" fmla="*/ 10544 w 4107990"/>
              <a:gd name="connsiteY5" fmla="*/ 7295316 h 10695515"/>
              <a:gd name="connsiteX6" fmla="*/ 7807 w 4107990"/>
              <a:gd name="connsiteY6" fmla="*/ 7269284 h 10695515"/>
              <a:gd name="connsiteX7" fmla="*/ 10544 w 4107990"/>
              <a:gd name="connsiteY7" fmla="*/ 7181458 h 10695515"/>
              <a:gd name="connsiteX8" fmla="*/ 6816 w 4107990"/>
              <a:gd name="connsiteY8" fmla="*/ 7168704 h 10695515"/>
              <a:gd name="connsiteX9" fmla="*/ 10544 w 4107990"/>
              <a:gd name="connsiteY9" fmla="*/ 7082840 h 10695515"/>
              <a:gd name="connsiteX10" fmla="*/ 1933 w 4107990"/>
              <a:gd name="connsiteY10" fmla="*/ 40543 h 10695515"/>
              <a:gd name="connsiteX11" fmla="*/ 27176 w 4107990"/>
              <a:gd name="connsiteY11" fmla="*/ 4670 h 10695515"/>
              <a:gd name="connsiteX12" fmla="*/ 48031 w 4107990"/>
              <a:gd name="connsiteY12" fmla="*/ 37 h 10695515"/>
              <a:gd name="connsiteX13" fmla="*/ 4070273 w 4107990"/>
              <a:gd name="connsiteY13" fmla="*/ 0 h 10695515"/>
              <a:gd name="connsiteX14" fmla="*/ 4103800 w 4107990"/>
              <a:gd name="connsiteY14" fmla="*/ 33528 h 10695515"/>
              <a:gd name="connsiteX15" fmla="*/ 4103799 w 4107990"/>
              <a:gd name="connsiteY15" fmla="*/ 10662081 h 10695515"/>
              <a:gd name="connsiteX16" fmla="*/ 4070272 w 4107990"/>
              <a:gd name="connsiteY16" fmla="*/ 10695514 h 10695515"/>
              <a:gd name="connsiteX17" fmla="*/ 4052765 w 4107990"/>
              <a:gd name="connsiteY17" fmla="*/ 10695514 h 10695515"/>
              <a:gd name="connsiteX18" fmla="*/ 4052765 w 4107990"/>
              <a:gd name="connsiteY18" fmla="*/ 10695515 h 10695515"/>
              <a:gd name="connsiteX19" fmla="*/ 48017 w 4107990"/>
              <a:gd name="connsiteY19" fmla="*/ 10695515 h 10695515"/>
              <a:gd name="connsiteX20" fmla="*/ 10544 w 4107990"/>
              <a:gd name="connsiteY20" fmla="*/ 10659953 h 10695515"/>
              <a:gd name="connsiteX21" fmla="*/ 10544 w 4107990"/>
              <a:gd name="connsiteY21" fmla="*/ 9043781 h 10695515"/>
              <a:gd name="connsiteX22" fmla="*/ 0 w 4107990"/>
              <a:gd name="connsiteY22" fmla="*/ 8991028 h 10695515"/>
              <a:gd name="connsiteX23" fmla="*/ 10544 w 4107990"/>
              <a:gd name="connsiteY23" fmla="*/ 8936768 h 10695515"/>
              <a:gd name="connsiteX24" fmla="*/ 10544 w 4107990"/>
              <a:gd name="connsiteY24" fmla="*/ 8213677 h 10695515"/>
              <a:gd name="connsiteX25" fmla="*/ 10544 w 4107990"/>
              <a:gd name="connsiteY25" fmla="*/ 8117697 h 10695515"/>
              <a:gd name="connsiteX0" fmla="*/ 10445 w 4107891"/>
              <a:gd name="connsiteY0" fmla="*/ 8117697 h 10695515"/>
              <a:gd name="connsiteX1" fmla="*/ 17277 w 4107891"/>
              <a:gd name="connsiteY1" fmla="*/ 7826418 h 10695515"/>
              <a:gd name="connsiteX2" fmla="*/ 0 w 4107891"/>
              <a:gd name="connsiteY2" fmla="*/ 7712540 h 10695515"/>
              <a:gd name="connsiteX3" fmla="*/ 7996 w 4107891"/>
              <a:gd name="connsiteY3" fmla="*/ 7658609 h 10695515"/>
              <a:gd name="connsiteX4" fmla="*/ 10445 w 4107891"/>
              <a:gd name="connsiteY4" fmla="*/ 7648210 h 10695515"/>
              <a:gd name="connsiteX5" fmla="*/ 10445 w 4107891"/>
              <a:gd name="connsiteY5" fmla="*/ 7295316 h 10695515"/>
              <a:gd name="connsiteX6" fmla="*/ 7708 w 4107891"/>
              <a:gd name="connsiteY6" fmla="*/ 7269284 h 10695515"/>
              <a:gd name="connsiteX7" fmla="*/ 10445 w 4107891"/>
              <a:gd name="connsiteY7" fmla="*/ 7181458 h 10695515"/>
              <a:gd name="connsiteX8" fmla="*/ 6717 w 4107891"/>
              <a:gd name="connsiteY8" fmla="*/ 7168704 h 10695515"/>
              <a:gd name="connsiteX9" fmla="*/ 10445 w 4107891"/>
              <a:gd name="connsiteY9" fmla="*/ 7082840 h 10695515"/>
              <a:gd name="connsiteX10" fmla="*/ 1834 w 4107891"/>
              <a:gd name="connsiteY10" fmla="*/ 40543 h 10695515"/>
              <a:gd name="connsiteX11" fmla="*/ 27077 w 4107891"/>
              <a:gd name="connsiteY11" fmla="*/ 4670 h 10695515"/>
              <a:gd name="connsiteX12" fmla="*/ 47932 w 4107891"/>
              <a:gd name="connsiteY12" fmla="*/ 37 h 10695515"/>
              <a:gd name="connsiteX13" fmla="*/ 4070174 w 4107891"/>
              <a:gd name="connsiteY13" fmla="*/ 0 h 10695515"/>
              <a:gd name="connsiteX14" fmla="*/ 4103701 w 4107891"/>
              <a:gd name="connsiteY14" fmla="*/ 33528 h 10695515"/>
              <a:gd name="connsiteX15" fmla="*/ 4103700 w 4107891"/>
              <a:gd name="connsiteY15" fmla="*/ 10662081 h 10695515"/>
              <a:gd name="connsiteX16" fmla="*/ 4070173 w 4107891"/>
              <a:gd name="connsiteY16" fmla="*/ 10695514 h 10695515"/>
              <a:gd name="connsiteX17" fmla="*/ 4052666 w 4107891"/>
              <a:gd name="connsiteY17" fmla="*/ 10695514 h 10695515"/>
              <a:gd name="connsiteX18" fmla="*/ 4052666 w 4107891"/>
              <a:gd name="connsiteY18" fmla="*/ 10695515 h 10695515"/>
              <a:gd name="connsiteX19" fmla="*/ 47918 w 4107891"/>
              <a:gd name="connsiteY19" fmla="*/ 10695515 h 10695515"/>
              <a:gd name="connsiteX20" fmla="*/ 10445 w 4107891"/>
              <a:gd name="connsiteY20" fmla="*/ 10659953 h 10695515"/>
              <a:gd name="connsiteX21" fmla="*/ 10445 w 4107891"/>
              <a:gd name="connsiteY21" fmla="*/ 9043781 h 10695515"/>
              <a:gd name="connsiteX22" fmla="*/ 10445 w 4107891"/>
              <a:gd name="connsiteY22" fmla="*/ 8936768 h 10695515"/>
              <a:gd name="connsiteX23" fmla="*/ 10445 w 4107891"/>
              <a:gd name="connsiteY23" fmla="*/ 8213677 h 10695515"/>
              <a:gd name="connsiteX24" fmla="*/ 10445 w 4107891"/>
              <a:gd name="connsiteY24" fmla="*/ 8117697 h 10695515"/>
              <a:gd name="connsiteX0" fmla="*/ 10445 w 4107891"/>
              <a:gd name="connsiteY0" fmla="*/ 8117697 h 10695515"/>
              <a:gd name="connsiteX1" fmla="*/ 17277 w 4107891"/>
              <a:gd name="connsiteY1" fmla="*/ 7826418 h 10695515"/>
              <a:gd name="connsiteX2" fmla="*/ 0 w 4107891"/>
              <a:gd name="connsiteY2" fmla="*/ 7712540 h 10695515"/>
              <a:gd name="connsiteX3" fmla="*/ 7996 w 4107891"/>
              <a:gd name="connsiteY3" fmla="*/ 7658609 h 10695515"/>
              <a:gd name="connsiteX4" fmla="*/ 10445 w 4107891"/>
              <a:gd name="connsiteY4" fmla="*/ 7648210 h 10695515"/>
              <a:gd name="connsiteX5" fmla="*/ 10445 w 4107891"/>
              <a:gd name="connsiteY5" fmla="*/ 7295316 h 10695515"/>
              <a:gd name="connsiteX6" fmla="*/ 7708 w 4107891"/>
              <a:gd name="connsiteY6" fmla="*/ 7269284 h 10695515"/>
              <a:gd name="connsiteX7" fmla="*/ 10445 w 4107891"/>
              <a:gd name="connsiteY7" fmla="*/ 7181458 h 10695515"/>
              <a:gd name="connsiteX8" fmla="*/ 6717 w 4107891"/>
              <a:gd name="connsiteY8" fmla="*/ 7168704 h 10695515"/>
              <a:gd name="connsiteX9" fmla="*/ 10445 w 4107891"/>
              <a:gd name="connsiteY9" fmla="*/ 7082840 h 10695515"/>
              <a:gd name="connsiteX10" fmla="*/ 1834 w 4107891"/>
              <a:gd name="connsiteY10" fmla="*/ 40543 h 10695515"/>
              <a:gd name="connsiteX11" fmla="*/ 27077 w 4107891"/>
              <a:gd name="connsiteY11" fmla="*/ 4670 h 10695515"/>
              <a:gd name="connsiteX12" fmla="*/ 47932 w 4107891"/>
              <a:gd name="connsiteY12" fmla="*/ 37 h 10695515"/>
              <a:gd name="connsiteX13" fmla="*/ 4070174 w 4107891"/>
              <a:gd name="connsiteY13" fmla="*/ 0 h 10695515"/>
              <a:gd name="connsiteX14" fmla="*/ 4103701 w 4107891"/>
              <a:gd name="connsiteY14" fmla="*/ 33528 h 10695515"/>
              <a:gd name="connsiteX15" fmla="*/ 4103700 w 4107891"/>
              <a:gd name="connsiteY15" fmla="*/ 10662081 h 10695515"/>
              <a:gd name="connsiteX16" fmla="*/ 4070173 w 4107891"/>
              <a:gd name="connsiteY16" fmla="*/ 10695514 h 10695515"/>
              <a:gd name="connsiteX17" fmla="*/ 4052666 w 4107891"/>
              <a:gd name="connsiteY17" fmla="*/ 10695514 h 10695515"/>
              <a:gd name="connsiteX18" fmla="*/ 4052666 w 4107891"/>
              <a:gd name="connsiteY18" fmla="*/ 10695515 h 10695515"/>
              <a:gd name="connsiteX19" fmla="*/ 47918 w 4107891"/>
              <a:gd name="connsiteY19" fmla="*/ 10695515 h 10695515"/>
              <a:gd name="connsiteX20" fmla="*/ 10445 w 4107891"/>
              <a:gd name="connsiteY20" fmla="*/ 10659953 h 10695515"/>
              <a:gd name="connsiteX21" fmla="*/ 10445 w 4107891"/>
              <a:gd name="connsiteY21" fmla="*/ 9043781 h 10695515"/>
              <a:gd name="connsiteX22" fmla="*/ 10445 w 4107891"/>
              <a:gd name="connsiteY22" fmla="*/ 8213677 h 10695515"/>
              <a:gd name="connsiteX23" fmla="*/ 10445 w 4107891"/>
              <a:gd name="connsiteY23" fmla="*/ 8117697 h 10695515"/>
              <a:gd name="connsiteX0" fmla="*/ 10445 w 4107891"/>
              <a:gd name="connsiteY0" fmla="*/ 8117697 h 10695515"/>
              <a:gd name="connsiteX1" fmla="*/ 17277 w 4107891"/>
              <a:gd name="connsiteY1" fmla="*/ 7826418 h 10695515"/>
              <a:gd name="connsiteX2" fmla="*/ 0 w 4107891"/>
              <a:gd name="connsiteY2" fmla="*/ 7712540 h 10695515"/>
              <a:gd name="connsiteX3" fmla="*/ 7996 w 4107891"/>
              <a:gd name="connsiteY3" fmla="*/ 7658609 h 10695515"/>
              <a:gd name="connsiteX4" fmla="*/ 10445 w 4107891"/>
              <a:gd name="connsiteY4" fmla="*/ 7648210 h 10695515"/>
              <a:gd name="connsiteX5" fmla="*/ 10445 w 4107891"/>
              <a:gd name="connsiteY5" fmla="*/ 7295316 h 10695515"/>
              <a:gd name="connsiteX6" fmla="*/ 7708 w 4107891"/>
              <a:gd name="connsiteY6" fmla="*/ 7269284 h 10695515"/>
              <a:gd name="connsiteX7" fmla="*/ 10445 w 4107891"/>
              <a:gd name="connsiteY7" fmla="*/ 7181458 h 10695515"/>
              <a:gd name="connsiteX8" fmla="*/ 6717 w 4107891"/>
              <a:gd name="connsiteY8" fmla="*/ 7168704 h 10695515"/>
              <a:gd name="connsiteX9" fmla="*/ 10445 w 4107891"/>
              <a:gd name="connsiteY9" fmla="*/ 7082840 h 10695515"/>
              <a:gd name="connsiteX10" fmla="*/ 1834 w 4107891"/>
              <a:gd name="connsiteY10" fmla="*/ 40543 h 10695515"/>
              <a:gd name="connsiteX11" fmla="*/ 27077 w 4107891"/>
              <a:gd name="connsiteY11" fmla="*/ 4670 h 10695515"/>
              <a:gd name="connsiteX12" fmla="*/ 47932 w 4107891"/>
              <a:gd name="connsiteY12" fmla="*/ 37 h 10695515"/>
              <a:gd name="connsiteX13" fmla="*/ 4070174 w 4107891"/>
              <a:gd name="connsiteY13" fmla="*/ 0 h 10695515"/>
              <a:gd name="connsiteX14" fmla="*/ 4103701 w 4107891"/>
              <a:gd name="connsiteY14" fmla="*/ 33528 h 10695515"/>
              <a:gd name="connsiteX15" fmla="*/ 4103700 w 4107891"/>
              <a:gd name="connsiteY15" fmla="*/ 10662081 h 10695515"/>
              <a:gd name="connsiteX16" fmla="*/ 4070173 w 4107891"/>
              <a:gd name="connsiteY16" fmla="*/ 10695514 h 10695515"/>
              <a:gd name="connsiteX17" fmla="*/ 4052666 w 4107891"/>
              <a:gd name="connsiteY17" fmla="*/ 10695514 h 10695515"/>
              <a:gd name="connsiteX18" fmla="*/ 4052666 w 4107891"/>
              <a:gd name="connsiteY18" fmla="*/ 10695515 h 10695515"/>
              <a:gd name="connsiteX19" fmla="*/ 47918 w 4107891"/>
              <a:gd name="connsiteY19" fmla="*/ 10695515 h 10695515"/>
              <a:gd name="connsiteX20" fmla="*/ 10445 w 4107891"/>
              <a:gd name="connsiteY20" fmla="*/ 10659953 h 10695515"/>
              <a:gd name="connsiteX21" fmla="*/ 10445 w 4107891"/>
              <a:gd name="connsiteY21" fmla="*/ 8213677 h 10695515"/>
              <a:gd name="connsiteX22" fmla="*/ 10445 w 4107891"/>
              <a:gd name="connsiteY22" fmla="*/ 8117697 h 10695515"/>
              <a:gd name="connsiteX0" fmla="*/ 9074 w 4106520"/>
              <a:gd name="connsiteY0" fmla="*/ 8117697 h 10695515"/>
              <a:gd name="connsiteX1" fmla="*/ 15906 w 4106520"/>
              <a:gd name="connsiteY1" fmla="*/ 7826418 h 10695515"/>
              <a:gd name="connsiteX2" fmla="*/ 6625 w 4106520"/>
              <a:gd name="connsiteY2" fmla="*/ 7658609 h 10695515"/>
              <a:gd name="connsiteX3" fmla="*/ 9074 w 4106520"/>
              <a:gd name="connsiteY3" fmla="*/ 7648210 h 10695515"/>
              <a:gd name="connsiteX4" fmla="*/ 9074 w 4106520"/>
              <a:gd name="connsiteY4" fmla="*/ 7295316 h 10695515"/>
              <a:gd name="connsiteX5" fmla="*/ 6337 w 4106520"/>
              <a:gd name="connsiteY5" fmla="*/ 7269284 h 10695515"/>
              <a:gd name="connsiteX6" fmla="*/ 9074 w 4106520"/>
              <a:gd name="connsiteY6" fmla="*/ 7181458 h 10695515"/>
              <a:gd name="connsiteX7" fmla="*/ 5346 w 4106520"/>
              <a:gd name="connsiteY7" fmla="*/ 7168704 h 10695515"/>
              <a:gd name="connsiteX8" fmla="*/ 9074 w 4106520"/>
              <a:gd name="connsiteY8" fmla="*/ 7082840 h 10695515"/>
              <a:gd name="connsiteX9" fmla="*/ 463 w 4106520"/>
              <a:gd name="connsiteY9" fmla="*/ 40543 h 10695515"/>
              <a:gd name="connsiteX10" fmla="*/ 25706 w 4106520"/>
              <a:gd name="connsiteY10" fmla="*/ 4670 h 10695515"/>
              <a:gd name="connsiteX11" fmla="*/ 46561 w 4106520"/>
              <a:gd name="connsiteY11" fmla="*/ 37 h 10695515"/>
              <a:gd name="connsiteX12" fmla="*/ 4068803 w 4106520"/>
              <a:gd name="connsiteY12" fmla="*/ 0 h 10695515"/>
              <a:gd name="connsiteX13" fmla="*/ 4102330 w 4106520"/>
              <a:gd name="connsiteY13" fmla="*/ 33528 h 10695515"/>
              <a:gd name="connsiteX14" fmla="*/ 4102329 w 4106520"/>
              <a:gd name="connsiteY14" fmla="*/ 10662081 h 10695515"/>
              <a:gd name="connsiteX15" fmla="*/ 4068802 w 4106520"/>
              <a:gd name="connsiteY15" fmla="*/ 10695514 h 10695515"/>
              <a:gd name="connsiteX16" fmla="*/ 4051295 w 4106520"/>
              <a:gd name="connsiteY16" fmla="*/ 10695514 h 10695515"/>
              <a:gd name="connsiteX17" fmla="*/ 4051295 w 4106520"/>
              <a:gd name="connsiteY17" fmla="*/ 10695515 h 10695515"/>
              <a:gd name="connsiteX18" fmla="*/ 46547 w 4106520"/>
              <a:gd name="connsiteY18" fmla="*/ 10695515 h 10695515"/>
              <a:gd name="connsiteX19" fmla="*/ 9074 w 4106520"/>
              <a:gd name="connsiteY19" fmla="*/ 10659953 h 10695515"/>
              <a:gd name="connsiteX20" fmla="*/ 9074 w 4106520"/>
              <a:gd name="connsiteY20" fmla="*/ 8213677 h 10695515"/>
              <a:gd name="connsiteX21" fmla="*/ 9074 w 4106520"/>
              <a:gd name="connsiteY21" fmla="*/ 8117697 h 10695515"/>
              <a:gd name="connsiteX0" fmla="*/ 9074 w 4106520"/>
              <a:gd name="connsiteY0" fmla="*/ 8117697 h 10695515"/>
              <a:gd name="connsiteX1" fmla="*/ 15906 w 4106520"/>
              <a:gd name="connsiteY1" fmla="*/ 7826418 h 10695515"/>
              <a:gd name="connsiteX2" fmla="*/ 6625 w 4106520"/>
              <a:gd name="connsiteY2" fmla="*/ 7658609 h 10695515"/>
              <a:gd name="connsiteX3" fmla="*/ 9074 w 4106520"/>
              <a:gd name="connsiteY3" fmla="*/ 7295316 h 10695515"/>
              <a:gd name="connsiteX4" fmla="*/ 6337 w 4106520"/>
              <a:gd name="connsiteY4" fmla="*/ 7269284 h 10695515"/>
              <a:gd name="connsiteX5" fmla="*/ 9074 w 4106520"/>
              <a:gd name="connsiteY5" fmla="*/ 7181458 h 10695515"/>
              <a:gd name="connsiteX6" fmla="*/ 5346 w 4106520"/>
              <a:gd name="connsiteY6" fmla="*/ 7168704 h 10695515"/>
              <a:gd name="connsiteX7" fmla="*/ 9074 w 4106520"/>
              <a:gd name="connsiteY7" fmla="*/ 7082840 h 10695515"/>
              <a:gd name="connsiteX8" fmla="*/ 463 w 4106520"/>
              <a:gd name="connsiteY8" fmla="*/ 40543 h 10695515"/>
              <a:gd name="connsiteX9" fmla="*/ 25706 w 4106520"/>
              <a:gd name="connsiteY9" fmla="*/ 4670 h 10695515"/>
              <a:gd name="connsiteX10" fmla="*/ 46561 w 4106520"/>
              <a:gd name="connsiteY10" fmla="*/ 37 h 10695515"/>
              <a:gd name="connsiteX11" fmla="*/ 4068803 w 4106520"/>
              <a:gd name="connsiteY11" fmla="*/ 0 h 10695515"/>
              <a:gd name="connsiteX12" fmla="*/ 4102330 w 4106520"/>
              <a:gd name="connsiteY12" fmla="*/ 33528 h 10695515"/>
              <a:gd name="connsiteX13" fmla="*/ 4102329 w 4106520"/>
              <a:gd name="connsiteY13" fmla="*/ 10662081 h 10695515"/>
              <a:gd name="connsiteX14" fmla="*/ 4068802 w 4106520"/>
              <a:gd name="connsiteY14" fmla="*/ 10695514 h 10695515"/>
              <a:gd name="connsiteX15" fmla="*/ 4051295 w 4106520"/>
              <a:gd name="connsiteY15" fmla="*/ 10695514 h 10695515"/>
              <a:gd name="connsiteX16" fmla="*/ 4051295 w 4106520"/>
              <a:gd name="connsiteY16" fmla="*/ 10695515 h 10695515"/>
              <a:gd name="connsiteX17" fmla="*/ 46547 w 4106520"/>
              <a:gd name="connsiteY17" fmla="*/ 10695515 h 10695515"/>
              <a:gd name="connsiteX18" fmla="*/ 9074 w 4106520"/>
              <a:gd name="connsiteY18" fmla="*/ 10659953 h 10695515"/>
              <a:gd name="connsiteX19" fmla="*/ 9074 w 4106520"/>
              <a:gd name="connsiteY19" fmla="*/ 8213677 h 10695515"/>
              <a:gd name="connsiteX20" fmla="*/ 9074 w 4106520"/>
              <a:gd name="connsiteY20" fmla="*/ 8117697 h 10695515"/>
              <a:gd name="connsiteX0" fmla="*/ 9074 w 4106520"/>
              <a:gd name="connsiteY0" fmla="*/ 8117697 h 10695515"/>
              <a:gd name="connsiteX1" fmla="*/ 6625 w 4106520"/>
              <a:gd name="connsiteY1" fmla="*/ 7658609 h 10695515"/>
              <a:gd name="connsiteX2" fmla="*/ 9074 w 4106520"/>
              <a:gd name="connsiteY2" fmla="*/ 7295316 h 10695515"/>
              <a:gd name="connsiteX3" fmla="*/ 6337 w 4106520"/>
              <a:gd name="connsiteY3" fmla="*/ 7269284 h 10695515"/>
              <a:gd name="connsiteX4" fmla="*/ 9074 w 4106520"/>
              <a:gd name="connsiteY4" fmla="*/ 7181458 h 10695515"/>
              <a:gd name="connsiteX5" fmla="*/ 5346 w 4106520"/>
              <a:gd name="connsiteY5" fmla="*/ 7168704 h 10695515"/>
              <a:gd name="connsiteX6" fmla="*/ 9074 w 4106520"/>
              <a:gd name="connsiteY6" fmla="*/ 7082840 h 10695515"/>
              <a:gd name="connsiteX7" fmla="*/ 463 w 4106520"/>
              <a:gd name="connsiteY7" fmla="*/ 40543 h 10695515"/>
              <a:gd name="connsiteX8" fmla="*/ 25706 w 4106520"/>
              <a:gd name="connsiteY8" fmla="*/ 4670 h 10695515"/>
              <a:gd name="connsiteX9" fmla="*/ 46561 w 4106520"/>
              <a:gd name="connsiteY9" fmla="*/ 37 h 10695515"/>
              <a:gd name="connsiteX10" fmla="*/ 4068803 w 4106520"/>
              <a:gd name="connsiteY10" fmla="*/ 0 h 10695515"/>
              <a:gd name="connsiteX11" fmla="*/ 4102330 w 4106520"/>
              <a:gd name="connsiteY11" fmla="*/ 33528 h 10695515"/>
              <a:gd name="connsiteX12" fmla="*/ 4102329 w 4106520"/>
              <a:gd name="connsiteY12" fmla="*/ 10662081 h 10695515"/>
              <a:gd name="connsiteX13" fmla="*/ 4068802 w 4106520"/>
              <a:gd name="connsiteY13" fmla="*/ 10695514 h 10695515"/>
              <a:gd name="connsiteX14" fmla="*/ 4051295 w 4106520"/>
              <a:gd name="connsiteY14" fmla="*/ 10695514 h 10695515"/>
              <a:gd name="connsiteX15" fmla="*/ 4051295 w 4106520"/>
              <a:gd name="connsiteY15" fmla="*/ 10695515 h 10695515"/>
              <a:gd name="connsiteX16" fmla="*/ 46547 w 4106520"/>
              <a:gd name="connsiteY16" fmla="*/ 10695515 h 10695515"/>
              <a:gd name="connsiteX17" fmla="*/ 9074 w 4106520"/>
              <a:gd name="connsiteY17" fmla="*/ 10659953 h 10695515"/>
              <a:gd name="connsiteX18" fmla="*/ 9074 w 4106520"/>
              <a:gd name="connsiteY18" fmla="*/ 8213677 h 10695515"/>
              <a:gd name="connsiteX19" fmla="*/ 9074 w 4106520"/>
              <a:gd name="connsiteY19" fmla="*/ 8117697 h 10695515"/>
              <a:gd name="connsiteX0" fmla="*/ 9074 w 4106520"/>
              <a:gd name="connsiteY0" fmla="*/ 8117697 h 10695515"/>
              <a:gd name="connsiteX1" fmla="*/ 9074 w 4106520"/>
              <a:gd name="connsiteY1" fmla="*/ 7295316 h 10695515"/>
              <a:gd name="connsiteX2" fmla="*/ 6337 w 4106520"/>
              <a:gd name="connsiteY2" fmla="*/ 7269284 h 10695515"/>
              <a:gd name="connsiteX3" fmla="*/ 9074 w 4106520"/>
              <a:gd name="connsiteY3" fmla="*/ 7181458 h 10695515"/>
              <a:gd name="connsiteX4" fmla="*/ 5346 w 4106520"/>
              <a:gd name="connsiteY4" fmla="*/ 7168704 h 10695515"/>
              <a:gd name="connsiteX5" fmla="*/ 9074 w 4106520"/>
              <a:gd name="connsiteY5" fmla="*/ 7082840 h 10695515"/>
              <a:gd name="connsiteX6" fmla="*/ 463 w 4106520"/>
              <a:gd name="connsiteY6" fmla="*/ 40543 h 10695515"/>
              <a:gd name="connsiteX7" fmla="*/ 25706 w 4106520"/>
              <a:gd name="connsiteY7" fmla="*/ 4670 h 10695515"/>
              <a:gd name="connsiteX8" fmla="*/ 46561 w 4106520"/>
              <a:gd name="connsiteY8" fmla="*/ 37 h 10695515"/>
              <a:gd name="connsiteX9" fmla="*/ 4068803 w 4106520"/>
              <a:gd name="connsiteY9" fmla="*/ 0 h 10695515"/>
              <a:gd name="connsiteX10" fmla="*/ 4102330 w 4106520"/>
              <a:gd name="connsiteY10" fmla="*/ 33528 h 10695515"/>
              <a:gd name="connsiteX11" fmla="*/ 4102329 w 4106520"/>
              <a:gd name="connsiteY11" fmla="*/ 10662081 h 10695515"/>
              <a:gd name="connsiteX12" fmla="*/ 4068802 w 4106520"/>
              <a:gd name="connsiteY12" fmla="*/ 10695514 h 10695515"/>
              <a:gd name="connsiteX13" fmla="*/ 4051295 w 4106520"/>
              <a:gd name="connsiteY13" fmla="*/ 10695514 h 10695515"/>
              <a:gd name="connsiteX14" fmla="*/ 4051295 w 4106520"/>
              <a:gd name="connsiteY14" fmla="*/ 10695515 h 10695515"/>
              <a:gd name="connsiteX15" fmla="*/ 46547 w 4106520"/>
              <a:gd name="connsiteY15" fmla="*/ 10695515 h 10695515"/>
              <a:gd name="connsiteX16" fmla="*/ 9074 w 4106520"/>
              <a:gd name="connsiteY16" fmla="*/ 10659953 h 10695515"/>
              <a:gd name="connsiteX17" fmla="*/ 9074 w 4106520"/>
              <a:gd name="connsiteY17" fmla="*/ 8213677 h 10695515"/>
              <a:gd name="connsiteX18" fmla="*/ 9074 w 4106520"/>
              <a:gd name="connsiteY18" fmla="*/ 8117697 h 10695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06520" h="10695515">
                <a:moveTo>
                  <a:pt x="9074" y="8117697"/>
                </a:moveTo>
                <a:cubicBezTo>
                  <a:pt x="9074" y="7964637"/>
                  <a:pt x="9530" y="7436718"/>
                  <a:pt x="9074" y="7295316"/>
                </a:cubicBezTo>
                <a:lnTo>
                  <a:pt x="6337" y="7269284"/>
                </a:lnTo>
                <a:cubicBezTo>
                  <a:pt x="7249" y="7240009"/>
                  <a:pt x="8162" y="7210733"/>
                  <a:pt x="9074" y="7181458"/>
                </a:cubicBezTo>
                <a:lnTo>
                  <a:pt x="5346" y="7168704"/>
                </a:lnTo>
                <a:lnTo>
                  <a:pt x="9074" y="7082840"/>
                </a:lnTo>
                <a:cubicBezTo>
                  <a:pt x="8260" y="5894813"/>
                  <a:pt x="-2309" y="1220238"/>
                  <a:pt x="463" y="40543"/>
                </a:cubicBezTo>
                <a:cubicBezTo>
                  <a:pt x="8877" y="19945"/>
                  <a:pt x="11191" y="16628"/>
                  <a:pt x="25706" y="4670"/>
                </a:cubicBezTo>
                <a:lnTo>
                  <a:pt x="46561" y="37"/>
                </a:lnTo>
                <a:lnTo>
                  <a:pt x="4068803" y="0"/>
                </a:lnTo>
                <a:cubicBezTo>
                  <a:pt x="4087300" y="52"/>
                  <a:pt x="4102283" y="15032"/>
                  <a:pt x="4102330" y="33528"/>
                </a:cubicBezTo>
                <a:cubicBezTo>
                  <a:pt x="4107918" y="1810541"/>
                  <a:pt x="4107917" y="8885083"/>
                  <a:pt x="4102329" y="10662081"/>
                </a:cubicBezTo>
                <a:cubicBezTo>
                  <a:pt x="4102224" y="10680541"/>
                  <a:pt x="4087261" y="10695466"/>
                  <a:pt x="4068802" y="10695514"/>
                </a:cubicBezTo>
                <a:lnTo>
                  <a:pt x="4051295" y="10695514"/>
                </a:lnTo>
                <a:lnTo>
                  <a:pt x="4051295" y="10695515"/>
                </a:lnTo>
                <a:lnTo>
                  <a:pt x="46547" y="10695515"/>
                </a:lnTo>
                <a:cubicBezTo>
                  <a:pt x="25857" y="10695403"/>
                  <a:pt x="9128" y="10679532"/>
                  <a:pt x="9074" y="10659953"/>
                </a:cubicBezTo>
                <a:lnTo>
                  <a:pt x="9074" y="8213677"/>
                </a:lnTo>
                <a:lnTo>
                  <a:pt x="9074" y="8117697"/>
                </a:lnTo>
                <a:close/>
              </a:path>
            </a:pathLst>
          </a:custGeom>
          <a:solidFill>
            <a:srgbClr val="FFFFFF"/>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60654D95-BF85-48C4-897C-F1E2843F1D0C}"/>
              </a:ext>
            </a:extLst>
          </p:cNvPr>
          <p:cNvSpPr>
            <a:spLocks noGrp="1"/>
          </p:cNvSpPr>
          <p:nvPr>
            <p:ph type="title"/>
          </p:nvPr>
        </p:nvSpPr>
        <p:spPr>
          <a:xfrm>
            <a:off x="2227581" y="4547099"/>
            <a:ext cx="8269356" cy="2256287"/>
          </a:xfrm>
        </p:spPr>
        <p:txBody>
          <a:bodyPr vert="horz" lIns="91440" tIns="45720" rIns="91440" bIns="45720" rtlCol="0" anchor="b">
            <a:normAutofit/>
          </a:bodyPr>
          <a:lstStyle/>
          <a:p>
            <a:pPr algn="r"/>
            <a:r>
              <a:rPr lang="en-US" sz="5400" dirty="0"/>
              <a:t>Overview of innovations</a:t>
            </a:r>
          </a:p>
        </p:txBody>
      </p:sp>
      <p:sp>
        <p:nvSpPr>
          <p:cNvPr id="34" name="Freeform: Shape 20">
            <a:extLst>
              <a:ext uri="{FF2B5EF4-FFF2-40B4-BE49-F238E27FC236}">
                <a16:creationId xmlns:a16="http://schemas.microsoft.com/office/drawing/2014/main" id="{165B8C92-2D61-44A2-857C-E6980C2A2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87043">
            <a:off x="740665" y="-390458"/>
            <a:ext cx="464589" cy="1890251"/>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2">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22">
            <a:extLst>
              <a:ext uri="{FF2B5EF4-FFF2-40B4-BE49-F238E27FC236}">
                <a16:creationId xmlns:a16="http://schemas.microsoft.com/office/drawing/2014/main" id="{4BD4796F-4D50-4634-A058-0EEBBC75A5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4" name="Group 23">
              <a:extLst>
                <a:ext uri="{FF2B5EF4-FFF2-40B4-BE49-F238E27FC236}">
                  <a16:creationId xmlns:a16="http://schemas.microsoft.com/office/drawing/2014/main" id="{AFCC4C22-47D5-430A-918F-5F0BC92101B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6" name="Straight Connector 25">
                <a:extLst>
                  <a:ext uri="{FF2B5EF4-FFF2-40B4-BE49-F238E27FC236}">
                    <a16:creationId xmlns:a16="http://schemas.microsoft.com/office/drawing/2014/main" id="{0E1F53A8-026D-49F9-8C99-4D93566EA21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F1A894-FB93-4D02-91C3-2E6004FF57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24">
              <a:extLst>
                <a:ext uri="{FF2B5EF4-FFF2-40B4-BE49-F238E27FC236}">
                  <a16:creationId xmlns:a16="http://schemas.microsoft.com/office/drawing/2014/main" id="{78BEE1C4-1B24-44C9-909C-3C3ACE161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Pladsholder til indhold 3">
            <a:extLst>
              <a:ext uri="{FF2B5EF4-FFF2-40B4-BE49-F238E27FC236}">
                <a16:creationId xmlns:a16="http://schemas.microsoft.com/office/drawing/2014/main" id="{952F5D8C-DCAF-49AD-B985-362E7B3BF5BC}"/>
              </a:ext>
            </a:extLst>
          </p:cNvPr>
          <p:cNvGraphicFramePr>
            <a:graphicFrameLocks noGrp="1"/>
          </p:cNvGraphicFramePr>
          <p:nvPr>
            <p:ph idx="1"/>
            <p:extLst>
              <p:ext uri="{D42A27DB-BD31-4B8C-83A1-F6EECF244321}">
                <p14:modId xmlns:p14="http://schemas.microsoft.com/office/powerpoint/2010/main" val="4231892092"/>
              </p:ext>
            </p:extLst>
          </p:nvPr>
        </p:nvGraphicFramePr>
        <p:xfrm>
          <a:off x="808932" y="682594"/>
          <a:ext cx="10574135" cy="5082421"/>
        </p:xfrm>
        <a:graphic>
          <a:graphicData uri="http://schemas.openxmlformats.org/drawingml/2006/table">
            <a:tbl>
              <a:tblPr firstRow="1" firstCol="1" bandRow="1">
                <a:tableStyleId>{8EC20E35-A176-4012-BC5E-935CFFF8708E}</a:tableStyleId>
              </a:tblPr>
              <a:tblGrid>
                <a:gridCol w="1521306">
                  <a:extLst>
                    <a:ext uri="{9D8B030D-6E8A-4147-A177-3AD203B41FA5}">
                      <a16:colId xmlns:a16="http://schemas.microsoft.com/office/drawing/2014/main" val="296387754"/>
                    </a:ext>
                  </a:extLst>
                </a:gridCol>
                <a:gridCol w="1836412">
                  <a:extLst>
                    <a:ext uri="{9D8B030D-6E8A-4147-A177-3AD203B41FA5}">
                      <a16:colId xmlns:a16="http://schemas.microsoft.com/office/drawing/2014/main" val="2288759688"/>
                    </a:ext>
                  </a:extLst>
                </a:gridCol>
                <a:gridCol w="3612962">
                  <a:extLst>
                    <a:ext uri="{9D8B030D-6E8A-4147-A177-3AD203B41FA5}">
                      <a16:colId xmlns:a16="http://schemas.microsoft.com/office/drawing/2014/main" val="3535204928"/>
                    </a:ext>
                  </a:extLst>
                </a:gridCol>
                <a:gridCol w="3603455">
                  <a:extLst>
                    <a:ext uri="{9D8B030D-6E8A-4147-A177-3AD203B41FA5}">
                      <a16:colId xmlns:a16="http://schemas.microsoft.com/office/drawing/2014/main" val="201005426"/>
                    </a:ext>
                  </a:extLst>
                </a:gridCol>
              </a:tblGrid>
              <a:tr h="163965">
                <a:tc>
                  <a:txBody>
                    <a:bodyPr/>
                    <a:lstStyle/>
                    <a:p>
                      <a:pPr algn="ctr">
                        <a:lnSpc>
                          <a:spcPct val="107000"/>
                        </a:lnSpc>
                        <a:spcAft>
                          <a:spcPts val="800"/>
                        </a:spcAft>
                      </a:pPr>
                      <a:r>
                        <a:rPr lang="en-US" sz="900">
                          <a:effectLst/>
                        </a:rPr>
                        <a:t>Event</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ctr">
                        <a:lnSpc>
                          <a:spcPct val="107000"/>
                        </a:lnSpc>
                        <a:spcAft>
                          <a:spcPts val="800"/>
                        </a:spcAft>
                      </a:pPr>
                      <a:r>
                        <a:rPr lang="en-US" sz="900">
                          <a:effectLst/>
                        </a:rPr>
                        <a:t>Sustaining innovation</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ctr">
                        <a:lnSpc>
                          <a:spcPct val="107000"/>
                        </a:lnSpc>
                        <a:spcAft>
                          <a:spcPts val="800"/>
                        </a:spcAft>
                      </a:pPr>
                      <a:r>
                        <a:rPr lang="en-US" sz="900">
                          <a:effectLst/>
                        </a:rPr>
                        <a:t>Adaptive innovation</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ctr">
                        <a:lnSpc>
                          <a:spcPct val="107000"/>
                        </a:lnSpc>
                        <a:spcAft>
                          <a:spcPts val="800"/>
                        </a:spcAft>
                      </a:pPr>
                      <a:r>
                        <a:rPr lang="en-US" sz="900">
                          <a:effectLst/>
                        </a:rPr>
                        <a:t>Transformative innovation</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extLst>
                  <a:ext uri="{0D108BD9-81ED-4DB2-BD59-A6C34878D82A}">
                    <a16:rowId xmlns:a16="http://schemas.microsoft.com/office/drawing/2014/main" val="2699516075"/>
                  </a:ext>
                </a:extLst>
              </a:tr>
              <a:tr h="756365">
                <a:tc>
                  <a:txBody>
                    <a:bodyPr/>
                    <a:lstStyle/>
                    <a:p>
                      <a:pPr algn="l">
                        <a:lnSpc>
                          <a:spcPct val="107000"/>
                        </a:lnSpc>
                        <a:spcAft>
                          <a:spcPts val="800"/>
                        </a:spcAft>
                      </a:pPr>
                      <a:r>
                        <a:rPr lang="en-US" sz="900">
                          <a:effectLst/>
                        </a:rPr>
                        <a:t>Steinkjer Festival</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Live-streamed festival</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Artists present on site for stream</a:t>
                      </a:r>
                      <a:endParaRPr lang="da-DK" sz="1000">
                        <a:effectLst/>
                      </a:endParaRPr>
                    </a:p>
                    <a:p>
                      <a:pPr algn="l">
                        <a:lnSpc>
                          <a:spcPct val="107000"/>
                        </a:lnSpc>
                        <a:spcAft>
                          <a:spcPts val="800"/>
                        </a:spcAft>
                      </a:pPr>
                      <a:r>
                        <a:rPr lang="en-US" sz="900">
                          <a:effectLst/>
                        </a:rPr>
                        <a:t> </a:t>
                      </a:r>
                      <a:endParaRPr lang="da-DK" sz="1000">
                        <a:effectLst/>
                      </a:endParaRPr>
                    </a:p>
                    <a:p>
                      <a:pPr algn="l">
                        <a:lnSpc>
                          <a:spcPct val="107000"/>
                        </a:lnSpc>
                        <a:spcAft>
                          <a:spcPts val="800"/>
                        </a:spcAft>
                      </a:pPr>
                      <a:r>
                        <a:rPr lang="en-US" sz="900">
                          <a:effectLst/>
                        </a:rPr>
                        <a:t>Festival food and beverage ‘packages’ for sale, so audiences could create ‘mini-festivals’ at home. </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Movie-quality production of streams as a marketing tool.</a:t>
                      </a:r>
                      <a:endParaRPr lang="da-DK" sz="1000">
                        <a:effectLst/>
                      </a:endParaRPr>
                    </a:p>
                    <a:p>
                      <a:pPr algn="l">
                        <a:lnSpc>
                          <a:spcPct val="107000"/>
                        </a:lnSpc>
                        <a:spcAft>
                          <a:spcPts val="800"/>
                        </a:spcAft>
                      </a:pPr>
                      <a:r>
                        <a:rPr lang="en-US" sz="900">
                          <a:effectLst/>
                        </a:rPr>
                        <a:t> </a:t>
                      </a:r>
                      <a:endParaRPr lang="da-DK" sz="1000">
                        <a:effectLst/>
                      </a:endParaRPr>
                    </a:p>
                    <a:p>
                      <a:pPr algn="l">
                        <a:lnSpc>
                          <a:spcPct val="107000"/>
                        </a:lnSpc>
                        <a:spcAft>
                          <a:spcPts val="800"/>
                        </a:spcAft>
                      </a:pPr>
                      <a:r>
                        <a:rPr lang="en-US" sz="900">
                          <a:effectLst/>
                        </a:rPr>
                        <a:t>Closer integration with smaller venues of community.</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extLst>
                  <a:ext uri="{0D108BD9-81ED-4DB2-BD59-A6C34878D82A}">
                    <a16:rowId xmlns:a16="http://schemas.microsoft.com/office/drawing/2014/main" val="3768461895"/>
                  </a:ext>
                </a:extLst>
              </a:tr>
              <a:tr h="616849">
                <a:tc>
                  <a:txBody>
                    <a:bodyPr/>
                    <a:lstStyle/>
                    <a:p>
                      <a:pPr algn="l">
                        <a:lnSpc>
                          <a:spcPct val="107000"/>
                        </a:lnSpc>
                        <a:spcAft>
                          <a:spcPts val="800"/>
                        </a:spcAft>
                      </a:pPr>
                      <a:r>
                        <a:rPr lang="en-US" sz="900">
                          <a:effectLst/>
                        </a:rPr>
                        <a:t>Run Alone Denmark</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Created a virtual run during longest period of lockdown. </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dirty="0">
                          <a:effectLst/>
                        </a:rPr>
                        <a:t>Online studio with hosts </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Collaborated with other running networks to create event. </a:t>
                      </a:r>
                      <a:endParaRPr lang="da-D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(New) community building: new website and booking platform.  </a:t>
                      </a:r>
                      <a:endParaRPr lang="da-DK" sz="1000">
                        <a:effectLst/>
                      </a:endParaRPr>
                    </a:p>
                    <a:p>
                      <a:pPr algn="l">
                        <a:lnSpc>
                          <a:spcPct val="107000"/>
                        </a:lnSpc>
                        <a:spcAft>
                          <a:spcPts val="800"/>
                        </a:spcAft>
                      </a:pPr>
                      <a:r>
                        <a:rPr lang="en-US" sz="900">
                          <a:effectLst/>
                        </a:rPr>
                        <a:t> </a:t>
                      </a:r>
                      <a:endParaRPr lang="da-DK" sz="1000">
                        <a:effectLst/>
                      </a:endParaRPr>
                    </a:p>
                    <a:p>
                      <a:pPr algn="l">
                        <a:lnSpc>
                          <a:spcPct val="107000"/>
                        </a:lnSpc>
                        <a:spcAft>
                          <a:spcPts val="800"/>
                        </a:spcAft>
                      </a:pPr>
                      <a:r>
                        <a:rPr lang="en-US" sz="900">
                          <a:effectLst/>
                        </a:rPr>
                        <a:t>App development for user co-creation.</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extLst>
                  <a:ext uri="{0D108BD9-81ED-4DB2-BD59-A6C34878D82A}">
                    <a16:rowId xmlns:a16="http://schemas.microsoft.com/office/drawing/2014/main" val="4044116462"/>
                  </a:ext>
                </a:extLst>
              </a:tr>
              <a:tr h="616849">
                <a:tc>
                  <a:txBody>
                    <a:bodyPr/>
                    <a:lstStyle/>
                    <a:p>
                      <a:pPr algn="l">
                        <a:lnSpc>
                          <a:spcPct val="107000"/>
                        </a:lnSpc>
                        <a:spcAft>
                          <a:spcPts val="800"/>
                        </a:spcAft>
                      </a:pPr>
                      <a:r>
                        <a:rPr lang="en-US" sz="900">
                          <a:effectLst/>
                        </a:rPr>
                        <a:t>Drive-in football</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Streamed football match outside. </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dirty="0">
                          <a:effectLst/>
                        </a:rPr>
                        <a:t>Car caravan trip between club’s two cities for fans</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Giving back to the fans: Global media attraction and brand building. </a:t>
                      </a:r>
                      <a:endParaRPr lang="da-D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Designed new experience for football fans to (safely) experience together.</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extLst>
                  <a:ext uri="{0D108BD9-81ED-4DB2-BD59-A6C34878D82A}">
                    <a16:rowId xmlns:a16="http://schemas.microsoft.com/office/drawing/2014/main" val="323371808"/>
                  </a:ext>
                </a:extLst>
              </a:tr>
              <a:tr h="1975502">
                <a:tc>
                  <a:txBody>
                    <a:bodyPr/>
                    <a:lstStyle/>
                    <a:p>
                      <a:pPr algn="l">
                        <a:lnSpc>
                          <a:spcPct val="107000"/>
                        </a:lnSpc>
                        <a:spcAft>
                          <a:spcPts val="800"/>
                        </a:spcAft>
                      </a:pPr>
                      <a:r>
                        <a:rPr lang="en-US" sz="900">
                          <a:effectLst/>
                        </a:rPr>
                        <a:t>Bergen International Festival</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Streamed festival</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a:effectLst/>
                        </a:rPr>
                        <a:t>One-month transition from completely physical to digital festival in 2020. </a:t>
                      </a:r>
                      <a:endParaRPr lang="da-DK" sz="100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tc>
                  <a:txBody>
                    <a:bodyPr/>
                    <a:lstStyle/>
                    <a:p>
                      <a:pPr algn="l">
                        <a:lnSpc>
                          <a:spcPct val="107000"/>
                        </a:lnSpc>
                        <a:spcAft>
                          <a:spcPts val="800"/>
                        </a:spcAft>
                      </a:pPr>
                      <a:r>
                        <a:rPr lang="en-US" sz="900" dirty="0">
                          <a:effectLst/>
                        </a:rPr>
                        <a:t>Hybrid launch of event in 2021.</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Digital performances were designed and executed with camera in mind. </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New booking ticket system developed: geographical market expanded. </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Local audiences could book private performances in public areas.</a:t>
                      </a:r>
                      <a:endParaRPr lang="da-DK" sz="1000" dirty="0">
                        <a:effectLst/>
                      </a:endParaRPr>
                    </a:p>
                    <a:p>
                      <a:pPr algn="l">
                        <a:lnSpc>
                          <a:spcPct val="107000"/>
                        </a:lnSpc>
                        <a:spcAft>
                          <a:spcPts val="800"/>
                        </a:spcAft>
                      </a:pPr>
                      <a:r>
                        <a:rPr lang="en-US" sz="900" dirty="0">
                          <a:effectLst/>
                        </a:rPr>
                        <a:t> </a:t>
                      </a:r>
                      <a:endParaRPr lang="da-DK" sz="1000" dirty="0">
                        <a:effectLst/>
                      </a:endParaRPr>
                    </a:p>
                    <a:p>
                      <a:pPr algn="l">
                        <a:lnSpc>
                          <a:spcPct val="107000"/>
                        </a:lnSpc>
                        <a:spcAft>
                          <a:spcPts val="800"/>
                        </a:spcAft>
                      </a:pPr>
                      <a:r>
                        <a:rPr lang="en-US" sz="900" dirty="0">
                          <a:effectLst/>
                        </a:rPr>
                        <a:t>Art sent to atypical locations around the city. </a:t>
                      </a:r>
                      <a:endParaRPr lang="da-DK" sz="1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30475" marR="30475" marT="0" marB="0"/>
                </a:tc>
                <a:extLst>
                  <a:ext uri="{0D108BD9-81ED-4DB2-BD59-A6C34878D82A}">
                    <a16:rowId xmlns:a16="http://schemas.microsoft.com/office/drawing/2014/main" val="2533642979"/>
                  </a:ext>
                </a:extLst>
              </a:tr>
            </a:tbl>
          </a:graphicData>
        </a:graphic>
      </p:graphicFrame>
    </p:spTree>
    <p:extLst>
      <p:ext uri="{BB962C8B-B14F-4D97-AF65-F5344CB8AC3E}">
        <p14:creationId xmlns:p14="http://schemas.microsoft.com/office/powerpoint/2010/main" val="107002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45D307FA-6EBE-462C-99A2-25512D13E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56A2EFED-86E4-4AC7-AAC3-8EF37230068F}"/>
              </a:ext>
            </a:extLst>
          </p:cNvPr>
          <p:cNvPicPr>
            <a:picLocks noChangeAspect="1"/>
          </p:cNvPicPr>
          <p:nvPr/>
        </p:nvPicPr>
        <p:blipFill rotWithShape="1">
          <a:blip r:embed="rId3">
            <a:alphaModFix amt="84000"/>
          </a:blip>
          <a:srcRect b="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7B20F68C-33F0-439B-8625-CDC2BA676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3429000"/>
            <a:ext cx="12191999" cy="3429000"/>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7CC4E0B0-D4B5-4319-A813-D3EB0EE216FB}"/>
              </a:ext>
            </a:extLst>
          </p:cNvPr>
          <p:cNvSpPr>
            <a:spLocks noGrp="1"/>
          </p:cNvSpPr>
          <p:nvPr>
            <p:ph type="title"/>
          </p:nvPr>
        </p:nvSpPr>
        <p:spPr>
          <a:xfrm>
            <a:off x="1219200" y="3429000"/>
            <a:ext cx="8667404" cy="2028824"/>
          </a:xfrm>
        </p:spPr>
        <p:txBody>
          <a:bodyPr vert="horz" lIns="91440" tIns="45720" rIns="91440" bIns="45720" rtlCol="0" anchor="b">
            <a:normAutofit/>
          </a:bodyPr>
          <a:lstStyle/>
          <a:p>
            <a:pPr marL="342900" lvl="0" indent="-342900">
              <a:spcAft>
                <a:spcPts val="800"/>
              </a:spcAft>
            </a:pPr>
            <a:r>
              <a:rPr lang="en-US" sz="3700" b="1" i="1" kern="1200" dirty="0">
                <a:solidFill>
                  <a:srgbClr val="000000"/>
                </a:solidFill>
                <a:effectLst/>
                <a:highlight>
                  <a:srgbClr val="FFFF00"/>
                </a:highlight>
                <a:latin typeface="+mj-lt"/>
                <a:ea typeface="+mj-ea"/>
                <a:cs typeface="+mj-cs"/>
              </a:rPr>
              <a:t>Sustaining, Adaptive and Transformative Innovations: Insights </a:t>
            </a:r>
            <a:endParaRPr lang="en-US" sz="3700" i="1" kern="1200" dirty="0">
              <a:solidFill>
                <a:srgbClr val="000000"/>
              </a:solidFill>
              <a:effectLst/>
              <a:highlight>
                <a:srgbClr val="FFFF00"/>
              </a:highlight>
              <a:latin typeface="+mj-lt"/>
              <a:ea typeface="+mj-ea"/>
              <a:cs typeface="+mj-cs"/>
            </a:endParaRPr>
          </a:p>
        </p:txBody>
      </p:sp>
      <p:grpSp>
        <p:nvGrpSpPr>
          <p:cNvPr id="21" name="Group 20">
            <a:extLst>
              <a:ext uri="{FF2B5EF4-FFF2-40B4-BE49-F238E27FC236}">
                <a16:creationId xmlns:a16="http://schemas.microsoft.com/office/drawing/2014/main" id="{EA453187-2CF0-46A9-AA9B-8918BA68D0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16B33614-B2DD-490C-BEA3-564129B6AA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BA8B0DBA-6761-4CDC-8B71-C1594FC5B0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A15258-2360-45C1-8DBA-ACD6A100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0AE5B18B-E1A6-4A04-86B9-294AC2BCFE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3279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829FC-B153-4210-8BC1-4F19D6652510}"/>
              </a:ext>
            </a:extLst>
          </p:cNvPr>
          <p:cNvSpPr>
            <a:spLocks noGrp="1"/>
          </p:cNvSpPr>
          <p:nvPr>
            <p:ph type="title"/>
          </p:nvPr>
        </p:nvSpPr>
        <p:spPr/>
        <p:txBody>
          <a:bodyPr>
            <a:normAutofit fontScale="90000"/>
          </a:bodyPr>
          <a:lstStyle/>
          <a:p>
            <a:r>
              <a:rPr lang="da-DK" dirty="0"/>
              <a:t>User-driven Innovation: </a:t>
            </a:r>
            <a:br>
              <a:rPr lang="da-DK" dirty="0"/>
            </a:br>
            <a:r>
              <a:rPr lang="da-DK" dirty="0"/>
              <a:t>Customer and </a:t>
            </a:r>
            <a:r>
              <a:rPr lang="da-DK" dirty="0" err="1"/>
              <a:t>organization</a:t>
            </a:r>
            <a:r>
              <a:rPr lang="da-DK" dirty="0"/>
              <a:t> </a:t>
            </a:r>
            <a:r>
              <a:rPr lang="da-DK" dirty="0" err="1"/>
              <a:t>values</a:t>
            </a:r>
            <a:r>
              <a:rPr lang="da-DK" dirty="0"/>
              <a:t> at the </a:t>
            </a:r>
            <a:r>
              <a:rPr lang="da-DK" dirty="0" err="1"/>
              <a:t>forefront</a:t>
            </a:r>
            <a:endParaRPr lang="da-DK" dirty="0"/>
          </a:p>
        </p:txBody>
      </p:sp>
      <p:sp>
        <p:nvSpPr>
          <p:cNvPr id="3" name="Pladsholder til indhold 2">
            <a:extLst>
              <a:ext uri="{FF2B5EF4-FFF2-40B4-BE49-F238E27FC236}">
                <a16:creationId xmlns:a16="http://schemas.microsoft.com/office/drawing/2014/main" id="{99A9D2EE-2EC3-444E-9237-2EDE4733CB46}"/>
              </a:ext>
            </a:extLst>
          </p:cNvPr>
          <p:cNvSpPr>
            <a:spLocks noGrp="1"/>
          </p:cNvSpPr>
          <p:nvPr>
            <p:ph idx="1"/>
          </p:nvPr>
        </p:nvSpPr>
        <p:spPr/>
        <p:txBody>
          <a:bodyPr/>
          <a:lstStyle/>
          <a:p>
            <a:r>
              <a:rPr lang="en-US" sz="1800" dirty="0">
                <a:effectLst/>
                <a:ea typeface="Calibri" panose="020F0502020204030204" pitchFamily="34" charset="0"/>
                <a:cs typeface="Times New Roman" panose="02020603050405020304" pitchFamily="18" charset="0"/>
              </a:rPr>
              <a:t>Organizers critically reflected on </a:t>
            </a:r>
            <a:r>
              <a:rPr lang="en-US" sz="1800" i="1" dirty="0">
                <a:effectLst/>
                <a:ea typeface="Calibri" panose="020F0502020204030204" pitchFamily="34" charset="0"/>
                <a:cs typeface="Times New Roman" panose="02020603050405020304" pitchFamily="18" charset="0"/>
              </a:rPr>
              <a:t>“Why are we here? (as an organization)”</a:t>
            </a:r>
            <a:r>
              <a:rPr lang="en-US" sz="1800" dirty="0">
                <a:effectLst/>
                <a:ea typeface="Calibri" panose="020F0502020204030204" pitchFamily="34" charset="0"/>
                <a:cs typeface="Times New Roman" panose="02020603050405020304" pitchFamily="18" charset="0"/>
              </a:rPr>
              <a:t>, and </a:t>
            </a:r>
            <a:r>
              <a:rPr lang="en-US" sz="1800" i="1" dirty="0">
                <a:effectLst/>
                <a:ea typeface="Calibri" panose="020F0502020204030204" pitchFamily="34" charset="0"/>
                <a:cs typeface="Times New Roman" panose="02020603050405020304" pitchFamily="18" charset="0"/>
              </a:rPr>
              <a:t>“What do our customers need?”</a:t>
            </a:r>
          </a:p>
          <a:p>
            <a:pPr marL="0" indent="0">
              <a:buNone/>
            </a:pPr>
            <a:endParaRPr lang="en-US" sz="1800" i="1" dirty="0">
              <a:effectLst/>
              <a:ea typeface="Calibri" panose="020F0502020204030204" pitchFamily="34" charset="0"/>
              <a:cs typeface="Times New Roman" panose="02020603050405020304" pitchFamily="18" charset="0"/>
            </a:endParaRPr>
          </a:p>
          <a:p>
            <a:r>
              <a:rPr lang="en-US" sz="1800" dirty="0">
                <a:cs typeface="Times New Roman" panose="02020603050405020304" pitchFamily="18" charset="0"/>
              </a:rPr>
              <a:t>Steinkjer Festival: </a:t>
            </a:r>
          </a:p>
          <a:p>
            <a:pPr marL="0" indent="0">
              <a:buNone/>
            </a:pPr>
            <a:r>
              <a:rPr lang="en-US" sz="1800" i="1" dirty="0">
                <a:effectLst/>
                <a:ea typeface="Calibri" panose="020F0502020204030204" pitchFamily="34" charset="0"/>
                <a:cs typeface="Times New Roman" panose="02020603050405020304" pitchFamily="18" charset="0"/>
              </a:rPr>
              <a:t>“When the government restrictions in March (2020) came out, we immediately knew we had to cancel our festival. But then we sat down together, and asked ourselves – why are we here? We host festivals, not because we ‘just’ want money, we do it because we love festivals and we love music – we are not only personally motivated in this, but we also have a responsibility to our community.”</a:t>
            </a:r>
            <a:endParaRPr lang="da-DK" dirty="0"/>
          </a:p>
        </p:txBody>
      </p:sp>
    </p:spTree>
    <p:extLst>
      <p:ext uri="{BB962C8B-B14F-4D97-AF65-F5344CB8AC3E}">
        <p14:creationId xmlns:p14="http://schemas.microsoft.com/office/powerpoint/2010/main" val="3328895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C70EC-9D9A-49CA-B49E-F316EF011331}"/>
              </a:ext>
            </a:extLst>
          </p:cNvPr>
          <p:cNvSpPr>
            <a:spLocks noGrp="1"/>
          </p:cNvSpPr>
          <p:nvPr>
            <p:ph type="title"/>
          </p:nvPr>
        </p:nvSpPr>
        <p:spPr/>
        <p:txBody>
          <a:bodyPr/>
          <a:lstStyle/>
          <a:p>
            <a:r>
              <a:rPr lang="da-DK" dirty="0" err="1"/>
              <a:t>Fostering</a:t>
            </a:r>
            <a:r>
              <a:rPr lang="da-DK" dirty="0"/>
              <a:t> Innovative Environments</a:t>
            </a:r>
          </a:p>
        </p:txBody>
      </p:sp>
      <p:sp>
        <p:nvSpPr>
          <p:cNvPr id="3" name="Pladsholder til indhold 2">
            <a:extLst>
              <a:ext uri="{FF2B5EF4-FFF2-40B4-BE49-F238E27FC236}">
                <a16:creationId xmlns:a16="http://schemas.microsoft.com/office/drawing/2014/main" id="{1FC7666E-26DB-4683-94C3-3FF3A4442ED1}"/>
              </a:ext>
            </a:extLst>
          </p:cNvPr>
          <p:cNvSpPr>
            <a:spLocks noGrp="1"/>
          </p:cNvSpPr>
          <p:nvPr>
            <p:ph idx="1"/>
          </p:nvPr>
        </p:nvSpPr>
        <p:spPr/>
        <p:txBody>
          <a:bodyPr>
            <a:normAutofit fontScale="70000" lnSpcReduction="20000"/>
          </a:bodyPr>
          <a:lstStyle/>
          <a:p>
            <a:r>
              <a:rPr lang="en-US" sz="1800" dirty="0">
                <a:effectLst/>
                <a:ea typeface="Calibri" panose="020F0502020204030204" pitchFamily="34" charset="0"/>
              </a:rPr>
              <a:t>Ability to reach such solutions (rapidly) stemmed from the organizations’ well-tended innovative and organizational environments (+ having a war chest)</a:t>
            </a:r>
          </a:p>
          <a:p>
            <a:endParaRPr lang="en-US" sz="1800" dirty="0">
              <a:effectLst/>
              <a:ea typeface="Calibri" panose="020F0502020204030204" pitchFamily="34" charset="0"/>
            </a:endParaRPr>
          </a:p>
          <a:p>
            <a:r>
              <a:rPr lang="en-US" sz="1800" dirty="0">
                <a:effectLst/>
                <a:ea typeface="Calibri" panose="020F0502020204030204" pitchFamily="34" charset="0"/>
              </a:rPr>
              <a:t>Flat and horizontal organizational structures, where not only opinions and ideas were frequently discussed in plenum, but also major decisions were reached</a:t>
            </a:r>
          </a:p>
          <a:p>
            <a:endParaRPr lang="en-US" sz="1800" dirty="0">
              <a:effectLst/>
              <a:ea typeface="Calibri" panose="020F0502020204030204" pitchFamily="34" charset="0"/>
            </a:endParaRPr>
          </a:p>
          <a:p>
            <a:r>
              <a:rPr lang="en-US" sz="1800" dirty="0">
                <a:effectLst/>
                <a:ea typeface="Calibri" panose="020F0502020204030204" pitchFamily="34" charset="0"/>
              </a:rPr>
              <a:t>Risk-taking was seen as not onl</a:t>
            </a:r>
            <a:r>
              <a:rPr lang="en-US" sz="1800" dirty="0">
                <a:ea typeface="Calibri" panose="020F0502020204030204" pitchFamily="34" charset="0"/>
              </a:rPr>
              <a:t>y necessary, but critical. </a:t>
            </a:r>
            <a:endParaRPr lang="en-US" sz="1800" dirty="0">
              <a:effectLst/>
              <a:ea typeface="Calibri" panose="020F0502020204030204" pitchFamily="34" charset="0"/>
            </a:endParaRPr>
          </a:p>
          <a:p>
            <a:endParaRPr lang="en-US" sz="1800" dirty="0"/>
          </a:p>
          <a:p>
            <a:r>
              <a:rPr lang="en-US" sz="1800" dirty="0"/>
              <a:t>FC Midtjylland: </a:t>
            </a:r>
          </a:p>
          <a:p>
            <a:pPr marL="0" indent="0">
              <a:buNone/>
            </a:pPr>
            <a:r>
              <a:rPr lang="en-US" sz="1800" i="1" dirty="0">
                <a:effectLst/>
                <a:ea typeface="Calibri" panose="020F0502020204030204" pitchFamily="34" charset="0"/>
                <a:cs typeface="Times New Roman" panose="02020603050405020304" pitchFamily="18" charset="0"/>
              </a:rPr>
              <a:t>“We are FC Midtjylland. There are expectations of us to be innovative – how we play football, how we recruit players – so why not how we interact with our fans and design our events? Football is a traditional industry, and we want to break that mold. I am always able to call in the team to discuss any idea (even if it seems crazy), and if we want to go with it, I know the director of the club is right down the hall, where I can easily knock on his door.”</a:t>
            </a:r>
            <a:endParaRPr lang="da-DK" sz="1800" dirty="0">
              <a:effectLst/>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35762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FC0FC4-CB82-4A53-AA5A-987BE85DCF32}"/>
              </a:ext>
            </a:extLst>
          </p:cNvPr>
          <p:cNvSpPr>
            <a:spLocks noGrp="1"/>
          </p:cNvSpPr>
          <p:nvPr>
            <p:ph type="title"/>
          </p:nvPr>
        </p:nvSpPr>
        <p:spPr>
          <a:xfrm>
            <a:off x="419878" y="365125"/>
            <a:ext cx="11094098" cy="1577975"/>
          </a:xfrm>
        </p:spPr>
        <p:txBody>
          <a:bodyPr>
            <a:normAutofit fontScale="90000"/>
          </a:bodyPr>
          <a:lstStyle/>
          <a:p>
            <a:r>
              <a:rPr lang="da-DK" dirty="0"/>
              <a:t>Digital Technologies: An innovative </a:t>
            </a:r>
            <a:r>
              <a:rPr lang="da-DK" dirty="0" err="1"/>
              <a:t>strategy</a:t>
            </a:r>
            <a:r>
              <a:rPr lang="da-DK" dirty="0"/>
              <a:t> to </a:t>
            </a:r>
            <a:r>
              <a:rPr lang="da-DK" dirty="0" err="1"/>
              <a:t>enhance</a:t>
            </a:r>
            <a:r>
              <a:rPr lang="da-DK" dirty="0"/>
              <a:t> the </a:t>
            </a:r>
            <a:r>
              <a:rPr lang="da-DK" dirty="0" err="1"/>
              <a:t>experience</a:t>
            </a:r>
            <a:r>
              <a:rPr lang="da-DK" dirty="0"/>
              <a:t> platform and to </a:t>
            </a:r>
            <a:r>
              <a:rPr lang="da-DK" dirty="0" err="1"/>
              <a:t>redefine</a:t>
            </a:r>
            <a:r>
              <a:rPr lang="da-DK" dirty="0"/>
              <a:t> event </a:t>
            </a:r>
            <a:r>
              <a:rPr lang="da-DK" dirty="0" err="1"/>
              <a:t>space</a:t>
            </a:r>
            <a:endParaRPr lang="da-DK" dirty="0"/>
          </a:p>
        </p:txBody>
      </p:sp>
      <p:sp>
        <p:nvSpPr>
          <p:cNvPr id="3" name="Pladsholder til indhold 2">
            <a:extLst>
              <a:ext uri="{FF2B5EF4-FFF2-40B4-BE49-F238E27FC236}">
                <a16:creationId xmlns:a16="http://schemas.microsoft.com/office/drawing/2014/main" id="{D1141480-01B0-4D42-8784-33D3EB0B28E9}"/>
              </a:ext>
            </a:extLst>
          </p:cNvPr>
          <p:cNvSpPr>
            <a:spLocks noGrp="1"/>
          </p:cNvSpPr>
          <p:nvPr>
            <p:ph idx="1"/>
          </p:nvPr>
        </p:nvSpPr>
        <p:spPr/>
        <p:txBody>
          <a:bodyPr>
            <a:normAutofit fontScale="85000" lnSpcReduction="10000"/>
          </a:bodyPr>
          <a:lstStyle/>
          <a:p>
            <a:r>
              <a:rPr lang="en-US" sz="1800" dirty="0">
                <a:ea typeface="Calibri" panose="020F0502020204030204" pitchFamily="34" charset="0"/>
              </a:rPr>
              <a:t>A</a:t>
            </a:r>
            <a:r>
              <a:rPr lang="en-US" sz="1800" dirty="0">
                <a:effectLst/>
                <a:ea typeface="Calibri" panose="020F0502020204030204" pitchFamily="34" charset="0"/>
              </a:rPr>
              <a:t>ll agreed that entirely digital versions of their events were not substitute products, but rather the means to enhance their experience platforms. </a:t>
            </a:r>
          </a:p>
          <a:p>
            <a:endParaRPr lang="en-US" sz="1800" dirty="0">
              <a:effectLst/>
              <a:ea typeface="Calibri" panose="020F0502020204030204" pitchFamily="34" charset="0"/>
            </a:endParaRPr>
          </a:p>
          <a:p>
            <a:r>
              <a:rPr lang="en-US" sz="1800" dirty="0">
                <a:effectLst/>
                <a:ea typeface="Calibri" panose="020F0502020204030204" pitchFamily="34" charset="0"/>
              </a:rPr>
              <a:t>Most significant overlying transformation that using digital technologies wrought was the redefining of what an event space is! </a:t>
            </a:r>
          </a:p>
          <a:p>
            <a:endParaRPr lang="en-US" sz="1800" dirty="0">
              <a:ea typeface="Calibri" panose="020F0502020204030204" pitchFamily="34" charset="0"/>
            </a:endParaRPr>
          </a:p>
          <a:p>
            <a:r>
              <a:rPr lang="en-US" sz="1800" dirty="0">
                <a:effectLst/>
                <a:ea typeface="Calibri" panose="020F0502020204030204" pitchFamily="34" charset="0"/>
              </a:rPr>
              <a:t>Bergen International Festival: </a:t>
            </a:r>
          </a:p>
          <a:p>
            <a:pPr marL="0" indent="0">
              <a:buNone/>
            </a:pPr>
            <a:r>
              <a:rPr lang="en-US" sz="1800" i="1" dirty="0">
                <a:effectLst/>
                <a:ea typeface="Calibri" panose="020F0502020204030204" pitchFamily="34" charset="0"/>
                <a:cs typeface="Times New Roman" panose="02020603050405020304" pitchFamily="18" charset="0"/>
              </a:rPr>
              <a:t>“We discovered this year that</a:t>
            </a:r>
            <a:r>
              <a:rPr lang="en-US" sz="1800" dirty="0">
                <a:effectLst/>
                <a:ea typeface="Calibri" panose="020F0502020204030204" pitchFamily="34" charset="0"/>
                <a:cs typeface="Times New Roman" panose="02020603050405020304" pitchFamily="18" charset="0"/>
              </a:rPr>
              <a:t> </a:t>
            </a:r>
            <a:r>
              <a:rPr lang="en-US" sz="1800" i="1" dirty="0">
                <a:effectLst/>
                <a:ea typeface="Calibri" panose="020F0502020204030204" pitchFamily="34" charset="0"/>
                <a:cs typeface="Times New Roman" panose="02020603050405020304" pitchFamily="18" charset="0"/>
              </a:rPr>
              <a:t>there is a willingness to pay for digital streams of our productions. But, anyone can stream a production – there is nothing unique or experiential about this. To make this work, you need to make it a world-class, movie-quality production: bring the viewer into areas they would never be able to access if they were there present; design the entire performance with the camera in mind”.</a:t>
            </a:r>
            <a:endParaRPr lang="da-DK" sz="1800" dirty="0">
              <a:effectLst/>
              <a:ea typeface="Calibri" panose="020F0502020204030204" pitchFamily="34" charset="0"/>
              <a:cs typeface="Times New Roman" panose="02020603050405020304" pitchFamily="18" charset="0"/>
            </a:endParaRPr>
          </a:p>
          <a:p>
            <a:pPr marL="0" indent="0">
              <a:buNone/>
            </a:pPr>
            <a:endParaRPr lang="en-US" sz="1800" dirty="0">
              <a:effectLst/>
              <a:ea typeface="Calibri" panose="020F0502020204030204" pitchFamily="34" charset="0"/>
            </a:endParaRPr>
          </a:p>
          <a:p>
            <a:endParaRPr lang="en-US" sz="1800" dirty="0">
              <a:effectLst/>
              <a:ea typeface="Calibri" panose="020F0502020204030204" pitchFamily="34" charset="0"/>
            </a:endParaRPr>
          </a:p>
          <a:p>
            <a:endParaRPr lang="da-DK" dirty="0"/>
          </a:p>
        </p:txBody>
      </p:sp>
    </p:spTree>
    <p:extLst>
      <p:ext uri="{BB962C8B-B14F-4D97-AF65-F5344CB8AC3E}">
        <p14:creationId xmlns:p14="http://schemas.microsoft.com/office/powerpoint/2010/main" val="417603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9904D-9119-43DA-BCF4-9109057E039F}"/>
              </a:ext>
            </a:extLst>
          </p:cNvPr>
          <p:cNvSpPr>
            <a:spLocks noGrp="1"/>
          </p:cNvSpPr>
          <p:nvPr>
            <p:ph type="title"/>
          </p:nvPr>
        </p:nvSpPr>
        <p:spPr/>
        <p:txBody>
          <a:bodyPr/>
          <a:lstStyle/>
          <a:p>
            <a:r>
              <a:rPr lang="da-DK" dirty="0" err="1"/>
              <a:t>Government</a:t>
            </a:r>
            <a:r>
              <a:rPr lang="da-DK" dirty="0"/>
              <a:t> assistance: </a:t>
            </a:r>
            <a:br>
              <a:rPr lang="da-DK" dirty="0"/>
            </a:br>
            <a:r>
              <a:rPr lang="da-DK" dirty="0" err="1"/>
              <a:t>Catalyst</a:t>
            </a:r>
            <a:r>
              <a:rPr lang="da-DK" dirty="0"/>
              <a:t> or </a:t>
            </a:r>
            <a:r>
              <a:rPr lang="da-DK" dirty="0" err="1"/>
              <a:t>Crutch</a:t>
            </a:r>
            <a:r>
              <a:rPr lang="da-DK" dirty="0"/>
              <a:t>?</a:t>
            </a:r>
          </a:p>
        </p:txBody>
      </p:sp>
      <p:sp>
        <p:nvSpPr>
          <p:cNvPr id="3" name="Pladsholder til indhold 2">
            <a:extLst>
              <a:ext uri="{FF2B5EF4-FFF2-40B4-BE49-F238E27FC236}">
                <a16:creationId xmlns:a16="http://schemas.microsoft.com/office/drawing/2014/main" id="{F0D3CE14-C230-415D-8551-A8A0E8F52B5C}"/>
              </a:ext>
            </a:extLst>
          </p:cNvPr>
          <p:cNvSpPr>
            <a:spLocks noGrp="1"/>
          </p:cNvSpPr>
          <p:nvPr>
            <p:ph idx="1"/>
          </p:nvPr>
        </p:nvSpPr>
        <p:spPr/>
        <p:txBody>
          <a:bodyPr/>
          <a:lstStyle/>
          <a:p>
            <a:r>
              <a:rPr lang="da-DK" b="1" dirty="0" err="1"/>
              <a:t>Discussion</a:t>
            </a:r>
            <a:r>
              <a:rPr lang="da-DK" dirty="0"/>
              <a:t>: </a:t>
            </a:r>
          </a:p>
          <a:p>
            <a:pPr>
              <a:buFontTx/>
              <a:buChar char="-"/>
            </a:pPr>
            <a:r>
              <a:rPr lang="da-DK" dirty="0" err="1"/>
              <a:t>What</a:t>
            </a:r>
            <a:r>
              <a:rPr lang="da-DK" dirty="0"/>
              <a:t> </a:t>
            </a:r>
            <a:r>
              <a:rPr lang="da-DK" dirty="0" err="1"/>
              <a:t>role</a:t>
            </a:r>
            <a:r>
              <a:rPr lang="da-DK" dirty="0"/>
              <a:t> </a:t>
            </a:r>
            <a:r>
              <a:rPr lang="da-DK" dirty="0" err="1"/>
              <a:t>should</a:t>
            </a:r>
            <a:r>
              <a:rPr lang="da-DK" dirty="0"/>
              <a:t> the </a:t>
            </a:r>
            <a:r>
              <a:rPr lang="da-DK" dirty="0" err="1"/>
              <a:t>government</a:t>
            </a:r>
            <a:r>
              <a:rPr lang="da-DK" dirty="0"/>
              <a:t> </a:t>
            </a:r>
            <a:r>
              <a:rPr lang="da-DK" dirty="0" err="1"/>
              <a:t>play</a:t>
            </a:r>
            <a:r>
              <a:rPr lang="da-DK" dirty="0"/>
              <a:t> in </a:t>
            </a:r>
            <a:r>
              <a:rPr lang="da-DK" dirty="0" err="1"/>
              <a:t>this</a:t>
            </a:r>
            <a:r>
              <a:rPr lang="da-DK" dirty="0"/>
              <a:t>?</a:t>
            </a:r>
          </a:p>
          <a:p>
            <a:pPr>
              <a:buFontTx/>
              <a:buChar char="-"/>
            </a:pPr>
            <a:r>
              <a:rPr lang="da-DK" dirty="0"/>
              <a:t>Can </a:t>
            </a:r>
            <a:r>
              <a:rPr lang="da-DK" dirty="0" err="1"/>
              <a:t>they</a:t>
            </a:r>
            <a:r>
              <a:rPr lang="da-DK" dirty="0"/>
              <a:t> </a:t>
            </a:r>
            <a:r>
              <a:rPr lang="da-DK" dirty="0" err="1"/>
              <a:t>play</a:t>
            </a:r>
            <a:r>
              <a:rPr lang="da-DK" dirty="0"/>
              <a:t> a </a:t>
            </a:r>
            <a:r>
              <a:rPr lang="da-DK" dirty="0" err="1"/>
              <a:t>role</a:t>
            </a:r>
            <a:r>
              <a:rPr lang="da-DK" dirty="0"/>
              <a:t>? </a:t>
            </a:r>
          </a:p>
        </p:txBody>
      </p:sp>
    </p:spTree>
    <p:extLst>
      <p:ext uri="{BB962C8B-B14F-4D97-AF65-F5344CB8AC3E}">
        <p14:creationId xmlns:p14="http://schemas.microsoft.com/office/powerpoint/2010/main" val="1691634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575A29D-7D73-4CB6-AEBE-90CDFF06E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180B8CE-6A1B-4B56-B4DF-66EB65240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2446"/>
            <a:ext cx="10893693" cy="6755555"/>
          </a:xfrm>
          <a:custGeom>
            <a:avLst/>
            <a:gdLst>
              <a:gd name="connsiteX0" fmla="*/ 10630610 w 10893693"/>
              <a:gd name="connsiteY0" fmla="*/ 0 h 6755555"/>
              <a:gd name="connsiteX1" fmla="*/ 10668134 w 10893693"/>
              <a:gd name="connsiteY1" fmla="*/ 26076 h 6755555"/>
              <a:gd name="connsiteX2" fmla="*/ 10673648 w 10893693"/>
              <a:gd name="connsiteY2" fmla="*/ 48511 h 6755555"/>
              <a:gd name="connsiteX3" fmla="*/ 10777457 w 10893693"/>
              <a:gd name="connsiteY3" fmla="*/ 3020201 h 6755555"/>
              <a:gd name="connsiteX4" fmla="*/ 10789741 w 10893693"/>
              <a:gd name="connsiteY4" fmla="*/ 3371964 h 6755555"/>
              <a:gd name="connsiteX5" fmla="*/ 10893511 w 10893693"/>
              <a:gd name="connsiteY5" fmla="*/ 6343558 h 6755555"/>
              <a:gd name="connsiteX6" fmla="*/ 10893509 w 10893693"/>
              <a:gd name="connsiteY6" fmla="*/ 6343564 h 6755555"/>
              <a:gd name="connsiteX7" fmla="*/ 10893693 w 10893693"/>
              <a:gd name="connsiteY7" fmla="*/ 6348750 h 6755555"/>
              <a:gd name="connsiteX8" fmla="*/ 10885509 w 10893693"/>
              <a:gd name="connsiteY8" fmla="*/ 6362833 h 6755555"/>
              <a:gd name="connsiteX9" fmla="*/ 10878934 w 10893693"/>
              <a:gd name="connsiteY9" fmla="*/ 6378669 h 6755555"/>
              <a:gd name="connsiteX10" fmla="*/ 10873388 w 10893693"/>
              <a:gd name="connsiteY10" fmla="*/ 6383691 h 6755555"/>
              <a:gd name="connsiteX11" fmla="*/ 10867692 w 10893693"/>
              <a:gd name="connsiteY11" fmla="*/ 6393492 h 6755555"/>
              <a:gd name="connsiteX12" fmla="*/ 10859069 w 10893693"/>
              <a:gd name="connsiteY12" fmla="*/ 6393788 h 6755555"/>
              <a:gd name="connsiteX13" fmla="*/ 10848783 w 10893693"/>
              <a:gd name="connsiteY13" fmla="*/ 6397472 h 6755555"/>
              <a:gd name="connsiteX14" fmla="*/ 10822984 w 10893693"/>
              <a:gd name="connsiteY14" fmla="*/ 6398373 h 6755555"/>
              <a:gd name="connsiteX15" fmla="*/ 10822470 w 10893693"/>
              <a:gd name="connsiteY15" fmla="*/ 6399587 h 6755555"/>
              <a:gd name="connsiteX16" fmla="*/ 10781763 w 10893693"/>
              <a:gd name="connsiteY16" fmla="*/ 6428394 h 6755555"/>
              <a:gd name="connsiteX17" fmla="*/ 10701250 w 10893693"/>
              <a:gd name="connsiteY17" fmla="*/ 6402624 h 6755555"/>
              <a:gd name="connsiteX18" fmla="*/ 9915395 w 10893693"/>
              <a:gd name="connsiteY18" fmla="*/ 6430067 h 6755555"/>
              <a:gd name="connsiteX19" fmla="*/ 9901868 w 10893693"/>
              <a:gd name="connsiteY19" fmla="*/ 6434753 h 6755555"/>
              <a:gd name="connsiteX20" fmla="*/ 9869353 w 10893693"/>
              <a:gd name="connsiteY20" fmla="*/ 6440121 h 6755555"/>
              <a:gd name="connsiteX21" fmla="*/ 9735178 w 10893693"/>
              <a:gd name="connsiteY21" fmla="*/ 6445781 h 6755555"/>
              <a:gd name="connsiteX22" fmla="*/ 9656142 w 10893693"/>
              <a:gd name="connsiteY22" fmla="*/ 6453237 h 6755555"/>
              <a:gd name="connsiteX23" fmla="*/ 9628066 w 10893693"/>
              <a:gd name="connsiteY23" fmla="*/ 6462464 h 6755555"/>
              <a:gd name="connsiteX24" fmla="*/ 9587546 w 10893693"/>
              <a:gd name="connsiteY24" fmla="*/ 6471047 h 6755555"/>
              <a:gd name="connsiteX25" fmla="*/ 9517545 w 10893693"/>
              <a:gd name="connsiteY25" fmla="*/ 6491149 h 6755555"/>
              <a:gd name="connsiteX26" fmla="*/ 9449762 w 10893693"/>
              <a:gd name="connsiteY26" fmla="*/ 6501129 h 6755555"/>
              <a:gd name="connsiteX27" fmla="*/ 9404062 w 10893693"/>
              <a:gd name="connsiteY27" fmla="*/ 6504200 h 6755555"/>
              <a:gd name="connsiteX28" fmla="*/ 9397416 w 10893693"/>
              <a:gd name="connsiteY28" fmla="*/ 6504140 h 6755555"/>
              <a:gd name="connsiteX29" fmla="*/ 9342167 w 10893693"/>
              <a:gd name="connsiteY29" fmla="*/ 6495649 h 6755555"/>
              <a:gd name="connsiteX30" fmla="*/ 9337235 w 10893693"/>
              <a:gd name="connsiteY30" fmla="*/ 6501068 h 6755555"/>
              <a:gd name="connsiteX31" fmla="*/ 9320225 w 10893693"/>
              <a:gd name="connsiteY31" fmla="*/ 6507013 h 6755555"/>
              <a:gd name="connsiteX32" fmla="*/ 9305269 w 10893693"/>
              <a:gd name="connsiteY32" fmla="*/ 6501271 h 6755555"/>
              <a:gd name="connsiteX33" fmla="*/ 9235882 w 10893693"/>
              <a:gd name="connsiteY33" fmla="*/ 6492528 h 6755555"/>
              <a:gd name="connsiteX34" fmla="*/ 9134584 w 10893693"/>
              <a:gd name="connsiteY34" fmla="*/ 6485779 h 6755555"/>
              <a:gd name="connsiteX35" fmla="*/ 9119105 w 10893693"/>
              <a:gd name="connsiteY35" fmla="*/ 6479877 h 6755555"/>
              <a:gd name="connsiteX36" fmla="*/ 9019561 w 10893693"/>
              <a:gd name="connsiteY36" fmla="*/ 6467612 h 6755555"/>
              <a:gd name="connsiteX37" fmla="*/ 8967532 w 10893693"/>
              <a:gd name="connsiteY37" fmla="*/ 6466995 h 6755555"/>
              <a:gd name="connsiteX38" fmla="*/ 8961959 w 10893693"/>
              <a:gd name="connsiteY38" fmla="*/ 6473078 h 6755555"/>
              <a:gd name="connsiteX39" fmla="*/ 8946570 w 10893693"/>
              <a:gd name="connsiteY39" fmla="*/ 6472061 h 6755555"/>
              <a:gd name="connsiteX40" fmla="*/ 8942476 w 10893693"/>
              <a:gd name="connsiteY40" fmla="*/ 6473079 h 6755555"/>
              <a:gd name="connsiteX41" fmla="*/ 8919011 w 10893693"/>
              <a:gd name="connsiteY41" fmla="*/ 6477631 h 6755555"/>
              <a:gd name="connsiteX42" fmla="*/ 8914244 w 10893693"/>
              <a:gd name="connsiteY42" fmla="*/ 6466615 h 6755555"/>
              <a:gd name="connsiteX43" fmla="*/ 8907231 w 10893693"/>
              <a:gd name="connsiteY43" fmla="*/ 6465273 h 6755555"/>
              <a:gd name="connsiteX44" fmla="*/ 8652404 w 10893693"/>
              <a:gd name="connsiteY44" fmla="*/ 6474172 h 6755555"/>
              <a:gd name="connsiteX45" fmla="*/ 8630917 w 10893693"/>
              <a:gd name="connsiteY45" fmla="*/ 6485184 h 6755555"/>
              <a:gd name="connsiteX46" fmla="*/ 8563133 w 10893693"/>
              <a:gd name="connsiteY46" fmla="*/ 6495164 h 6755555"/>
              <a:gd name="connsiteX47" fmla="*/ 8517434 w 10893693"/>
              <a:gd name="connsiteY47" fmla="*/ 6498235 h 6755555"/>
              <a:gd name="connsiteX48" fmla="*/ 8510786 w 10893693"/>
              <a:gd name="connsiteY48" fmla="*/ 6498175 h 6755555"/>
              <a:gd name="connsiteX49" fmla="*/ 8455538 w 10893693"/>
              <a:gd name="connsiteY49" fmla="*/ 6489683 h 6755555"/>
              <a:gd name="connsiteX50" fmla="*/ 8450606 w 10893693"/>
              <a:gd name="connsiteY50" fmla="*/ 6495103 h 6755555"/>
              <a:gd name="connsiteX51" fmla="*/ 8433595 w 10893693"/>
              <a:gd name="connsiteY51" fmla="*/ 6501047 h 6755555"/>
              <a:gd name="connsiteX52" fmla="*/ 8418641 w 10893693"/>
              <a:gd name="connsiteY52" fmla="*/ 6495307 h 6755555"/>
              <a:gd name="connsiteX53" fmla="*/ 8349251 w 10893693"/>
              <a:gd name="connsiteY53" fmla="*/ 6486564 h 6755555"/>
              <a:gd name="connsiteX54" fmla="*/ 8331473 w 10893693"/>
              <a:gd name="connsiteY54" fmla="*/ 6485379 h 6755555"/>
              <a:gd name="connsiteX55" fmla="*/ 7591379 w 10893693"/>
              <a:gd name="connsiteY55" fmla="*/ 6511223 h 6755555"/>
              <a:gd name="connsiteX56" fmla="*/ 6951600 w 10893693"/>
              <a:gd name="connsiteY56" fmla="*/ 6533565 h 6755555"/>
              <a:gd name="connsiteX57" fmla="*/ 6530201 w 10893693"/>
              <a:gd name="connsiteY57" fmla="*/ 6548280 h 6755555"/>
              <a:gd name="connsiteX58" fmla="*/ 6496533 w 10893693"/>
              <a:gd name="connsiteY58" fmla="*/ 6549637 h 6755555"/>
              <a:gd name="connsiteX59" fmla="*/ 6291907 w 10893693"/>
              <a:gd name="connsiteY59" fmla="*/ 6556869 h 6755555"/>
              <a:gd name="connsiteX60" fmla="*/ 6290481 w 10893693"/>
              <a:gd name="connsiteY60" fmla="*/ 6556652 h 6755555"/>
              <a:gd name="connsiteX61" fmla="*/ 3925498 w 10893693"/>
              <a:gd name="connsiteY61" fmla="*/ 6639239 h 6755555"/>
              <a:gd name="connsiteX62" fmla="*/ 594626 w 10893693"/>
              <a:gd name="connsiteY62" fmla="*/ 6755555 h 6755555"/>
              <a:gd name="connsiteX63" fmla="*/ 0 w 10893693"/>
              <a:gd name="connsiteY63" fmla="*/ 6755555 h 6755555"/>
              <a:gd name="connsiteX64" fmla="*/ 0 w 10893693"/>
              <a:gd name="connsiteY64" fmla="*/ 380571 h 6755555"/>
              <a:gd name="connsiteX65" fmla="*/ 1452809 w 10893693"/>
              <a:gd name="connsiteY65" fmla="*/ 329838 h 6755555"/>
              <a:gd name="connsiteX66" fmla="*/ 1506187 w 10893693"/>
              <a:gd name="connsiteY66" fmla="*/ 316535 h 6755555"/>
              <a:gd name="connsiteX67" fmla="*/ 1561901 w 10893693"/>
              <a:gd name="connsiteY67" fmla="*/ 326028 h 6755555"/>
              <a:gd name="connsiteX68" fmla="*/ 2299038 w 10893693"/>
              <a:gd name="connsiteY68" fmla="*/ 300287 h 6755555"/>
              <a:gd name="connsiteX69" fmla="*/ 2396883 w 10893693"/>
              <a:gd name="connsiteY69" fmla="*/ 296870 h 6755555"/>
              <a:gd name="connsiteX70" fmla="*/ 2451108 w 10893693"/>
              <a:gd name="connsiteY70" fmla="*/ 282785 h 6755555"/>
              <a:gd name="connsiteX71" fmla="*/ 2506496 w 10893693"/>
              <a:gd name="connsiteY71" fmla="*/ 266879 h 6755555"/>
              <a:gd name="connsiteX72" fmla="*/ 2560131 w 10893693"/>
              <a:gd name="connsiteY72" fmla="*/ 258982 h 6755555"/>
              <a:gd name="connsiteX73" fmla="*/ 2601549 w 10893693"/>
              <a:gd name="connsiteY73" fmla="*/ 256600 h 6755555"/>
              <a:gd name="connsiteX74" fmla="*/ 2645263 w 10893693"/>
              <a:gd name="connsiteY74" fmla="*/ 263320 h 6755555"/>
              <a:gd name="connsiteX75" fmla="*/ 2674459 w 10893693"/>
              <a:gd name="connsiteY75" fmla="*/ 258870 h 6755555"/>
              <a:gd name="connsiteX76" fmla="*/ 2729362 w 10893693"/>
              <a:gd name="connsiteY76" fmla="*/ 265788 h 6755555"/>
              <a:gd name="connsiteX77" fmla="*/ 2809515 w 10893693"/>
              <a:gd name="connsiteY77" fmla="*/ 271129 h 6755555"/>
              <a:gd name="connsiteX78" fmla="*/ 2864794 w 10893693"/>
              <a:gd name="connsiteY78" fmla="*/ 277874 h 6755555"/>
              <a:gd name="connsiteX79" fmla="*/ 2875489 w 10893693"/>
              <a:gd name="connsiteY79" fmla="*/ 280157 h 6755555"/>
              <a:gd name="connsiteX80" fmla="*/ 3235239 w 10893693"/>
              <a:gd name="connsiteY80" fmla="*/ 267594 h 6755555"/>
              <a:gd name="connsiteX81" fmla="*/ 3261673 w 10893693"/>
              <a:gd name="connsiteY81" fmla="*/ 263702 h 6755555"/>
              <a:gd name="connsiteX82" fmla="*/ 3351308 w 10893693"/>
              <a:gd name="connsiteY82" fmla="*/ 263541 h 6755555"/>
              <a:gd name="connsiteX83" fmla="*/ 3364169 w 10893693"/>
              <a:gd name="connsiteY83" fmla="*/ 259048 h 6755555"/>
              <a:gd name="connsiteX84" fmla="*/ 3451842 w 10893693"/>
              <a:gd name="connsiteY84" fmla="*/ 260030 h 6755555"/>
              <a:gd name="connsiteX85" fmla="*/ 3547627 w 10893693"/>
              <a:gd name="connsiteY85" fmla="*/ 253250 h 6755555"/>
              <a:gd name="connsiteX86" fmla="*/ 3554466 w 10893693"/>
              <a:gd name="connsiteY86" fmla="*/ 243778 h 6755555"/>
              <a:gd name="connsiteX87" fmla="*/ 3575470 w 10893693"/>
              <a:gd name="connsiteY87" fmla="*/ 242235 h 6755555"/>
              <a:gd name="connsiteX88" fmla="*/ 3608588 w 10893693"/>
              <a:gd name="connsiteY88" fmla="*/ 241254 h 6755555"/>
              <a:gd name="connsiteX89" fmla="*/ 3683096 w 10893693"/>
              <a:gd name="connsiteY89" fmla="*/ 248342 h 675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893693" h="6755555">
                <a:moveTo>
                  <a:pt x="10630610" y="0"/>
                </a:moveTo>
                <a:cubicBezTo>
                  <a:pt x="10651926" y="8384"/>
                  <a:pt x="10655395" y="10774"/>
                  <a:pt x="10668134" y="26076"/>
                </a:cubicBezTo>
                <a:lnTo>
                  <a:pt x="10673648" y="48511"/>
                </a:lnTo>
                <a:cubicBezTo>
                  <a:pt x="10691007" y="545437"/>
                  <a:pt x="10758108" y="2466292"/>
                  <a:pt x="10777457" y="3020201"/>
                </a:cubicBezTo>
                <a:lnTo>
                  <a:pt x="10789741" y="3371964"/>
                </a:lnTo>
                <a:lnTo>
                  <a:pt x="10893511" y="6343558"/>
                </a:lnTo>
                <a:cubicBezTo>
                  <a:pt x="10893511" y="6343560"/>
                  <a:pt x="10893510" y="6343561"/>
                  <a:pt x="10893509" y="6343564"/>
                </a:cubicBezTo>
                <a:cubicBezTo>
                  <a:pt x="10893570" y="6345292"/>
                  <a:pt x="10893631" y="6347021"/>
                  <a:pt x="10893693" y="6348750"/>
                </a:cubicBezTo>
                <a:lnTo>
                  <a:pt x="10885509" y="6362833"/>
                </a:lnTo>
                <a:lnTo>
                  <a:pt x="10878934" y="6378669"/>
                </a:lnTo>
                <a:lnTo>
                  <a:pt x="10873388" y="6383691"/>
                </a:lnTo>
                <a:lnTo>
                  <a:pt x="10867692" y="6393492"/>
                </a:lnTo>
                <a:lnTo>
                  <a:pt x="10859069" y="6393788"/>
                </a:lnTo>
                <a:lnTo>
                  <a:pt x="10848783" y="6397472"/>
                </a:lnTo>
                <a:lnTo>
                  <a:pt x="10822984" y="6398373"/>
                </a:lnTo>
                <a:lnTo>
                  <a:pt x="10822470" y="6399587"/>
                </a:lnTo>
                <a:cubicBezTo>
                  <a:pt x="10821382" y="6414234"/>
                  <a:pt x="10840215" y="6426353"/>
                  <a:pt x="10781763" y="6428394"/>
                </a:cubicBezTo>
                <a:lnTo>
                  <a:pt x="10701250" y="6402624"/>
                </a:lnTo>
                <a:lnTo>
                  <a:pt x="9915395" y="6430067"/>
                </a:lnTo>
                <a:lnTo>
                  <a:pt x="9901868" y="6434753"/>
                </a:lnTo>
                <a:cubicBezTo>
                  <a:pt x="9894599" y="6436762"/>
                  <a:pt x="9884577" y="6438741"/>
                  <a:pt x="9869353" y="6440121"/>
                </a:cubicBezTo>
                <a:cubicBezTo>
                  <a:pt x="9830959" y="6427403"/>
                  <a:pt x="9782942" y="6463019"/>
                  <a:pt x="9735178" y="6445781"/>
                </a:cubicBezTo>
                <a:cubicBezTo>
                  <a:pt x="9717816" y="6441809"/>
                  <a:pt x="9665310" y="6444001"/>
                  <a:pt x="9656142" y="6453237"/>
                </a:cubicBezTo>
                <a:cubicBezTo>
                  <a:pt x="9645351" y="6455512"/>
                  <a:pt x="9632297" y="6452745"/>
                  <a:pt x="9628066" y="6462464"/>
                </a:cubicBezTo>
                <a:cubicBezTo>
                  <a:pt x="9620702" y="6474228"/>
                  <a:pt x="9580917" y="6457640"/>
                  <a:pt x="9587546" y="6471047"/>
                </a:cubicBezTo>
                <a:cubicBezTo>
                  <a:pt x="9559332" y="6459713"/>
                  <a:pt x="9539850" y="6484484"/>
                  <a:pt x="9517545" y="6491149"/>
                </a:cubicBezTo>
                <a:lnTo>
                  <a:pt x="9449762" y="6501129"/>
                </a:lnTo>
                <a:lnTo>
                  <a:pt x="9404062" y="6504200"/>
                </a:lnTo>
                <a:lnTo>
                  <a:pt x="9397416" y="6504140"/>
                </a:lnTo>
                <a:lnTo>
                  <a:pt x="9342167" y="6495649"/>
                </a:lnTo>
                <a:cubicBezTo>
                  <a:pt x="9340955" y="6497594"/>
                  <a:pt x="9339295" y="6499420"/>
                  <a:pt x="9337235" y="6501068"/>
                </a:cubicBezTo>
                <a:lnTo>
                  <a:pt x="9320225" y="6507013"/>
                </a:lnTo>
                <a:lnTo>
                  <a:pt x="9305269" y="6501271"/>
                </a:lnTo>
                <a:lnTo>
                  <a:pt x="9235882" y="6492528"/>
                </a:lnTo>
                <a:lnTo>
                  <a:pt x="9134584" y="6485779"/>
                </a:lnTo>
                <a:lnTo>
                  <a:pt x="9119105" y="6479877"/>
                </a:lnTo>
                <a:cubicBezTo>
                  <a:pt x="9084044" y="6474029"/>
                  <a:pt x="9042315" y="6482819"/>
                  <a:pt x="9019561" y="6467612"/>
                </a:cubicBezTo>
                <a:lnTo>
                  <a:pt x="8967532" y="6466995"/>
                </a:lnTo>
                <a:lnTo>
                  <a:pt x="8961959" y="6473078"/>
                </a:lnTo>
                <a:lnTo>
                  <a:pt x="8946570" y="6472061"/>
                </a:lnTo>
                <a:lnTo>
                  <a:pt x="8942476" y="6473079"/>
                </a:lnTo>
                <a:cubicBezTo>
                  <a:pt x="8934664" y="6475054"/>
                  <a:pt x="8926906" y="6476798"/>
                  <a:pt x="8919011" y="6477631"/>
                </a:cubicBezTo>
                <a:cubicBezTo>
                  <a:pt x="8919652" y="6472050"/>
                  <a:pt x="8917713" y="6468637"/>
                  <a:pt x="8914244" y="6466615"/>
                </a:cubicBezTo>
                <a:lnTo>
                  <a:pt x="8907231" y="6465273"/>
                </a:lnTo>
                <a:lnTo>
                  <a:pt x="8652404" y="6474172"/>
                </a:lnTo>
                <a:lnTo>
                  <a:pt x="8630917" y="6485184"/>
                </a:lnTo>
                <a:lnTo>
                  <a:pt x="8563133" y="6495164"/>
                </a:lnTo>
                <a:lnTo>
                  <a:pt x="8517434" y="6498235"/>
                </a:lnTo>
                <a:lnTo>
                  <a:pt x="8510786" y="6498175"/>
                </a:lnTo>
                <a:lnTo>
                  <a:pt x="8455538" y="6489683"/>
                </a:lnTo>
                <a:cubicBezTo>
                  <a:pt x="8454325" y="6491627"/>
                  <a:pt x="8452665" y="6493456"/>
                  <a:pt x="8450606" y="6495103"/>
                </a:cubicBezTo>
                <a:lnTo>
                  <a:pt x="8433595" y="6501047"/>
                </a:lnTo>
                <a:lnTo>
                  <a:pt x="8418641" y="6495307"/>
                </a:lnTo>
                <a:lnTo>
                  <a:pt x="8349251" y="6486564"/>
                </a:lnTo>
                <a:lnTo>
                  <a:pt x="8331473" y="6485379"/>
                </a:lnTo>
                <a:lnTo>
                  <a:pt x="7591379" y="6511223"/>
                </a:lnTo>
                <a:lnTo>
                  <a:pt x="6951600" y="6533565"/>
                </a:lnTo>
                <a:lnTo>
                  <a:pt x="6530201" y="6548280"/>
                </a:lnTo>
                <a:lnTo>
                  <a:pt x="6496533" y="6549637"/>
                </a:lnTo>
                <a:cubicBezTo>
                  <a:pt x="6504288" y="6557648"/>
                  <a:pt x="6348376" y="6561713"/>
                  <a:pt x="6291907" y="6556869"/>
                </a:cubicBezTo>
                <a:lnTo>
                  <a:pt x="6290481" y="6556652"/>
                </a:lnTo>
                <a:lnTo>
                  <a:pt x="3925498" y="6639239"/>
                </a:lnTo>
                <a:lnTo>
                  <a:pt x="594626" y="6755555"/>
                </a:lnTo>
                <a:lnTo>
                  <a:pt x="0" y="6755555"/>
                </a:lnTo>
                <a:lnTo>
                  <a:pt x="0" y="380571"/>
                </a:lnTo>
                <a:lnTo>
                  <a:pt x="1452809" y="329838"/>
                </a:lnTo>
                <a:lnTo>
                  <a:pt x="1506187" y="316535"/>
                </a:lnTo>
                <a:cubicBezTo>
                  <a:pt x="1536387" y="315984"/>
                  <a:pt x="1543330" y="322864"/>
                  <a:pt x="1561901" y="326028"/>
                </a:cubicBezTo>
                <a:lnTo>
                  <a:pt x="2299038" y="300287"/>
                </a:lnTo>
                <a:lnTo>
                  <a:pt x="2396883" y="296870"/>
                </a:lnTo>
                <a:lnTo>
                  <a:pt x="2451108" y="282785"/>
                </a:lnTo>
                <a:cubicBezTo>
                  <a:pt x="2473433" y="291753"/>
                  <a:pt x="2488849" y="272153"/>
                  <a:pt x="2506496" y="266879"/>
                </a:cubicBezTo>
                <a:lnTo>
                  <a:pt x="2560131" y="258982"/>
                </a:lnTo>
                <a:lnTo>
                  <a:pt x="2601549" y="256600"/>
                </a:lnTo>
                <a:lnTo>
                  <a:pt x="2645263" y="263320"/>
                </a:lnTo>
                <a:cubicBezTo>
                  <a:pt x="2657416" y="263698"/>
                  <a:pt x="2660443" y="258459"/>
                  <a:pt x="2674459" y="258870"/>
                </a:cubicBezTo>
                <a:lnTo>
                  <a:pt x="2729362" y="265788"/>
                </a:lnTo>
                <a:lnTo>
                  <a:pt x="2809515" y="271129"/>
                </a:lnTo>
                <a:lnTo>
                  <a:pt x="2864794" y="277874"/>
                </a:lnTo>
                <a:lnTo>
                  <a:pt x="2875489" y="280157"/>
                </a:lnTo>
                <a:lnTo>
                  <a:pt x="3235239" y="267594"/>
                </a:lnTo>
                <a:lnTo>
                  <a:pt x="3261673" y="263702"/>
                </a:lnTo>
                <a:lnTo>
                  <a:pt x="3351308" y="263541"/>
                </a:lnTo>
                <a:lnTo>
                  <a:pt x="3364169" y="259048"/>
                </a:lnTo>
                <a:lnTo>
                  <a:pt x="3451842" y="260030"/>
                </a:lnTo>
                <a:cubicBezTo>
                  <a:pt x="3480809" y="258447"/>
                  <a:pt x="3531069" y="257595"/>
                  <a:pt x="3547627" y="253250"/>
                </a:cubicBezTo>
                <a:lnTo>
                  <a:pt x="3554466" y="243778"/>
                </a:lnTo>
                <a:lnTo>
                  <a:pt x="3575470" y="242235"/>
                </a:lnTo>
                <a:cubicBezTo>
                  <a:pt x="3577033" y="242887"/>
                  <a:pt x="3607335" y="241239"/>
                  <a:pt x="3608588" y="241254"/>
                </a:cubicBezTo>
                <a:lnTo>
                  <a:pt x="3683096" y="248342"/>
                </a:lnTo>
                <a:close/>
              </a:path>
            </a:pathLst>
          </a:custGeom>
          <a:blipFill>
            <a:blip r:embed="rId2"/>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028EF71A-0C4F-4AEB-B373-FDABD6120E96}"/>
              </a:ext>
            </a:extLst>
          </p:cNvPr>
          <p:cNvPicPr>
            <a:picLocks noChangeAspect="1"/>
          </p:cNvPicPr>
          <p:nvPr/>
        </p:nvPicPr>
        <p:blipFill rotWithShape="1">
          <a:blip r:embed="rId3">
            <a:alphaModFix amt="85000"/>
          </a:blip>
          <a:srcRect b="15730"/>
          <a:stretch/>
        </p:blipFill>
        <p:spPr>
          <a:xfrm>
            <a:off x="20" y="10"/>
            <a:ext cx="12191980" cy="6857990"/>
          </a:xfrm>
          <a:prstGeom prst="rect">
            <a:avLst/>
          </a:prstGeom>
        </p:spPr>
      </p:pic>
      <p:sp>
        <p:nvSpPr>
          <p:cNvPr id="19" name="Freeform: Shape 18">
            <a:extLst>
              <a:ext uri="{FF2B5EF4-FFF2-40B4-BE49-F238E27FC236}">
                <a16:creationId xmlns:a16="http://schemas.microsoft.com/office/drawing/2014/main" id="{9AACEFD6-2C2F-4551-AB4D-7C100BC05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0836355 w 12192000"/>
              <a:gd name="connsiteY0" fmla="*/ 0 h 6858000"/>
              <a:gd name="connsiteX1" fmla="*/ 12192000 w 12192000"/>
              <a:gd name="connsiteY1" fmla="*/ 0 h 6858000"/>
              <a:gd name="connsiteX2" fmla="*/ 12192000 w 12192000"/>
              <a:gd name="connsiteY2" fmla="*/ 6858000 h 6858000"/>
              <a:gd name="connsiteX3" fmla="*/ 4919807 w 12192000"/>
              <a:gd name="connsiteY3" fmla="*/ 6858000 h 6858000"/>
              <a:gd name="connsiteX4" fmla="*/ 11069107 w 12192000"/>
              <a:gd name="connsiteY4" fmla="*/ 6643945 h 6858000"/>
              <a:gd name="connsiteX5" fmla="*/ 0 w 12192000"/>
              <a:gd name="connsiteY5" fmla="*/ 0 h 6858000"/>
              <a:gd name="connsiteX6" fmla="*/ 9021891 w 12192000"/>
              <a:gd name="connsiteY6" fmla="*/ 0 h 6858000"/>
              <a:gd name="connsiteX7" fmla="*/ 0 w 12192000"/>
              <a:gd name="connsiteY7" fmla="*/ 314050 h 6858000"/>
              <a:gd name="connsiteX0" fmla="*/ 10836355 w 12192000"/>
              <a:gd name="connsiteY0" fmla="*/ 0 h 6858000"/>
              <a:gd name="connsiteX1" fmla="*/ 12192000 w 12192000"/>
              <a:gd name="connsiteY1" fmla="*/ 0 h 6858000"/>
              <a:gd name="connsiteX2" fmla="*/ 12192000 w 12192000"/>
              <a:gd name="connsiteY2" fmla="*/ 6858000 h 6858000"/>
              <a:gd name="connsiteX3" fmla="*/ 4919807 w 12192000"/>
              <a:gd name="connsiteY3" fmla="*/ 6858000 h 6858000"/>
              <a:gd name="connsiteX4" fmla="*/ 11069107 w 12192000"/>
              <a:gd name="connsiteY4" fmla="*/ 6643945 h 6858000"/>
              <a:gd name="connsiteX5" fmla="*/ 10836355 w 12192000"/>
              <a:gd name="connsiteY5" fmla="*/ 0 h 6858000"/>
              <a:gd name="connsiteX6" fmla="*/ 0 w 12192000"/>
              <a:gd name="connsiteY6" fmla="*/ 0 h 6858000"/>
              <a:gd name="connsiteX7" fmla="*/ 9021891 w 12192000"/>
              <a:gd name="connsiteY7" fmla="*/ 0 h 6858000"/>
              <a:gd name="connsiteX8" fmla="*/ 0 w 12192000"/>
              <a:gd name="connsiteY8" fmla="*/ 345581 h 6858000"/>
              <a:gd name="connsiteX9" fmla="*/ 0 w 12192000"/>
              <a:gd name="connsiteY9" fmla="*/ 0 h 6858000"/>
              <a:gd name="connsiteX0" fmla="*/ 10836355 w 12192000"/>
              <a:gd name="connsiteY0" fmla="*/ 0 h 6858000"/>
              <a:gd name="connsiteX1" fmla="*/ 12192000 w 12192000"/>
              <a:gd name="connsiteY1" fmla="*/ 0 h 6858000"/>
              <a:gd name="connsiteX2" fmla="*/ 12192000 w 12192000"/>
              <a:gd name="connsiteY2" fmla="*/ 6858000 h 6858000"/>
              <a:gd name="connsiteX3" fmla="*/ 4919807 w 12192000"/>
              <a:gd name="connsiteY3" fmla="*/ 6858000 h 6858000"/>
              <a:gd name="connsiteX4" fmla="*/ 11069107 w 12192000"/>
              <a:gd name="connsiteY4" fmla="*/ 6643945 h 6858000"/>
              <a:gd name="connsiteX5" fmla="*/ 10836355 w 12192000"/>
              <a:gd name="connsiteY5" fmla="*/ 0 h 6858000"/>
              <a:gd name="connsiteX6" fmla="*/ 0 w 12192000"/>
              <a:gd name="connsiteY6" fmla="*/ 0 h 6858000"/>
              <a:gd name="connsiteX7" fmla="*/ 9305670 w 12192000"/>
              <a:gd name="connsiteY7" fmla="*/ 10511 h 6858000"/>
              <a:gd name="connsiteX8" fmla="*/ 0 w 12192000"/>
              <a:gd name="connsiteY8" fmla="*/ 345581 h 6858000"/>
              <a:gd name="connsiteX9" fmla="*/ 0 w 12192000"/>
              <a:gd name="connsiteY9" fmla="*/ 0 h 6858000"/>
              <a:gd name="connsiteX0" fmla="*/ 10836355 w 12192000"/>
              <a:gd name="connsiteY0" fmla="*/ 0 h 6858000"/>
              <a:gd name="connsiteX1" fmla="*/ 12192000 w 12192000"/>
              <a:gd name="connsiteY1" fmla="*/ 0 h 6858000"/>
              <a:gd name="connsiteX2" fmla="*/ 12192000 w 12192000"/>
              <a:gd name="connsiteY2" fmla="*/ 6858000 h 6858000"/>
              <a:gd name="connsiteX3" fmla="*/ 4919807 w 12192000"/>
              <a:gd name="connsiteY3" fmla="*/ 6858000 h 6858000"/>
              <a:gd name="connsiteX4" fmla="*/ 11069107 w 12192000"/>
              <a:gd name="connsiteY4" fmla="*/ 6643945 h 6858000"/>
              <a:gd name="connsiteX5" fmla="*/ 10836355 w 12192000"/>
              <a:gd name="connsiteY5" fmla="*/ 0 h 6858000"/>
              <a:gd name="connsiteX6" fmla="*/ 0 w 12192000"/>
              <a:gd name="connsiteY6" fmla="*/ 0 h 6858000"/>
              <a:gd name="connsiteX7" fmla="*/ 9358221 w 12192000"/>
              <a:gd name="connsiteY7" fmla="*/ 1 h 6858000"/>
              <a:gd name="connsiteX8" fmla="*/ 0 w 12192000"/>
              <a:gd name="connsiteY8" fmla="*/ 345581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0836355" y="0"/>
                </a:moveTo>
                <a:lnTo>
                  <a:pt x="12192000" y="0"/>
                </a:lnTo>
                <a:lnTo>
                  <a:pt x="12192000" y="6858000"/>
                </a:lnTo>
                <a:lnTo>
                  <a:pt x="4919807" y="6858000"/>
                </a:lnTo>
                <a:lnTo>
                  <a:pt x="11069107" y="6643945"/>
                </a:lnTo>
                <a:lnTo>
                  <a:pt x="10836355" y="0"/>
                </a:lnTo>
                <a:close/>
                <a:moveTo>
                  <a:pt x="0" y="0"/>
                </a:moveTo>
                <a:lnTo>
                  <a:pt x="9358221" y="1"/>
                </a:lnTo>
                <a:lnTo>
                  <a:pt x="0" y="345581"/>
                </a:lnTo>
                <a:lnTo>
                  <a:pt x="0" y="0"/>
                </a:ln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7482E3-DB96-408A-B664-A90257AFF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0" y="0"/>
            <a:ext cx="11082028" cy="6858000"/>
          </a:xfrm>
          <a:custGeom>
            <a:avLst/>
            <a:gdLst>
              <a:gd name="connsiteX0" fmla="*/ 9022009 w 11071518"/>
              <a:gd name="connsiteY0" fmla="*/ 0 h 6858000"/>
              <a:gd name="connsiteX1" fmla="*/ 10838505 w 11071518"/>
              <a:gd name="connsiteY1" fmla="*/ 0 h 6858000"/>
              <a:gd name="connsiteX2" fmla="*/ 11071518 w 11071518"/>
              <a:gd name="connsiteY2" fmla="*/ 6643945 h 6858000"/>
              <a:gd name="connsiteX3" fmla="*/ 4915330 w 11071518"/>
              <a:gd name="connsiteY3" fmla="*/ 6858000 h 6858000"/>
              <a:gd name="connsiteX4" fmla="*/ 550676 w 11071518"/>
              <a:gd name="connsiteY4" fmla="*/ 6858000 h 6858000"/>
              <a:gd name="connsiteX5" fmla="*/ 3897203 w 11071518"/>
              <a:gd name="connsiteY5" fmla="*/ 6741639 h 6858000"/>
              <a:gd name="connsiteX6" fmla="*/ 6273168 w 11071518"/>
              <a:gd name="connsiteY6" fmla="*/ 6659025 h 6858000"/>
              <a:gd name="connsiteX7" fmla="*/ 6274601 w 11071518"/>
              <a:gd name="connsiteY7" fmla="*/ 6659242 h 6858000"/>
              <a:gd name="connsiteX8" fmla="*/ 6480177 w 11071518"/>
              <a:gd name="connsiteY8" fmla="*/ 6652008 h 6858000"/>
              <a:gd name="connsiteX9" fmla="*/ 6514001 w 11071518"/>
              <a:gd name="connsiteY9" fmla="*/ 6650651 h 6858000"/>
              <a:gd name="connsiteX10" fmla="*/ 6937357 w 11071518"/>
              <a:gd name="connsiteY10" fmla="*/ 6635931 h 6858000"/>
              <a:gd name="connsiteX11" fmla="*/ 7580107 w 11071518"/>
              <a:gd name="connsiteY11" fmla="*/ 6613582 h 6858000"/>
              <a:gd name="connsiteX12" fmla="*/ 8323639 w 11071518"/>
              <a:gd name="connsiteY12" fmla="*/ 6587729 h 6858000"/>
              <a:gd name="connsiteX13" fmla="*/ 8341498 w 11071518"/>
              <a:gd name="connsiteY13" fmla="*/ 6588914 h 6858000"/>
              <a:gd name="connsiteX14" fmla="*/ 8411211 w 11071518"/>
              <a:gd name="connsiteY14" fmla="*/ 6597655 h 6858000"/>
              <a:gd name="connsiteX15" fmla="*/ 8426233 w 11071518"/>
              <a:gd name="connsiteY15" fmla="*/ 6603395 h 6858000"/>
              <a:gd name="connsiteX16" fmla="*/ 8443324 w 11071518"/>
              <a:gd name="connsiteY16" fmla="*/ 6597451 h 6858000"/>
              <a:gd name="connsiteX17" fmla="*/ 8448278 w 11071518"/>
              <a:gd name="connsiteY17" fmla="*/ 6592032 h 6858000"/>
              <a:gd name="connsiteX18" fmla="*/ 8503784 w 11071518"/>
              <a:gd name="connsiteY18" fmla="*/ 6600522 h 6858000"/>
              <a:gd name="connsiteX19" fmla="*/ 8510462 w 11071518"/>
              <a:gd name="connsiteY19" fmla="*/ 6600583 h 6858000"/>
              <a:gd name="connsiteX20" fmla="*/ 8556373 w 11071518"/>
              <a:gd name="connsiteY20" fmla="*/ 6597512 h 6858000"/>
              <a:gd name="connsiteX21" fmla="*/ 8624472 w 11071518"/>
              <a:gd name="connsiteY21" fmla="*/ 6587530 h 6858000"/>
              <a:gd name="connsiteX22" fmla="*/ 8646060 w 11071518"/>
              <a:gd name="connsiteY22" fmla="*/ 6576518 h 6858000"/>
              <a:gd name="connsiteX23" fmla="*/ 8902070 w 11071518"/>
              <a:gd name="connsiteY23" fmla="*/ 6567616 h 6858000"/>
              <a:gd name="connsiteX24" fmla="*/ 8909116 w 11071518"/>
              <a:gd name="connsiteY24" fmla="*/ 6568959 h 6858000"/>
              <a:gd name="connsiteX25" fmla="*/ 8913903 w 11071518"/>
              <a:gd name="connsiteY25" fmla="*/ 6579974 h 6858000"/>
              <a:gd name="connsiteX26" fmla="*/ 8937479 w 11071518"/>
              <a:gd name="connsiteY26" fmla="*/ 6575422 h 6858000"/>
              <a:gd name="connsiteX27" fmla="*/ 8941591 w 11071518"/>
              <a:gd name="connsiteY27" fmla="*/ 6574404 h 6858000"/>
              <a:gd name="connsiteX28" fmla="*/ 8957052 w 11071518"/>
              <a:gd name="connsiteY28" fmla="*/ 6575420 h 6858000"/>
              <a:gd name="connsiteX29" fmla="*/ 8962651 w 11071518"/>
              <a:gd name="connsiteY29" fmla="*/ 6569338 h 6858000"/>
              <a:gd name="connsiteX30" fmla="*/ 9014921 w 11071518"/>
              <a:gd name="connsiteY30" fmla="*/ 6569954 h 6858000"/>
              <a:gd name="connsiteX31" fmla="*/ 9114927 w 11071518"/>
              <a:gd name="connsiteY31" fmla="*/ 6582218 h 6858000"/>
              <a:gd name="connsiteX32" fmla="*/ 9130478 w 11071518"/>
              <a:gd name="connsiteY32" fmla="*/ 6588119 h 6858000"/>
              <a:gd name="connsiteX33" fmla="*/ 9232246 w 11071518"/>
              <a:gd name="connsiteY33" fmla="*/ 6594867 h 6858000"/>
              <a:gd name="connsiteX34" fmla="*/ 9301956 w 11071518"/>
              <a:gd name="connsiteY34" fmla="*/ 6603609 h 6858000"/>
              <a:gd name="connsiteX35" fmla="*/ 9316981 w 11071518"/>
              <a:gd name="connsiteY35" fmla="*/ 6609351 h 6858000"/>
              <a:gd name="connsiteX36" fmla="*/ 9334070 w 11071518"/>
              <a:gd name="connsiteY36" fmla="*/ 6603406 h 6858000"/>
              <a:gd name="connsiteX37" fmla="*/ 9339025 w 11071518"/>
              <a:gd name="connsiteY37" fmla="*/ 6597986 h 6858000"/>
              <a:gd name="connsiteX38" fmla="*/ 9394530 w 11071518"/>
              <a:gd name="connsiteY38" fmla="*/ 6606476 h 6858000"/>
              <a:gd name="connsiteX39" fmla="*/ 9401208 w 11071518"/>
              <a:gd name="connsiteY39" fmla="*/ 6606536 h 6858000"/>
              <a:gd name="connsiteX40" fmla="*/ 9447120 w 11071518"/>
              <a:gd name="connsiteY40" fmla="*/ 6603465 h 6858000"/>
              <a:gd name="connsiteX41" fmla="*/ 9515217 w 11071518"/>
              <a:gd name="connsiteY41" fmla="*/ 6593485 h 6858000"/>
              <a:gd name="connsiteX42" fmla="*/ 9585545 w 11071518"/>
              <a:gd name="connsiteY42" fmla="*/ 6573382 h 6858000"/>
              <a:gd name="connsiteX43" fmla="*/ 9626252 w 11071518"/>
              <a:gd name="connsiteY43" fmla="*/ 6564799 h 6858000"/>
              <a:gd name="connsiteX44" fmla="*/ 9654458 w 11071518"/>
              <a:gd name="connsiteY44" fmla="*/ 6555572 h 6858000"/>
              <a:gd name="connsiteX45" fmla="*/ 9733862 w 11071518"/>
              <a:gd name="connsiteY45" fmla="*/ 6548115 h 6858000"/>
              <a:gd name="connsiteX46" fmla="*/ 9868660 w 11071518"/>
              <a:gd name="connsiteY46" fmla="*/ 6542453 h 6858000"/>
              <a:gd name="connsiteX47" fmla="*/ 9901326 w 11071518"/>
              <a:gd name="connsiteY47" fmla="*/ 6537085 h 6858000"/>
              <a:gd name="connsiteX48" fmla="*/ 9914915 w 11071518"/>
              <a:gd name="connsiteY48" fmla="*/ 6532399 h 6858000"/>
              <a:gd name="connsiteX49" fmla="*/ 10704420 w 11071518"/>
              <a:gd name="connsiteY49" fmla="*/ 6504947 h 6858000"/>
              <a:gd name="connsiteX50" fmla="*/ 10785306 w 11071518"/>
              <a:gd name="connsiteY50" fmla="*/ 6530715 h 6858000"/>
              <a:gd name="connsiteX51" fmla="*/ 10826202 w 11071518"/>
              <a:gd name="connsiteY51" fmla="*/ 6501908 h 6858000"/>
              <a:gd name="connsiteX52" fmla="*/ 10826718 w 11071518"/>
              <a:gd name="connsiteY52" fmla="*/ 6500695 h 6858000"/>
              <a:gd name="connsiteX53" fmla="*/ 10852639 w 11071518"/>
              <a:gd name="connsiteY53" fmla="*/ 6499793 h 6858000"/>
              <a:gd name="connsiteX54" fmla="*/ 10862972 w 11071518"/>
              <a:gd name="connsiteY54" fmla="*/ 6496108 h 6858000"/>
              <a:gd name="connsiteX55" fmla="*/ 10871635 w 11071518"/>
              <a:gd name="connsiteY55" fmla="*/ 6495813 h 6858000"/>
              <a:gd name="connsiteX56" fmla="*/ 10877358 w 11071518"/>
              <a:gd name="connsiteY56" fmla="*/ 6486012 h 6858000"/>
              <a:gd name="connsiteX57" fmla="*/ 10882930 w 11071518"/>
              <a:gd name="connsiteY57" fmla="*/ 6480990 h 6858000"/>
              <a:gd name="connsiteX58" fmla="*/ 10889535 w 11071518"/>
              <a:gd name="connsiteY58" fmla="*/ 6465155 h 6858000"/>
              <a:gd name="connsiteX59" fmla="*/ 10897758 w 11071518"/>
              <a:gd name="connsiteY59" fmla="*/ 6451071 h 6858000"/>
              <a:gd name="connsiteX60" fmla="*/ 10897572 w 11071518"/>
              <a:gd name="connsiteY60" fmla="*/ 6445885 h 6858000"/>
              <a:gd name="connsiteX61" fmla="*/ 10897575 w 11071518"/>
              <a:gd name="connsiteY61" fmla="*/ 6445880 h 6858000"/>
              <a:gd name="connsiteX62" fmla="*/ 10793359 w 11071518"/>
              <a:gd name="connsiteY62" fmla="*/ 3474344 h 6858000"/>
              <a:gd name="connsiteX63" fmla="*/ 10781022 w 11071518"/>
              <a:gd name="connsiteY63" fmla="*/ 3122587 h 6858000"/>
              <a:gd name="connsiteX64" fmla="*/ 10676767 w 11071518"/>
              <a:gd name="connsiteY64" fmla="*/ 150955 h 6858000"/>
              <a:gd name="connsiteX65" fmla="*/ 10671228 w 11071518"/>
              <a:gd name="connsiteY65" fmla="*/ 128521 h 6858000"/>
              <a:gd name="connsiteX66" fmla="*/ 10633529 w 11071518"/>
              <a:gd name="connsiteY66" fmla="*/ 102446 h 6858000"/>
              <a:gd name="connsiteX67" fmla="*/ 3653752 w 11071518"/>
              <a:gd name="connsiteY67" fmla="*/ 350867 h 6858000"/>
              <a:gd name="connsiteX68" fmla="*/ 3578899 w 11071518"/>
              <a:gd name="connsiteY68" fmla="*/ 343780 h 6858000"/>
              <a:gd name="connsiteX69" fmla="*/ 3545627 w 11071518"/>
              <a:gd name="connsiteY69" fmla="*/ 344761 h 6858000"/>
              <a:gd name="connsiteX70" fmla="*/ 3524525 w 11071518"/>
              <a:gd name="connsiteY70" fmla="*/ 346304 h 6858000"/>
              <a:gd name="connsiteX71" fmla="*/ 3517654 w 11071518"/>
              <a:gd name="connsiteY71" fmla="*/ 355777 h 6858000"/>
              <a:gd name="connsiteX72" fmla="*/ 3421424 w 11071518"/>
              <a:gd name="connsiteY72" fmla="*/ 362558 h 6858000"/>
              <a:gd name="connsiteX73" fmla="*/ 3333345 w 11071518"/>
              <a:gd name="connsiteY73" fmla="*/ 361576 h 6858000"/>
              <a:gd name="connsiteX74" fmla="*/ 3320423 w 11071518"/>
              <a:gd name="connsiteY74" fmla="*/ 366070 h 6858000"/>
              <a:gd name="connsiteX75" fmla="*/ 3230372 w 11071518"/>
              <a:gd name="connsiteY75" fmla="*/ 366232 h 6858000"/>
              <a:gd name="connsiteX76" fmla="*/ 3203815 w 11071518"/>
              <a:gd name="connsiteY76" fmla="*/ 370124 h 6858000"/>
              <a:gd name="connsiteX77" fmla="*/ 2842395 w 11071518"/>
              <a:gd name="connsiteY77" fmla="*/ 382691 h 6858000"/>
              <a:gd name="connsiteX78" fmla="*/ 2831651 w 11071518"/>
              <a:gd name="connsiteY78" fmla="*/ 380409 h 6858000"/>
              <a:gd name="connsiteX79" fmla="*/ 2776114 w 11071518"/>
              <a:gd name="connsiteY79" fmla="*/ 373664 h 6858000"/>
              <a:gd name="connsiteX80" fmla="*/ 2695590 w 11071518"/>
              <a:gd name="connsiteY80" fmla="*/ 368325 h 6858000"/>
              <a:gd name="connsiteX81" fmla="*/ 2640431 w 11071518"/>
              <a:gd name="connsiteY81" fmla="*/ 361407 h 6858000"/>
              <a:gd name="connsiteX82" fmla="*/ 2611100 w 11071518"/>
              <a:gd name="connsiteY82" fmla="*/ 365857 h 6858000"/>
              <a:gd name="connsiteX83" fmla="*/ 2567183 w 11071518"/>
              <a:gd name="connsiteY83" fmla="*/ 359138 h 6858000"/>
              <a:gd name="connsiteX84" fmla="*/ 2525572 w 11071518"/>
              <a:gd name="connsiteY84" fmla="*/ 361520 h 6858000"/>
              <a:gd name="connsiteX85" fmla="*/ 2471689 w 11071518"/>
              <a:gd name="connsiteY85" fmla="*/ 369418 h 6858000"/>
              <a:gd name="connsiteX86" fmla="*/ 2416043 w 11071518"/>
              <a:gd name="connsiteY86" fmla="*/ 385324 h 6858000"/>
              <a:gd name="connsiteX87" fmla="*/ 2361566 w 11071518"/>
              <a:gd name="connsiteY87" fmla="*/ 399410 h 6858000"/>
              <a:gd name="connsiteX88" fmla="*/ 2263266 w 11071518"/>
              <a:gd name="connsiteY88" fmla="*/ 402828 h 6858000"/>
              <a:gd name="connsiteX89" fmla="*/ 1522707 w 11071518"/>
              <a:gd name="connsiteY89" fmla="*/ 428578 h 6858000"/>
              <a:gd name="connsiteX90" fmla="*/ 1466734 w 11071518"/>
              <a:gd name="connsiteY90" fmla="*/ 419085 h 6858000"/>
              <a:gd name="connsiteX91" fmla="*/ 1413108 w 11071518"/>
              <a:gd name="connsiteY91" fmla="*/ 432388 h 6858000"/>
              <a:gd name="connsiteX92" fmla="*/ 0 w 11071518"/>
              <a:gd name="connsiteY92" fmla="*/ 481524 h 6858000"/>
              <a:gd name="connsiteX93" fmla="*/ 0 w 11071518"/>
              <a:gd name="connsiteY93" fmla="*/ 313703 h 6858000"/>
              <a:gd name="connsiteX0" fmla="*/ 9032519 w 11082028"/>
              <a:gd name="connsiteY0" fmla="*/ 0 h 6858000"/>
              <a:gd name="connsiteX1" fmla="*/ 10849015 w 11082028"/>
              <a:gd name="connsiteY1" fmla="*/ 0 h 6858000"/>
              <a:gd name="connsiteX2" fmla="*/ 11082028 w 11082028"/>
              <a:gd name="connsiteY2" fmla="*/ 6643945 h 6858000"/>
              <a:gd name="connsiteX3" fmla="*/ 4925840 w 11082028"/>
              <a:gd name="connsiteY3" fmla="*/ 6858000 h 6858000"/>
              <a:gd name="connsiteX4" fmla="*/ 561186 w 11082028"/>
              <a:gd name="connsiteY4" fmla="*/ 6858000 h 6858000"/>
              <a:gd name="connsiteX5" fmla="*/ 3907713 w 11082028"/>
              <a:gd name="connsiteY5" fmla="*/ 6741639 h 6858000"/>
              <a:gd name="connsiteX6" fmla="*/ 6283678 w 11082028"/>
              <a:gd name="connsiteY6" fmla="*/ 6659025 h 6858000"/>
              <a:gd name="connsiteX7" fmla="*/ 6285111 w 11082028"/>
              <a:gd name="connsiteY7" fmla="*/ 6659242 h 6858000"/>
              <a:gd name="connsiteX8" fmla="*/ 6490687 w 11082028"/>
              <a:gd name="connsiteY8" fmla="*/ 6652008 h 6858000"/>
              <a:gd name="connsiteX9" fmla="*/ 6524511 w 11082028"/>
              <a:gd name="connsiteY9" fmla="*/ 6650651 h 6858000"/>
              <a:gd name="connsiteX10" fmla="*/ 6947867 w 11082028"/>
              <a:gd name="connsiteY10" fmla="*/ 6635931 h 6858000"/>
              <a:gd name="connsiteX11" fmla="*/ 7590617 w 11082028"/>
              <a:gd name="connsiteY11" fmla="*/ 6613582 h 6858000"/>
              <a:gd name="connsiteX12" fmla="*/ 8334149 w 11082028"/>
              <a:gd name="connsiteY12" fmla="*/ 6587729 h 6858000"/>
              <a:gd name="connsiteX13" fmla="*/ 8352008 w 11082028"/>
              <a:gd name="connsiteY13" fmla="*/ 6588914 h 6858000"/>
              <a:gd name="connsiteX14" fmla="*/ 8421721 w 11082028"/>
              <a:gd name="connsiteY14" fmla="*/ 6597655 h 6858000"/>
              <a:gd name="connsiteX15" fmla="*/ 8436743 w 11082028"/>
              <a:gd name="connsiteY15" fmla="*/ 6603395 h 6858000"/>
              <a:gd name="connsiteX16" fmla="*/ 8453834 w 11082028"/>
              <a:gd name="connsiteY16" fmla="*/ 6597451 h 6858000"/>
              <a:gd name="connsiteX17" fmla="*/ 8458788 w 11082028"/>
              <a:gd name="connsiteY17" fmla="*/ 6592032 h 6858000"/>
              <a:gd name="connsiteX18" fmla="*/ 8514294 w 11082028"/>
              <a:gd name="connsiteY18" fmla="*/ 6600522 h 6858000"/>
              <a:gd name="connsiteX19" fmla="*/ 8520972 w 11082028"/>
              <a:gd name="connsiteY19" fmla="*/ 6600583 h 6858000"/>
              <a:gd name="connsiteX20" fmla="*/ 8566883 w 11082028"/>
              <a:gd name="connsiteY20" fmla="*/ 6597512 h 6858000"/>
              <a:gd name="connsiteX21" fmla="*/ 8634982 w 11082028"/>
              <a:gd name="connsiteY21" fmla="*/ 6587530 h 6858000"/>
              <a:gd name="connsiteX22" fmla="*/ 8656570 w 11082028"/>
              <a:gd name="connsiteY22" fmla="*/ 6576518 h 6858000"/>
              <a:gd name="connsiteX23" fmla="*/ 8912580 w 11082028"/>
              <a:gd name="connsiteY23" fmla="*/ 6567616 h 6858000"/>
              <a:gd name="connsiteX24" fmla="*/ 8919626 w 11082028"/>
              <a:gd name="connsiteY24" fmla="*/ 6568959 h 6858000"/>
              <a:gd name="connsiteX25" fmla="*/ 8924413 w 11082028"/>
              <a:gd name="connsiteY25" fmla="*/ 6579974 h 6858000"/>
              <a:gd name="connsiteX26" fmla="*/ 8947989 w 11082028"/>
              <a:gd name="connsiteY26" fmla="*/ 6575422 h 6858000"/>
              <a:gd name="connsiteX27" fmla="*/ 8952101 w 11082028"/>
              <a:gd name="connsiteY27" fmla="*/ 6574404 h 6858000"/>
              <a:gd name="connsiteX28" fmla="*/ 8967562 w 11082028"/>
              <a:gd name="connsiteY28" fmla="*/ 6575420 h 6858000"/>
              <a:gd name="connsiteX29" fmla="*/ 8973161 w 11082028"/>
              <a:gd name="connsiteY29" fmla="*/ 6569338 h 6858000"/>
              <a:gd name="connsiteX30" fmla="*/ 9025431 w 11082028"/>
              <a:gd name="connsiteY30" fmla="*/ 6569954 h 6858000"/>
              <a:gd name="connsiteX31" fmla="*/ 9125437 w 11082028"/>
              <a:gd name="connsiteY31" fmla="*/ 6582218 h 6858000"/>
              <a:gd name="connsiteX32" fmla="*/ 9140988 w 11082028"/>
              <a:gd name="connsiteY32" fmla="*/ 6588119 h 6858000"/>
              <a:gd name="connsiteX33" fmla="*/ 9242756 w 11082028"/>
              <a:gd name="connsiteY33" fmla="*/ 6594867 h 6858000"/>
              <a:gd name="connsiteX34" fmla="*/ 9312466 w 11082028"/>
              <a:gd name="connsiteY34" fmla="*/ 6603609 h 6858000"/>
              <a:gd name="connsiteX35" fmla="*/ 9327491 w 11082028"/>
              <a:gd name="connsiteY35" fmla="*/ 6609351 h 6858000"/>
              <a:gd name="connsiteX36" fmla="*/ 9344580 w 11082028"/>
              <a:gd name="connsiteY36" fmla="*/ 6603406 h 6858000"/>
              <a:gd name="connsiteX37" fmla="*/ 9349535 w 11082028"/>
              <a:gd name="connsiteY37" fmla="*/ 6597986 h 6858000"/>
              <a:gd name="connsiteX38" fmla="*/ 9405040 w 11082028"/>
              <a:gd name="connsiteY38" fmla="*/ 6606476 h 6858000"/>
              <a:gd name="connsiteX39" fmla="*/ 9411718 w 11082028"/>
              <a:gd name="connsiteY39" fmla="*/ 6606536 h 6858000"/>
              <a:gd name="connsiteX40" fmla="*/ 9457630 w 11082028"/>
              <a:gd name="connsiteY40" fmla="*/ 6603465 h 6858000"/>
              <a:gd name="connsiteX41" fmla="*/ 9525727 w 11082028"/>
              <a:gd name="connsiteY41" fmla="*/ 6593485 h 6858000"/>
              <a:gd name="connsiteX42" fmla="*/ 9596055 w 11082028"/>
              <a:gd name="connsiteY42" fmla="*/ 6573382 h 6858000"/>
              <a:gd name="connsiteX43" fmla="*/ 9636762 w 11082028"/>
              <a:gd name="connsiteY43" fmla="*/ 6564799 h 6858000"/>
              <a:gd name="connsiteX44" fmla="*/ 9664968 w 11082028"/>
              <a:gd name="connsiteY44" fmla="*/ 6555572 h 6858000"/>
              <a:gd name="connsiteX45" fmla="*/ 9744372 w 11082028"/>
              <a:gd name="connsiteY45" fmla="*/ 6548115 h 6858000"/>
              <a:gd name="connsiteX46" fmla="*/ 9879170 w 11082028"/>
              <a:gd name="connsiteY46" fmla="*/ 6542453 h 6858000"/>
              <a:gd name="connsiteX47" fmla="*/ 9911836 w 11082028"/>
              <a:gd name="connsiteY47" fmla="*/ 6537085 h 6858000"/>
              <a:gd name="connsiteX48" fmla="*/ 9925425 w 11082028"/>
              <a:gd name="connsiteY48" fmla="*/ 6532399 h 6858000"/>
              <a:gd name="connsiteX49" fmla="*/ 10714930 w 11082028"/>
              <a:gd name="connsiteY49" fmla="*/ 6504947 h 6858000"/>
              <a:gd name="connsiteX50" fmla="*/ 10795816 w 11082028"/>
              <a:gd name="connsiteY50" fmla="*/ 6530715 h 6858000"/>
              <a:gd name="connsiteX51" fmla="*/ 10836712 w 11082028"/>
              <a:gd name="connsiteY51" fmla="*/ 6501908 h 6858000"/>
              <a:gd name="connsiteX52" fmla="*/ 10837228 w 11082028"/>
              <a:gd name="connsiteY52" fmla="*/ 6500695 h 6858000"/>
              <a:gd name="connsiteX53" fmla="*/ 10863149 w 11082028"/>
              <a:gd name="connsiteY53" fmla="*/ 6499793 h 6858000"/>
              <a:gd name="connsiteX54" fmla="*/ 10873482 w 11082028"/>
              <a:gd name="connsiteY54" fmla="*/ 6496108 h 6858000"/>
              <a:gd name="connsiteX55" fmla="*/ 10882145 w 11082028"/>
              <a:gd name="connsiteY55" fmla="*/ 6495813 h 6858000"/>
              <a:gd name="connsiteX56" fmla="*/ 10887868 w 11082028"/>
              <a:gd name="connsiteY56" fmla="*/ 6486012 h 6858000"/>
              <a:gd name="connsiteX57" fmla="*/ 10893440 w 11082028"/>
              <a:gd name="connsiteY57" fmla="*/ 6480990 h 6858000"/>
              <a:gd name="connsiteX58" fmla="*/ 10900045 w 11082028"/>
              <a:gd name="connsiteY58" fmla="*/ 6465155 h 6858000"/>
              <a:gd name="connsiteX59" fmla="*/ 10908268 w 11082028"/>
              <a:gd name="connsiteY59" fmla="*/ 6451071 h 6858000"/>
              <a:gd name="connsiteX60" fmla="*/ 10908082 w 11082028"/>
              <a:gd name="connsiteY60" fmla="*/ 6445885 h 6858000"/>
              <a:gd name="connsiteX61" fmla="*/ 10908085 w 11082028"/>
              <a:gd name="connsiteY61" fmla="*/ 6445880 h 6858000"/>
              <a:gd name="connsiteX62" fmla="*/ 10803869 w 11082028"/>
              <a:gd name="connsiteY62" fmla="*/ 3474344 h 6858000"/>
              <a:gd name="connsiteX63" fmla="*/ 10791532 w 11082028"/>
              <a:gd name="connsiteY63" fmla="*/ 3122587 h 6858000"/>
              <a:gd name="connsiteX64" fmla="*/ 10687277 w 11082028"/>
              <a:gd name="connsiteY64" fmla="*/ 150955 h 6858000"/>
              <a:gd name="connsiteX65" fmla="*/ 10681738 w 11082028"/>
              <a:gd name="connsiteY65" fmla="*/ 128521 h 6858000"/>
              <a:gd name="connsiteX66" fmla="*/ 10644039 w 11082028"/>
              <a:gd name="connsiteY66" fmla="*/ 102446 h 6858000"/>
              <a:gd name="connsiteX67" fmla="*/ 3664262 w 11082028"/>
              <a:gd name="connsiteY67" fmla="*/ 350867 h 6858000"/>
              <a:gd name="connsiteX68" fmla="*/ 3589409 w 11082028"/>
              <a:gd name="connsiteY68" fmla="*/ 343780 h 6858000"/>
              <a:gd name="connsiteX69" fmla="*/ 3556137 w 11082028"/>
              <a:gd name="connsiteY69" fmla="*/ 344761 h 6858000"/>
              <a:gd name="connsiteX70" fmla="*/ 3535035 w 11082028"/>
              <a:gd name="connsiteY70" fmla="*/ 346304 h 6858000"/>
              <a:gd name="connsiteX71" fmla="*/ 3528164 w 11082028"/>
              <a:gd name="connsiteY71" fmla="*/ 355777 h 6858000"/>
              <a:gd name="connsiteX72" fmla="*/ 3431934 w 11082028"/>
              <a:gd name="connsiteY72" fmla="*/ 362558 h 6858000"/>
              <a:gd name="connsiteX73" fmla="*/ 3343855 w 11082028"/>
              <a:gd name="connsiteY73" fmla="*/ 361576 h 6858000"/>
              <a:gd name="connsiteX74" fmla="*/ 3330933 w 11082028"/>
              <a:gd name="connsiteY74" fmla="*/ 366070 h 6858000"/>
              <a:gd name="connsiteX75" fmla="*/ 3240882 w 11082028"/>
              <a:gd name="connsiteY75" fmla="*/ 366232 h 6858000"/>
              <a:gd name="connsiteX76" fmla="*/ 3214325 w 11082028"/>
              <a:gd name="connsiteY76" fmla="*/ 370124 h 6858000"/>
              <a:gd name="connsiteX77" fmla="*/ 2852905 w 11082028"/>
              <a:gd name="connsiteY77" fmla="*/ 382691 h 6858000"/>
              <a:gd name="connsiteX78" fmla="*/ 2842161 w 11082028"/>
              <a:gd name="connsiteY78" fmla="*/ 380409 h 6858000"/>
              <a:gd name="connsiteX79" fmla="*/ 2786624 w 11082028"/>
              <a:gd name="connsiteY79" fmla="*/ 373664 h 6858000"/>
              <a:gd name="connsiteX80" fmla="*/ 2706100 w 11082028"/>
              <a:gd name="connsiteY80" fmla="*/ 368325 h 6858000"/>
              <a:gd name="connsiteX81" fmla="*/ 2650941 w 11082028"/>
              <a:gd name="connsiteY81" fmla="*/ 361407 h 6858000"/>
              <a:gd name="connsiteX82" fmla="*/ 2621610 w 11082028"/>
              <a:gd name="connsiteY82" fmla="*/ 365857 h 6858000"/>
              <a:gd name="connsiteX83" fmla="*/ 2577693 w 11082028"/>
              <a:gd name="connsiteY83" fmla="*/ 359138 h 6858000"/>
              <a:gd name="connsiteX84" fmla="*/ 2536082 w 11082028"/>
              <a:gd name="connsiteY84" fmla="*/ 361520 h 6858000"/>
              <a:gd name="connsiteX85" fmla="*/ 2482199 w 11082028"/>
              <a:gd name="connsiteY85" fmla="*/ 369418 h 6858000"/>
              <a:gd name="connsiteX86" fmla="*/ 2426553 w 11082028"/>
              <a:gd name="connsiteY86" fmla="*/ 385324 h 6858000"/>
              <a:gd name="connsiteX87" fmla="*/ 2372076 w 11082028"/>
              <a:gd name="connsiteY87" fmla="*/ 399410 h 6858000"/>
              <a:gd name="connsiteX88" fmla="*/ 2273776 w 11082028"/>
              <a:gd name="connsiteY88" fmla="*/ 402828 h 6858000"/>
              <a:gd name="connsiteX89" fmla="*/ 1533217 w 11082028"/>
              <a:gd name="connsiteY89" fmla="*/ 428578 h 6858000"/>
              <a:gd name="connsiteX90" fmla="*/ 1477244 w 11082028"/>
              <a:gd name="connsiteY90" fmla="*/ 419085 h 6858000"/>
              <a:gd name="connsiteX91" fmla="*/ 1423618 w 11082028"/>
              <a:gd name="connsiteY91" fmla="*/ 432388 h 6858000"/>
              <a:gd name="connsiteX92" fmla="*/ 10510 w 11082028"/>
              <a:gd name="connsiteY92" fmla="*/ 481524 h 6858000"/>
              <a:gd name="connsiteX93" fmla="*/ 0 w 11082028"/>
              <a:gd name="connsiteY93" fmla="*/ 345234 h 6858000"/>
              <a:gd name="connsiteX94" fmla="*/ 9032519 w 11082028"/>
              <a:gd name="connsiteY94" fmla="*/ 0 h 6858000"/>
              <a:gd name="connsiteX0" fmla="*/ 9274257 w 11082028"/>
              <a:gd name="connsiteY0" fmla="*/ 10511 h 6858000"/>
              <a:gd name="connsiteX1" fmla="*/ 10849015 w 11082028"/>
              <a:gd name="connsiteY1" fmla="*/ 0 h 6858000"/>
              <a:gd name="connsiteX2" fmla="*/ 11082028 w 11082028"/>
              <a:gd name="connsiteY2" fmla="*/ 6643945 h 6858000"/>
              <a:gd name="connsiteX3" fmla="*/ 4925840 w 11082028"/>
              <a:gd name="connsiteY3" fmla="*/ 6858000 h 6858000"/>
              <a:gd name="connsiteX4" fmla="*/ 561186 w 11082028"/>
              <a:gd name="connsiteY4" fmla="*/ 6858000 h 6858000"/>
              <a:gd name="connsiteX5" fmla="*/ 3907713 w 11082028"/>
              <a:gd name="connsiteY5" fmla="*/ 6741639 h 6858000"/>
              <a:gd name="connsiteX6" fmla="*/ 6283678 w 11082028"/>
              <a:gd name="connsiteY6" fmla="*/ 6659025 h 6858000"/>
              <a:gd name="connsiteX7" fmla="*/ 6285111 w 11082028"/>
              <a:gd name="connsiteY7" fmla="*/ 6659242 h 6858000"/>
              <a:gd name="connsiteX8" fmla="*/ 6490687 w 11082028"/>
              <a:gd name="connsiteY8" fmla="*/ 6652008 h 6858000"/>
              <a:gd name="connsiteX9" fmla="*/ 6524511 w 11082028"/>
              <a:gd name="connsiteY9" fmla="*/ 6650651 h 6858000"/>
              <a:gd name="connsiteX10" fmla="*/ 6947867 w 11082028"/>
              <a:gd name="connsiteY10" fmla="*/ 6635931 h 6858000"/>
              <a:gd name="connsiteX11" fmla="*/ 7590617 w 11082028"/>
              <a:gd name="connsiteY11" fmla="*/ 6613582 h 6858000"/>
              <a:gd name="connsiteX12" fmla="*/ 8334149 w 11082028"/>
              <a:gd name="connsiteY12" fmla="*/ 6587729 h 6858000"/>
              <a:gd name="connsiteX13" fmla="*/ 8352008 w 11082028"/>
              <a:gd name="connsiteY13" fmla="*/ 6588914 h 6858000"/>
              <a:gd name="connsiteX14" fmla="*/ 8421721 w 11082028"/>
              <a:gd name="connsiteY14" fmla="*/ 6597655 h 6858000"/>
              <a:gd name="connsiteX15" fmla="*/ 8436743 w 11082028"/>
              <a:gd name="connsiteY15" fmla="*/ 6603395 h 6858000"/>
              <a:gd name="connsiteX16" fmla="*/ 8453834 w 11082028"/>
              <a:gd name="connsiteY16" fmla="*/ 6597451 h 6858000"/>
              <a:gd name="connsiteX17" fmla="*/ 8458788 w 11082028"/>
              <a:gd name="connsiteY17" fmla="*/ 6592032 h 6858000"/>
              <a:gd name="connsiteX18" fmla="*/ 8514294 w 11082028"/>
              <a:gd name="connsiteY18" fmla="*/ 6600522 h 6858000"/>
              <a:gd name="connsiteX19" fmla="*/ 8520972 w 11082028"/>
              <a:gd name="connsiteY19" fmla="*/ 6600583 h 6858000"/>
              <a:gd name="connsiteX20" fmla="*/ 8566883 w 11082028"/>
              <a:gd name="connsiteY20" fmla="*/ 6597512 h 6858000"/>
              <a:gd name="connsiteX21" fmla="*/ 8634982 w 11082028"/>
              <a:gd name="connsiteY21" fmla="*/ 6587530 h 6858000"/>
              <a:gd name="connsiteX22" fmla="*/ 8656570 w 11082028"/>
              <a:gd name="connsiteY22" fmla="*/ 6576518 h 6858000"/>
              <a:gd name="connsiteX23" fmla="*/ 8912580 w 11082028"/>
              <a:gd name="connsiteY23" fmla="*/ 6567616 h 6858000"/>
              <a:gd name="connsiteX24" fmla="*/ 8919626 w 11082028"/>
              <a:gd name="connsiteY24" fmla="*/ 6568959 h 6858000"/>
              <a:gd name="connsiteX25" fmla="*/ 8924413 w 11082028"/>
              <a:gd name="connsiteY25" fmla="*/ 6579974 h 6858000"/>
              <a:gd name="connsiteX26" fmla="*/ 8947989 w 11082028"/>
              <a:gd name="connsiteY26" fmla="*/ 6575422 h 6858000"/>
              <a:gd name="connsiteX27" fmla="*/ 8952101 w 11082028"/>
              <a:gd name="connsiteY27" fmla="*/ 6574404 h 6858000"/>
              <a:gd name="connsiteX28" fmla="*/ 8967562 w 11082028"/>
              <a:gd name="connsiteY28" fmla="*/ 6575420 h 6858000"/>
              <a:gd name="connsiteX29" fmla="*/ 8973161 w 11082028"/>
              <a:gd name="connsiteY29" fmla="*/ 6569338 h 6858000"/>
              <a:gd name="connsiteX30" fmla="*/ 9025431 w 11082028"/>
              <a:gd name="connsiteY30" fmla="*/ 6569954 h 6858000"/>
              <a:gd name="connsiteX31" fmla="*/ 9125437 w 11082028"/>
              <a:gd name="connsiteY31" fmla="*/ 6582218 h 6858000"/>
              <a:gd name="connsiteX32" fmla="*/ 9140988 w 11082028"/>
              <a:gd name="connsiteY32" fmla="*/ 6588119 h 6858000"/>
              <a:gd name="connsiteX33" fmla="*/ 9242756 w 11082028"/>
              <a:gd name="connsiteY33" fmla="*/ 6594867 h 6858000"/>
              <a:gd name="connsiteX34" fmla="*/ 9312466 w 11082028"/>
              <a:gd name="connsiteY34" fmla="*/ 6603609 h 6858000"/>
              <a:gd name="connsiteX35" fmla="*/ 9327491 w 11082028"/>
              <a:gd name="connsiteY35" fmla="*/ 6609351 h 6858000"/>
              <a:gd name="connsiteX36" fmla="*/ 9344580 w 11082028"/>
              <a:gd name="connsiteY36" fmla="*/ 6603406 h 6858000"/>
              <a:gd name="connsiteX37" fmla="*/ 9349535 w 11082028"/>
              <a:gd name="connsiteY37" fmla="*/ 6597986 h 6858000"/>
              <a:gd name="connsiteX38" fmla="*/ 9405040 w 11082028"/>
              <a:gd name="connsiteY38" fmla="*/ 6606476 h 6858000"/>
              <a:gd name="connsiteX39" fmla="*/ 9411718 w 11082028"/>
              <a:gd name="connsiteY39" fmla="*/ 6606536 h 6858000"/>
              <a:gd name="connsiteX40" fmla="*/ 9457630 w 11082028"/>
              <a:gd name="connsiteY40" fmla="*/ 6603465 h 6858000"/>
              <a:gd name="connsiteX41" fmla="*/ 9525727 w 11082028"/>
              <a:gd name="connsiteY41" fmla="*/ 6593485 h 6858000"/>
              <a:gd name="connsiteX42" fmla="*/ 9596055 w 11082028"/>
              <a:gd name="connsiteY42" fmla="*/ 6573382 h 6858000"/>
              <a:gd name="connsiteX43" fmla="*/ 9636762 w 11082028"/>
              <a:gd name="connsiteY43" fmla="*/ 6564799 h 6858000"/>
              <a:gd name="connsiteX44" fmla="*/ 9664968 w 11082028"/>
              <a:gd name="connsiteY44" fmla="*/ 6555572 h 6858000"/>
              <a:gd name="connsiteX45" fmla="*/ 9744372 w 11082028"/>
              <a:gd name="connsiteY45" fmla="*/ 6548115 h 6858000"/>
              <a:gd name="connsiteX46" fmla="*/ 9879170 w 11082028"/>
              <a:gd name="connsiteY46" fmla="*/ 6542453 h 6858000"/>
              <a:gd name="connsiteX47" fmla="*/ 9911836 w 11082028"/>
              <a:gd name="connsiteY47" fmla="*/ 6537085 h 6858000"/>
              <a:gd name="connsiteX48" fmla="*/ 9925425 w 11082028"/>
              <a:gd name="connsiteY48" fmla="*/ 6532399 h 6858000"/>
              <a:gd name="connsiteX49" fmla="*/ 10714930 w 11082028"/>
              <a:gd name="connsiteY49" fmla="*/ 6504947 h 6858000"/>
              <a:gd name="connsiteX50" fmla="*/ 10795816 w 11082028"/>
              <a:gd name="connsiteY50" fmla="*/ 6530715 h 6858000"/>
              <a:gd name="connsiteX51" fmla="*/ 10836712 w 11082028"/>
              <a:gd name="connsiteY51" fmla="*/ 6501908 h 6858000"/>
              <a:gd name="connsiteX52" fmla="*/ 10837228 w 11082028"/>
              <a:gd name="connsiteY52" fmla="*/ 6500695 h 6858000"/>
              <a:gd name="connsiteX53" fmla="*/ 10863149 w 11082028"/>
              <a:gd name="connsiteY53" fmla="*/ 6499793 h 6858000"/>
              <a:gd name="connsiteX54" fmla="*/ 10873482 w 11082028"/>
              <a:gd name="connsiteY54" fmla="*/ 6496108 h 6858000"/>
              <a:gd name="connsiteX55" fmla="*/ 10882145 w 11082028"/>
              <a:gd name="connsiteY55" fmla="*/ 6495813 h 6858000"/>
              <a:gd name="connsiteX56" fmla="*/ 10887868 w 11082028"/>
              <a:gd name="connsiteY56" fmla="*/ 6486012 h 6858000"/>
              <a:gd name="connsiteX57" fmla="*/ 10893440 w 11082028"/>
              <a:gd name="connsiteY57" fmla="*/ 6480990 h 6858000"/>
              <a:gd name="connsiteX58" fmla="*/ 10900045 w 11082028"/>
              <a:gd name="connsiteY58" fmla="*/ 6465155 h 6858000"/>
              <a:gd name="connsiteX59" fmla="*/ 10908268 w 11082028"/>
              <a:gd name="connsiteY59" fmla="*/ 6451071 h 6858000"/>
              <a:gd name="connsiteX60" fmla="*/ 10908082 w 11082028"/>
              <a:gd name="connsiteY60" fmla="*/ 6445885 h 6858000"/>
              <a:gd name="connsiteX61" fmla="*/ 10908085 w 11082028"/>
              <a:gd name="connsiteY61" fmla="*/ 6445880 h 6858000"/>
              <a:gd name="connsiteX62" fmla="*/ 10803869 w 11082028"/>
              <a:gd name="connsiteY62" fmla="*/ 3474344 h 6858000"/>
              <a:gd name="connsiteX63" fmla="*/ 10791532 w 11082028"/>
              <a:gd name="connsiteY63" fmla="*/ 3122587 h 6858000"/>
              <a:gd name="connsiteX64" fmla="*/ 10687277 w 11082028"/>
              <a:gd name="connsiteY64" fmla="*/ 150955 h 6858000"/>
              <a:gd name="connsiteX65" fmla="*/ 10681738 w 11082028"/>
              <a:gd name="connsiteY65" fmla="*/ 128521 h 6858000"/>
              <a:gd name="connsiteX66" fmla="*/ 10644039 w 11082028"/>
              <a:gd name="connsiteY66" fmla="*/ 102446 h 6858000"/>
              <a:gd name="connsiteX67" fmla="*/ 3664262 w 11082028"/>
              <a:gd name="connsiteY67" fmla="*/ 350867 h 6858000"/>
              <a:gd name="connsiteX68" fmla="*/ 3589409 w 11082028"/>
              <a:gd name="connsiteY68" fmla="*/ 343780 h 6858000"/>
              <a:gd name="connsiteX69" fmla="*/ 3556137 w 11082028"/>
              <a:gd name="connsiteY69" fmla="*/ 344761 h 6858000"/>
              <a:gd name="connsiteX70" fmla="*/ 3535035 w 11082028"/>
              <a:gd name="connsiteY70" fmla="*/ 346304 h 6858000"/>
              <a:gd name="connsiteX71" fmla="*/ 3528164 w 11082028"/>
              <a:gd name="connsiteY71" fmla="*/ 355777 h 6858000"/>
              <a:gd name="connsiteX72" fmla="*/ 3431934 w 11082028"/>
              <a:gd name="connsiteY72" fmla="*/ 362558 h 6858000"/>
              <a:gd name="connsiteX73" fmla="*/ 3343855 w 11082028"/>
              <a:gd name="connsiteY73" fmla="*/ 361576 h 6858000"/>
              <a:gd name="connsiteX74" fmla="*/ 3330933 w 11082028"/>
              <a:gd name="connsiteY74" fmla="*/ 366070 h 6858000"/>
              <a:gd name="connsiteX75" fmla="*/ 3240882 w 11082028"/>
              <a:gd name="connsiteY75" fmla="*/ 366232 h 6858000"/>
              <a:gd name="connsiteX76" fmla="*/ 3214325 w 11082028"/>
              <a:gd name="connsiteY76" fmla="*/ 370124 h 6858000"/>
              <a:gd name="connsiteX77" fmla="*/ 2852905 w 11082028"/>
              <a:gd name="connsiteY77" fmla="*/ 382691 h 6858000"/>
              <a:gd name="connsiteX78" fmla="*/ 2842161 w 11082028"/>
              <a:gd name="connsiteY78" fmla="*/ 380409 h 6858000"/>
              <a:gd name="connsiteX79" fmla="*/ 2786624 w 11082028"/>
              <a:gd name="connsiteY79" fmla="*/ 373664 h 6858000"/>
              <a:gd name="connsiteX80" fmla="*/ 2706100 w 11082028"/>
              <a:gd name="connsiteY80" fmla="*/ 368325 h 6858000"/>
              <a:gd name="connsiteX81" fmla="*/ 2650941 w 11082028"/>
              <a:gd name="connsiteY81" fmla="*/ 361407 h 6858000"/>
              <a:gd name="connsiteX82" fmla="*/ 2621610 w 11082028"/>
              <a:gd name="connsiteY82" fmla="*/ 365857 h 6858000"/>
              <a:gd name="connsiteX83" fmla="*/ 2577693 w 11082028"/>
              <a:gd name="connsiteY83" fmla="*/ 359138 h 6858000"/>
              <a:gd name="connsiteX84" fmla="*/ 2536082 w 11082028"/>
              <a:gd name="connsiteY84" fmla="*/ 361520 h 6858000"/>
              <a:gd name="connsiteX85" fmla="*/ 2482199 w 11082028"/>
              <a:gd name="connsiteY85" fmla="*/ 369418 h 6858000"/>
              <a:gd name="connsiteX86" fmla="*/ 2426553 w 11082028"/>
              <a:gd name="connsiteY86" fmla="*/ 385324 h 6858000"/>
              <a:gd name="connsiteX87" fmla="*/ 2372076 w 11082028"/>
              <a:gd name="connsiteY87" fmla="*/ 399410 h 6858000"/>
              <a:gd name="connsiteX88" fmla="*/ 2273776 w 11082028"/>
              <a:gd name="connsiteY88" fmla="*/ 402828 h 6858000"/>
              <a:gd name="connsiteX89" fmla="*/ 1533217 w 11082028"/>
              <a:gd name="connsiteY89" fmla="*/ 428578 h 6858000"/>
              <a:gd name="connsiteX90" fmla="*/ 1477244 w 11082028"/>
              <a:gd name="connsiteY90" fmla="*/ 419085 h 6858000"/>
              <a:gd name="connsiteX91" fmla="*/ 1423618 w 11082028"/>
              <a:gd name="connsiteY91" fmla="*/ 432388 h 6858000"/>
              <a:gd name="connsiteX92" fmla="*/ 10510 w 11082028"/>
              <a:gd name="connsiteY92" fmla="*/ 481524 h 6858000"/>
              <a:gd name="connsiteX93" fmla="*/ 0 w 11082028"/>
              <a:gd name="connsiteY93" fmla="*/ 345234 h 6858000"/>
              <a:gd name="connsiteX94" fmla="*/ 9274257 w 11082028"/>
              <a:gd name="connsiteY94" fmla="*/ 105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1082028" h="6858000">
                <a:moveTo>
                  <a:pt x="9274257" y="10511"/>
                </a:moveTo>
                <a:lnTo>
                  <a:pt x="10849015" y="0"/>
                </a:lnTo>
                <a:lnTo>
                  <a:pt x="11082028" y="6643945"/>
                </a:lnTo>
                <a:lnTo>
                  <a:pt x="4925840" y="6858000"/>
                </a:lnTo>
                <a:lnTo>
                  <a:pt x="561186" y="6858000"/>
                </a:lnTo>
                <a:lnTo>
                  <a:pt x="3907713" y="6741639"/>
                </a:lnTo>
                <a:lnTo>
                  <a:pt x="6283678" y="6659025"/>
                </a:lnTo>
                <a:lnTo>
                  <a:pt x="6285111" y="6659242"/>
                </a:lnTo>
                <a:cubicBezTo>
                  <a:pt x="6341842" y="6664086"/>
                  <a:pt x="6498477" y="6660018"/>
                  <a:pt x="6490687" y="6652008"/>
                </a:cubicBezTo>
                <a:lnTo>
                  <a:pt x="6524511" y="6650651"/>
                </a:lnTo>
                <a:lnTo>
                  <a:pt x="6947867" y="6635931"/>
                </a:lnTo>
                <a:lnTo>
                  <a:pt x="7590617" y="6613582"/>
                </a:lnTo>
                <a:lnTo>
                  <a:pt x="8334149" y="6587729"/>
                </a:lnTo>
                <a:lnTo>
                  <a:pt x="8352008" y="6588914"/>
                </a:lnTo>
                <a:lnTo>
                  <a:pt x="8421721" y="6597655"/>
                </a:lnTo>
                <a:lnTo>
                  <a:pt x="8436743" y="6603395"/>
                </a:lnTo>
                <a:lnTo>
                  <a:pt x="8453834" y="6597451"/>
                </a:lnTo>
                <a:cubicBezTo>
                  <a:pt x="8455903" y="6595804"/>
                  <a:pt x="8457570" y="6593976"/>
                  <a:pt x="8458788" y="6592032"/>
                </a:cubicBezTo>
                <a:lnTo>
                  <a:pt x="8514294" y="6600522"/>
                </a:lnTo>
                <a:lnTo>
                  <a:pt x="8520972" y="6600583"/>
                </a:lnTo>
                <a:lnTo>
                  <a:pt x="8566883" y="6597512"/>
                </a:lnTo>
                <a:lnTo>
                  <a:pt x="8634982" y="6587530"/>
                </a:lnTo>
                <a:lnTo>
                  <a:pt x="8656570" y="6576518"/>
                </a:lnTo>
                <a:lnTo>
                  <a:pt x="8912580" y="6567616"/>
                </a:lnTo>
                <a:lnTo>
                  <a:pt x="8919626" y="6568959"/>
                </a:lnTo>
                <a:cubicBezTo>
                  <a:pt x="8923110" y="6570981"/>
                  <a:pt x="8925058" y="6574393"/>
                  <a:pt x="8924413" y="6579974"/>
                </a:cubicBezTo>
                <a:cubicBezTo>
                  <a:pt x="8932347" y="6579141"/>
                  <a:pt x="8940140" y="6577397"/>
                  <a:pt x="8947989" y="6575422"/>
                </a:cubicBezTo>
                <a:lnTo>
                  <a:pt x="8952101" y="6574404"/>
                </a:lnTo>
                <a:lnTo>
                  <a:pt x="8967562" y="6575420"/>
                </a:lnTo>
                <a:lnTo>
                  <a:pt x="8973161" y="6569338"/>
                </a:lnTo>
                <a:lnTo>
                  <a:pt x="9025431" y="6569954"/>
                </a:lnTo>
                <a:cubicBezTo>
                  <a:pt x="9048291" y="6585160"/>
                  <a:pt x="9090214" y="6576370"/>
                  <a:pt x="9125437" y="6582218"/>
                </a:cubicBezTo>
                <a:lnTo>
                  <a:pt x="9140988" y="6588119"/>
                </a:lnTo>
                <a:lnTo>
                  <a:pt x="9242756" y="6594867"/>
                </a:lnTo>
                <a:lnTo>
                  <a:pt x="9312466" y="6603609"/>
                </a:lnTo>
                <a:lnTo>
                  <a:pt x="9327491" y="6609351"/>
                </a:lnTo>
                <a:lnTo>
                  <a:pt x="9344580" y="6603406"/>
                </a:lnTo>
                <a:cubicBezTo>
                  <a:pt x="9346649" y="6601758"/>
                  <a:pt x="9348317" y="6599931"/>
                  <a:pt x="9349535" y="6597986"/>
                </a:cubicBezTo>
                <a:lnTo>
                  <a:pt x="9405040" y="6606476"/>
                </a:lnTo>
                <a:lnTo>
                  <a:pt x="9411718" y="6606536"/>
                </a:lnTo>
                <a:lnTo>
                  <a:pt x="9457630" y="6603465"/>
                </a:lnTo>
                <a:lnTo>
                  <a:pt x="9525727" y="6593485"/>
                </a:lnTo>
                <a:cubicBezTo>
                  <a:pt x="9548136" y="6586819"/>
                  <a:pt x="9567709" y="6562049"/>
                  <a:pt x="9596055" y="6573382"/>
                </a:cubicBezTo>
                <a:cubicBezTo>
                  <a:pt x="9589394" y="6559976"/>
                  <a:pt x="9629364" y="6576563"/>
                  <a:pt x="9636762" y="6564799"/>
                </a:cubicBezTo>
                <a:cubicBezTo>
                  <a:pt x="9641013" y="6555080"/>
                  <a:pt x="9654127" y="6557847"/>
                  <a:pt x="9664968" y="6555572"/>
                </a:cubicBezTo>
                <a:cubicBezTo>
                  <a:pt x="9674179" y="6546335"/>
                  <a:pt x="9726930" y="6544143"/>
                  <a:pt x="9744372" y="6548115"/>
                </a:cubicBezTo>
                <a:cubicBezTo>
                  <a:pt x="9792357" y="6565352"/>
                  <a:pt x="9840597" y="6529736"/>
                  <a:pt x="9879170" y="6542453"/>
                </a:cubicBezTo>
                <a:cubicBezTo>
                  <a:pt x="9894464" y="6541073"/>
                  <a:pt x="9904533" y="6539094"/>
                  <a:pt x="9911836" y="6537085"/>
                </a:cubicBezTo>
                <a:lnTo>
                  <a:pt x="9925425" y="6532399"/>
                </a:lnTo>
                <a:lnTo>
                  <a:pt x="10714930" y="6504947"/>
                </a:lnTo>
                <a:lnTo>
                  <a:pt x="10795816" y="6530715"/>
                </a:lnTo>
                <a:cubicBezTo>
                  <a:pt x="10854540" y="6528674"/>
                  <a:pt x="10835619" y="6516555"/>
                  <a:pt x="10836712" y="6501908"/>
                </a:cubicBezTo>
                <a:lnTo>
                  <a:pt x="10837228" y="6500695"/>
                </a:lnTo>
                <a:lnTo>
                  <a:pt x="10863149" y="6499793"/>
                </a:lnTo>
                <a:lnTo>
                  <a:pt x="10873482" y="6496108"/>
                </a:lnTo>
                <a:lnTo>
                  <a:pt x="10882145" y="6495813"/>
                </a:lnTo>
                <a:lnTo>
                  <a:pt x="10887868" y="6486012"/>
                </a:lnTo>
                <a:lnTo>
                  <a:pt x="10893440" y="6480990"/>
                </a:lnTo>
                <a:lnTo>
                  <a:pt x="10900045" y="6465155"/>
                </a:lnTo>
                <a:lnTo>
                  <a:pt x="10908268" y="6451071"/>
                </a:lnTo>
                <a:cubicBezTo>
                  <a:pt x="10908205" y="6449343"/>
                  <a:pt x="10908144" y="6447613"/>
                  <a:pt x="10908082" y="6445885"/>
                </a:cubicBezTo>
                <a:cubicBezTo>
                  <a:pt x="10908083" y="6445883"/>
                  <a:pt x="10908084" y="6445882"/>
                  <a:pt x="10908085" y="6445880"/>
                </a:cubicBezTo>
                <a:lnTo>
                  <a:pt x="10803869" y="3474344"/>
                </a:lnTo>
                <a:lnTo>
                  <a:pt x="10791532" y="3122587"/>
                </a:lnTo>
                <a:lnTo>
                  <a:pt x="10687277" y="150955"/>
                </a:lnTo>
                <a:lnTo>
                  <a:pt x="10681738" y="128521"/>
                </a:lnTo>
                <a:cubicBezTo>
                  <a:pt x="10668940" y="113219"/>
                  <a:pt x="10665454" y="110829"/>
                  <a:pt x="10644039" y="102446"/>
                </a:cubicBezTo>
                <a:lnTo>
                  <a:pt x="3664262" y="350867"/>
                </a:lnTo>
                <a:lnTo>
                  <a:pt x="3589409" y="343780"/>
                </a:lnTo>
                <a:cubicBezTo>
                  <a:pt x="3588149" y="343765"/>
                  <a:pt x="3557707" y="345413"/>
                  <a:pt x="3556137" y="344761"/>
                </a:cubicBezTo>
                <a:lnTo>
                  <a:pt x="3535035" y="346304"/>
                </a:lnTo>
                <a:lnTo>
                  <a:pt x="3528164" y="355777"/>
                </a:lnTo>
                <a:cubicBezTo>
                  <a:pt x="3511529" y="360121"/>
                  <a:pt x="3461035" y="360974"/>
                  <a:pt x="3431934" y="362558"/>
                </a:cubicBezTo>
                <a:lnTo>
                  <a:pt x="3343855" y="361576"/>
                </a:lnTo>
                <a:lnTo>
                  <a:pt x="3330933" y="366070"/>
                </a:lnTo>
                <a:lnTo>
                  <a:pt x="3240882" y="366232"/>
                </a:lnTo>
                <a:lnTo>
                  <a:pt x="3214325" y="370124"/>
                </a:lnTo>
                <a:lnTo>
                  <a:pt x="2852905" y="382691"/>
                </a:lnTo>
                <a:lnTo>
                  <a:pt x="2842161" y="380409"/>
                </a:lnTo>
                <a:lnTo>
                  <a:pt x="2786624" y="373664"/>
                </a:lnTo>
                <a:lnTo>
                  <a:pt x="2706100" y="368325"/>
                </a:lnTo>
                <a:lnTo>
                  <a:pt x="2650941" y="361407"/>
                </a:lnTo>
                <a:cubicBezTo>
                  <a:pt x="2636861" y="360996"/>
                  <a:pt x="2633820" y="366235"/>
                  <a:pt x="2621610" y="365857"/>
                </a:cubicBezTo>
                <a:lnTo>
                  <a:pt x="2577693" y="359138"/>
                </a:lnTo>
                <a:lnTo>
                  <a:pt x="2536082" y="361520"/>
                </a:lnTo>
                <a:lnTo>
                  <a:pt x="2482199" y="369418"/>
                </a:lnTo>
                <a:cubicBezTo>
                  <a:pt x="2464469" y="374693"/>
                  <a:pt x="2448982" y="394292"/>
                  <a:pt x="2426553" y="385324"/>
                </a:cubicBezTo>
                <a:lnTo>
                  <a:pt x="2372076" y="399410"/>
                </a:lnTo>
                <a:lnTo>
                  <a:pt x="2273776" y="402828"/>
                </a:lnTo>
                <a:lnTo>
                  <a:pt x="1533217" y="428578"/>
                </a:lnTo>
                <a:cubicBezTo>
                  <a:pt x="1514559" y="425414"/>
                  <a:pt x="1507584" y="418534"/>
                  <a:pt x="1477244" y="419085"/>
                </a:cubicBezTo>
                <a:lnTo>
                  <a:pt x="1423618" y="432388"/>
                </a:lnTo>
                <a:lnTo>
                  <a:pt x="10510" y="481524"/>
                </a:lnTo>
                <a:lnTo>
                  <a:pt x="0" y="345234"/>
                </a:lnTo>
                <a:lnTo>
                  <a:pt x="9274257" y="10511"/>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163BA8B-9A73-44EA-9FA4-BD1D04E89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1" y="3083467"/>
            <a:ext cx="10904318" cy="3780880"/>
          </a:xfrm>
          <a:custGeom>
            <a:avLst/>
            <a:gdLst>
              <a:gd name="connsiteX0" fmla="*/ 45157 w 10901897"/>
              <a:gd name="connsiteY0" fmla="*/ 0 h 7061024"/>
              <a:gd name="connsiteX1" fmla="*/ 10693358 w 10901897"/>
              <a:gd name="connsiteY1" fmla="*/ 0 h 7061024"/>
              <a:gd name="connsiteX2" fmla="*/ 10693358 w 10901897"/>
              <a:gd name="connsiteY2" fmla="*/ 668465 h 7061024"/>
              <a:gd name="connsiteX3" fmla="*/ 10697473 w 10901897"/>
              <a:gd name="connsiteY3" fmla="*/ 786257 h 7061024"/>
              <a:gd name="connsiteX4" fmla="*/ 10786370 w 10901897"/>
              <a:gd name="connsiteY4" fmla="*/ 3331041 h 7061024"/>
              <a:gd name="connsiteX5" fmla="*/ 10798579 w 10901897"/>
              <a:gd name="connsiteY5" fmla="*/ 3680661 h 7061024"/>
              <a:gd name="connsiteX6" fmla="*/ 10901717 w 10901897"/>
              <a:gd name="connsiteY6" fmla="*/ 6634146 h 7061024"/>
              <a:gd name="connsiteX7" fmla="*/ 10901714 w 10901897"/>
              <a:gd name="connsiteY7" fmla="*/ 6634151 h 7061024"/>
              <a:gd name="connsiteX8" fmla="*/ 10901897 w 10901897"/>
              <a:gd name="connsiteY8" fmla="*/ 6639306 h 7061024"/>
              <a:gd name="connsiteX9" fmla="*/ 10893816 w 10901897"/>
              <a:gd name="connsiteY9" fmla="*/ 6653302 h 7061024"/>
              <a:gd name="connsiteX10" fmla="*/ 10887323 w 10901897"/>
              <a:gd name="connsiteY10" fmla="*/ 6669040 h 7061024"/>
              <a:gd name="connsiteX11" fmla="*/ 10881845 w 10901897"/>
              <a:gd name="connsiteY11" fmla="*/ 6674030 h 7061024"/>
              <a:gd name="connsiteX12" fmla="*/ 10876220 w 10901897"/>
              <a:gd name="connsiteY12" fmla="*/ 6683770 h 7061024"/>
              <a:gd name="connsiteX13" fmla="*/ 10867702 w 10901897"/>
              <a:gd name="connsiteY13" fmla="*/ 6684062 h 7061024"/>
              <a:gd name="connsiteX14" fmla="*/ 10857541 w 10901897"/>
              <a:gd name="connsiteY14" fmla="*/ 6687722 h 7061024"/>
              <a:gd name="connsiteX15" fmla="*/ 10832053 w 10901897"/>
              <a:gd name="connsiteY15" fmla="*/ 6688612 h 7061024"/>
              <a:gd name="connsiteX16" fmla="*/ 10831546 w 10901897"/>
              <a:gd name="connsiteY16" fmla="*/ 6689818 h 7061024"/>
              <a:gd name="connsiteX17" fmla="*/ 10791337 w 10901897"/>
              <a:gd name="connsiteY17" fmla="*/ 6718441 h 7061024"/>
              <a:gd name="connsiteX18" fmla="*/ 10711793 w 10901897"/>
              <a:gd name="connsiteY18" fmla="*/ 6692811 h 7061024"/>
              <a:gd name="connsiteX19" fmla="*/ 9935449 w 10901897"/>
              <a:gd name="connsiteY19" fmla="*/ 6719922 h 7061024"/>
              <a:gd name="connsiteX20" fmla="*/ 9922087 w 10901897"/>
              <a:gd name="connsiteY20" fmla="*/ 6724577 h 7061024"/>
              <a:gd name="connsiteX21" fmla="*/ 9889965 w 10901897"/>
              <a:gd name="connsiteY21" fmla="*/ 6729905 h 7061024"/>
              <a:gd name="connsiteX22" fmla="*/ 9757415 w 10901897"/>
              <a:gd name="connsiteY22" fmla="*/ 6735503 h 7061024"/>
              <a:gd name="connsiteX23" fmla="*/ 9679337 w 10901897"/>
              <a:gd name="connsiteY23" fmla="*/ 6742897 h 7061024"/>
              <a:gd name="connsiteX24" fmla="*/ 9651603 w 10901897"/>
              <a:gd name="connsiteY24" fmla="*/ 6752061 h 7061024"/>
              <a:gd name="connsiteX25" fmla="*/ 9611575 w 10901897"/>
              <a:gd name="connsiteY25" fmla="*/ 6760584 h 7061024"/>
              <a:gd name="connsiteX26" fmla="*/ 9542424 w 10901897"/>
              <a:gd name="connsiteY26" fmla="*/ 6780548 h 7061024"/>
              <a:gd name="connsiteX27" fmla="*/ 9475463 w 10901897"/>
              <a:gd name="connsiteY27" fmla="*/ 6790453 h 7061024"/>
              <a:gd name="connsiteX28" fmla="*/ 9430317 w 10901897"/>
              <a:gd name="connsiteY28" fmla="*/ 6793495 h 7061024"/>
              <a:gd name="connsiteX29" fmla="*/ 9423751 w 10901897"/>
              <a:gd name="connsiteY29" fmla="*/ 6793435 h 7061024"/>
              <a:gd name="connsiteX30" fmla="*/ 9369168 w 10901897"/>
              <a:gd name="connsiteY30" fmla="*/ 6784983 h 7061024"/>
              <a:gd name="connsiteX31" fmla="*/ 9364297 w 10901897"/>
              <a:gd name="connsiteY31" fmla="*/ 6790369 h 7061024"/>
              <a:gd name="connsiteX32" fmla="*/ 9347493 w 10901897"/>
              <a:gd name="connsiteY32" fmla="*/ 6796274 h 7061024"/>
              <a:gd name="connsiteX33" fmla="*/ 9332718 w 10901897"/>
              <a:gd name="connsiteY33" fmla="*/ 6790564 h 7061024"/>
              <a:gd name="connsiteX34" fmla="*/ 9264167 w 10901897"/>
              <a:gd name="connsiteY34" fmla="*/ 6781860 h 7061024"/>
              <a:gd name="connsiteX35" fmla="*/ 9164094 w 10901897"/>
              <a:gd name="connsiteY35" fmla="*/ 6775130 h 7061024"/>
              <a:gd name="connsiteX36" fmla="*/ 9148800 w 10901897"/>
              <a:gd name="connsiteY36" fmla="*/ 6769262 h 7061024"/>
              <a:gd name="connsiteX37" fmla="*/ 9050458 w 10901897"/>
              <a:gd name="connsiteY37" fmla="*/ 6757050 h 7061024"/>
              <a:gd name="connsiteX38" fmla="*/ 8999058 w 10901897"/>
              <a:gd name="connsiteY38" fmla="*/ 6756427 h 7061024"/>
              <a:gd name="connsiteX39" fmla="*/ 8993554 w 10901897"/>
              <a:gd name="connsiteY39" fmla="*/ 6762470 h 7061024"/>
              <a:gd name="connsiteX40" fmla="*/ 8978351 w 10901897"/>
              <a:gd name="connsiteY40" fmla="*/ 6761457 h 7061024"/>
              <a:gd name="connsiteX41" fmla="*/ 8974307 w 10901897"/>
              <a:gd name="connsiteY41" fmla="*/ 6762468 h 7061024"/>
              <a:gd name="connsiteX42" fmla="*/ 8951126 w 10901897"/>
              <a:gd name="connsiteY42" fmla="*/ 6766987 h 7061024"/>
              <a:gd name="connsiteX43" fmla="*/ 8946415 w 10901897"/>
              <a:gd name="connsiteY43" fmla="*/ 6756038 h 7061024"/>
              <a:gd name="connsiteX44" fmla="*/ 8939487 w 10901897"/>
              <a:gd name="connsiteY44" fmla="*/ 6754702 h 7061024"/>
              <a:gd name="connsiteX45" fmla="*/ 8687743 w 10901897"/>
              <a:gd name="connsiteY45" fmla="*/ 6763493 h 7061024"/>
              <a:gd name="connsiteX46" fmla="*/ 8666518 w 10901897"/>
              <a:gd name="connsiteY46" fmla="*/ 6774433 h 7061024"/>
              <a:gd name="connsiteX47" fmla="*/ 8599556 w 10901897"/>
              <a:gd name="connsiteY47" fmla="*/ 6784339 h 7061024"/>
              <a:gd name="connsiteX48" fmla="*/ 8554411 w 10901897"/>
              <a:gd name="connsiteY48" fmla="*/ 6787381 h 7061024"/>
              <a:gd name="connsiteX49" fmla="*/ 8547844 w 10901897"/>
              <a:gd name="connsiteY49" fmla="*/ 6787320 h 7061024"/>
              <a:gd name="connsiteX50" fmla="*/ 8493261 w 10901897"/>
              <a:gd name="connsiteY50" fmla="*/ 6778868 h 7061024"/>
              <a:gd name="connsiteX51" fmla="*/ 8488390 w 10901897"/>
              <a:gd name="connsiteY51" fmla="*/ 6784255 h 7061024"/>
              <a:gd name="connsiteX52" fmla="*/ 8471586 w 10901897"/>
              <a:gd name="connsiteY52" fmla="*/ 6790159 h 7061024"/>
              <a:gd name="connsiteX53" fmla="*/ 8456812 w 10901897"/>
              <a:gd name="connsiteY53" fmla="*/ 6784450 h 7061024"/>
              <a:gd name="connsiteX54" fmla="*/ 8388259 w 10901897"/>
              <a:gd name="connsiteY54" fmla="*/ 6775746 h 7061024"/>
              <a:gd name="connsiteX55" fmla="*/ 8370697 w 10901897"/>
              <a:gd name="connsiteY55" fmla="*/ 6774564 h 7061024"/>
              <a:gd name="connsiteX56" fmla="*/ 7639559 w 10901897"/>
              <a:gd name="connsiteY56" fmla="*/ 6800096 h 7061024"/>
              <a:gd name="connsiteX57" fmla="*/ 7007522 w 10901897"/>
              <a:gd name="connsiteY57" fmla="*/ 6822167 h 7061024"/>
              <a:gd name="connsiteX58" fmla="*/ 6591224 w 10901897"/>
              <a:gd name="connsiteY58" fmla="*/ 6836705 h 7061024"/>
              <a:gd name="connsiteX59" fmla="*/ 6557964 w 10901897"/>
              <a:gd name="connsiteY59" fmla="*/ 6838046 h 7061024"/>
              <a:gd name="connsiteX60" fmla="*/ 6355814 w 10901897"/>
              <a:gd name="connsiteY60" fmla="*/ 6845191 h 7061024"/>
              <a:gd name="connsiteX61" fmla="*/ 6354404 w 10901897"/>
              <a:gd name="connsiteY61" fmla="*/ 6844975 h 7061024"/>
              <a:gd name="connsiteX62" fmla="*/ 4018045 w 10901897"/>
              <a:gd name="connsiteY62" fmla="*/ 6926562 h 7061024"/>
              <a:gd name="connsiteX63" fmla="*/ 168026 w 10901897"/>
              <a:gd name="connsiteY63" fmla="*/ 7061008 h 7061024"/>
              <a:gd name="connsiteX64" fmla="*/ 130799 w 10901897"/>
              <a:gd name="connsiteY64" fmla="*/ 7021785 h 7061024"/>
              <a:gd name="connsiteX65" fmla="*/ 27661 w 10901897"/>
              <a:gd name="connsiteY65" fmla="*/ 4068301 h 7061024"/>
              <a:gd name="connsiteX66" fmla="*/ 15046 w 10901897"/>
              <a:gd name="connsiteY66" fmla="*/ 3707070 h 7061024"/>
              <a:gd name="connsiteX67" fmla="*/ 0 w 10901897"/>
              <a:gd name="connsiteY67" fmla="*/ 3276202 h 7061024"/>
              <a:gd name="connsiteX68" fmla="*/ 0 w 10901897"/>
              <a:gd name="connsiteY68" fmla="*/ 710101 h 7061024"/>
              <a:gd name="connsiteX69" fmla="*/ 45157 w 10901897"/>
              <a:gd name="connsiteY69" fmla="*/ 708524 h 7061024"/>
              <a:gd name="connsiteX0" fmla="*/ 45157 w 10901897"/>
              <a:gd name="connsiteY0" fmla="*/ 708524 h 7061024"/>
              <a:gd name="connsiteX1" fmla="*/ 10693358 w 10901897"/>
              <a:gd name="connsiteY1" fmla="*/ 0 h 7061024"/>
              <a:gd name="connsiteX2" fmla="*/ 10693358 w 10901897"/>
              <a:gd name="connsiteY2" fmla="*/ 668465 h 7061024"/>
              <a:gd name="connsiteX3" fmla="*/ 10697473 w 10901897"/>
              <a:gd name="connsiteY3" fmla="*/ 786257 h 7061024"/>
              <a:gd name="connsiteX4" fmla="*/ 10786370 w 10901897"/>
              <a:gd name="connsiteY4" fmla="*/ 3331041 h 7061024"/>
              <a:gd name="connsiteX5" fmla="*/ 10798579 w 10901897"/>
              <a:gd name="connsiteY5" fmla="*/ 3680661 h 7061024"/>
              <a:gd name="connsiteX6" fmla="*/ 10901717 w 10901897"/>
              <a:gd name="connsiteY6" fmla="*/ 6634146 h 7061024"/>
              <a:gd name="connsiteX7" fmla="*/ 10901714 w 10901897"/>
              <a:gd name="connsiteY7" fmla="*/ 6634151 h 7061024"/>
              <a:gd name="connsiteX8" fmla="*/ 10901897 w 10901897"/>
              <a:gd name="connsiteY8" fmla="*/ 6639306 h 7061024"/>
              <a:gd name="connsiteX9" fmla="*/ 10893816 w 10901897"/>
              <a:gd name="connsiteY9" fmla="*/ 6653302 h 7061024"/>
              <a:gd name="connsiteX10" fmla="*/ 10887323 w 10901897"/>
              <a:gd name="connsiteY10" fmla="*/ 6669040 h 7061024"/>
              <a:gd name="connsiteX11" fmla="*/ 10881845 w 10901897"/>
              <a:gd name="connsiteY11" fmla="*/ 6674030 h 7061024"/>
              <a:gd name="connsiteX12" fmla="*/ 10876220 w 10901897"/>
              <a:gd name="connsiteY12" fmla="*/ 6683770 h 7061024"/>
              <a:gd name="connsiteX13" fmla="*/ 10867702 w 10901897"/>
              <a:gd name="connsiteY13" fmla="*/ 6684062 h 7061024"/>
              <a:gd name="connsiteX14" fmla="*/ 10857541 w 10901897"/>
              <a:gd name="connsiteY14" fmla="*/ 6687722 h 7061024"/>
              <a:gd name="connsiteX15" fmla="*/ 10832053 w 10901897"/>
              <a:gd name="connsiteY15" fmla="*/ 6688612 h 7061024"/>
              <a:gd name="connsiteX16" fmla="*/ 10831546 w 10901897"/>
              <a:gd name="connsiteY16" fmla="*/ 6689818 h 7061024"/>
              <a:gd name="connsiteX17" fmla="*/ 10791337 w 10901897"/>
              <a:gd name="connsiteY17" fmla="*/ 6718441 h 7061024"/>
              <a:gd name="connsiteX18" fmla="*/ 10711793 w 10901897"/>
              <a:gd name="connsiteY18" fmla="*/ 6692811 h 7061024"/>
              <a:gd name="connsiteX19" fmla="*/ 9935449 w 10901897"/>
              <a:gd name="connsiteY19" fmla="*/ 6719922 h 7061024"/>
              <a:gd name="connsiteX20" fmla="*/ 9922087 w 10901897"/>
              <a:gd name="connsiteY20" fmla="*/ 6724577 h 7061024"/>
              <a:gd name="connsiteX21" fmla="*/ 9889965 w 10901897"/>
              <a:gd name="connsiteY21" fmla="*/ 6729905 h 7061024"/>
              <a:gd name="connsiteX22" fmla="*/ 9757415 w 10901897"/>
              <a:gd name="connsiteY22" fmla="*/ 6735503 h 7061024"/>
              <a:gd name="connsiteX23" fmla="*/ 9679337 w 10901897"/>
              <a:gd name="connsiteY23" fmla="*/ 6742897 h 7061024"/>
              <a:gd name="connsiteX24" fmla="*/ 9651603 w 10901897"/>
              <a:gd name="connsiteY24" fmla="*/ 6752061 h 7061024"/>
              <a:gd name="connsiteX25" fmla="*/ 9611575 w 10901897"/>
              <a:gd name="connsiteY25" fmla="*/ 6760584 h 7061024"/>
              <a:gd name="connsiteX26" fmla="*/ 9542424 w 10901897"/>
              <a:gd name="connsiteY26" fmla="*/ 6780548 h 7061024"/>
              <a:gd name="connsiteX27" fmla="*/ 9475463 w 10901897"/>
              <a:gd name="connsiteY27" fmla="*/ 6790453 h 7061024"/>
              <a:gd name="connsiteX28" fmla="*/ 9430317 w 10901897"/>
              <a:gd name="connsiteY28" fmla="*/ 6793495 h 7061024"/>
              <a:gd name="connsiteX29" fmla="*/ 9423751 w 10901897"/>
              <a:gd name="connsiteY29" fmla="*/ 6793435 h 7061024"/>
              <a:gd name="connsiteX30" fmla="*/ 9369168 w 10901897"/>
              <a:gd name="connsiteY30" fmla="*/ 6784983 h 7061024"/>
              <a:gd name="connsiteX31" fmla="*/ 9364297 w 10901897"/>
              <a:gd name="connsiteY31" fmla="*/ 6790369 h 7061024"/>
              <a:gd name="connsiteX32" fmla="*/ 9347493 w 10901897"/>
              <a:gd name="connsiteY32" fmla="*/ 6796274 h 7061024"/>
              <a:gd name="connsiteX33" fmla="*/ 9332718 w 10901897"/>
              <a:gd name="connsiteY33" fmla="*/ 6790564 h 7061024"/>
              <a:gd name="connsiteX34" fmla="*/ 9264167 w 10901897"/>
              <a:gd name="connsiteY34" fmla="*/ 6781860 h 7061024"/>
              <a:gd name="connsiteX35" fmla="*/ 9164094 w 10901897"/>
              <a:gd name="connsiteY35" fmla="*/ 6775130 h 7061024"/>
              <a:gd name="connsiteX36" fmla="*/ 9148800 w 10901897"/>
              <a:gd name="connsiteY36" fmla="*/ 6769262 h 7061024"/>
              <a:gd name="connsiteX37" fmla="*/ 9050458 w 10901897"/>
              <a:gd name="connsiteY37" fmla="*/ 6757050 h 7061024"/>
              <a:gd name="connsiteX38" fmla="*/ 8999058 w 10901897"/>
              <a:gd name="connsiteY38" fmla="*/ 6756427 h 7061024"/>
              <a:gd name="connsiteX39" fmla="*/ 8993554 w 10901897"/>
              <a:gd name="connsiteY39" fmla="*/ 6762470 h 7061024"/>
              <a:gd name="connsiteX40" fmla="*/ 8978351 w 10901897"/>
              <a:gd name="connsiteY40" fmla="*/ 6761457 h 7061024"/>
              <a:gd name="connsiteX41" fmla="*/ 8974307 w 10901897"/>
              <a:gd name="connsiteY41" fmla="*/ 6762468 h 7061024"/>
              <a:gd name="connsiteX42" fmla="*/ 8951126 w 10901897"/>
              <a:gd name="connsiteY42" fmla="*/ 6766987 h 7061024"/>
              <a:gd name="connsiteX43" fmla="*/ 8946415 w 10901897"/>
              <a:gd name="connsiteY43" fmla="*/ 6756038 h 7061024"/>
              <a:gd name="connsiteX44" fmla="*/ 8939487 w 10901897"/>
              <a:gd name="connsiteY44" fmla="*/ 6754702 h 7061024"/>
              <a:gd name="connsiteX45" fmla="*/ 8687743 w 10901897"/>
              <a:gd name="connsiteY45" fmla="*/ 6763493 h 7061024"/>
              <a:gd name="connsiteX46" fmla="*/ 8666518 w 10901897"/>
              <a:gd name="connsiteY46" fmla="*/ 6774433 h 7061024"/>
              <a:gd name="connsiteX47" fmla="*/ 8599556 w 10901897"/>
              <a:gd name="connsiteY47" fmla="*/ 6784339 h 7061024"/>
              <a:gd name="connsiteX48" fmla="*/ 8554411 w 10901897"/>
              <a:gd name="connsiteY48" fmla="*/ 6787381 h 7061024"/>
              <a:gd name="connsiteX49" fmla="*/ 8547844 w 10901897"/>
              <a:gd name="connsiteY49" fmla="*/ 6787320 h 7061024"/>
              <a:gd name="connsiteX50" fmla="*/ 8493261 w 10901897"/>
              <a:gd name="connsiteY50" fmla="*/ 6778868 h 7061024"/>
              <a:gd name="connsiteX51" fmla="*/ 8488390 w 10901897"/>
              <a:gd name="connsiteY51" fmla="*/ 6784255 h 7061024"/>
              <a:gd name="connsiteX52" fmla="*/ 8471586 w 10901897"/>
              <a:gd name="connsiteY52" fmla="*/ 6790159 h 7061024"/>
              <a:gd name="connsiteX53" fmla="*/ 8456812 w 10901897"/>
              <a:gd name="connsiteY53" fmla="*/ 6784450 h 7061024"/>
              <a:gd name="connsiteX54" fmla="*/ 8388259 w 10901897"/>
              <a:gd name="connsiteY54" fmla="*/ 6775746 h 7061024"/>
              <a:gd name="connsiteX55" fmla="*/ 8370697 w 10901897"/>
              <a:gd name="connsiteY55" fmla="*/ 6774564 h 7061024"/>
              <a:gd name="connsiteX56" fmla="*/ 7639559 w 10901897"/>
              <a:gd name="connsiteY56" fmla="*/ 6800096 h 7061024"/>
              <a:gd name="connsiteX57" fmla="*/ 7007522 w 10901897"/>
              <a:gd name="connsiteY57" fmla="*/ 6822167 h 7061024"/>
              <a:gd name="connsiteX58" fmla="*/ 6591224 w 10901897"/>
              <a:gd name="connsiteY58" fmla="*/ 6836705 h 7061024"/>
              <a:gd name="connsiteX59" fmla="*/ 6557964 w 10901897"/>
              <a:gd name="connsiteY59" fmla="*/ 6838046 h 7061024"/>
              <a:gd name="connsiteX60" fmla="*/ 6355814 w 10901897"/>
              <a:gd name="connsiteY60" fmla="*/ 6845191 h 7061024"/>
              <a:gd name="connsiteX61" fmla="*/ 6354404 w 10901897"/>
              <a:gd name="connsiteY61" fmla="*/ 6844975 h 7061024"/>
              <a:gd name="connsiteX62" fmla="*/ 4018045 w 10901897"/>
              <a:gd name="connsiteY62" fmla="*/ 6926562 h 7061024"/>
              <a:gd name="connsiteX63" fmla="*/ 168026 w 10901897"/>
              <a:gd name="connsiteY63" fmla="*/ 7061008 h 7061024"/>
              <a:gd name="connsiteX64" fmla="*/ 130799 w 10901897"/>
              <a:gd name="connsiteY64" fmla="*/ 7021785 h 7061024"/>
              <a:gd name="connsiteX65" fmla="*/ 27661 w 10901897"/>
              <a:gd name="connsiteY65" fmla="*/ 4068301 h 7061024"/>
              <a:gd name="connsiteX66" fmla="*/ 15046 w 10901897"/>
              <a:gd name="connsiteY66" fmla="*/ 3707070 h 7061024"/>
              <a:gd name="connsiteX67" fmla="*/ 0 w 10901897"/>
              <a:gd name="connsiteY67" fmla="*/ 3276202 h 7061024"/>
              <a:gd name="connsiteX68" fmla="*/ 0 w 10901897"/>
              <a:gd name="connsiteY68" fmla="*/ 710101 h 7061024"/>
              <a:gd name="connsiteX69" fmla="*/ 45157 w 10901897"/>
              <a:gd name="connsiteY69" fmla="*/ 708524 h 7061024"/>
              <a:gd name="connsiteX0" fmla="*/ 0 w 10901897"/>
              <a:gd name="connsiteY0" fmla="*/ 710101 h 7061024"/>
              <a:gd name="connsiteX1" fmla="*/ 10693358 w 10901897"/>
              <a:gd name="connsiteY1" fmla="*/ 0 h 7061024"/>
              <a:gd name="connsiteX2" fmla="*/ 10693358 w 10901897"/>
              <a:gd name="connsiteY2" fmla="*/ 668465 h 7061024"/>
              <a:gd name="connsiteX3" fmla="*/ 10697473 w 10901897"/>
              <a:gd name="connsiteY3" fmla="*/ 786257 h 7061024"/>
              <a:gd name="connsiteX4" fmla="*/ 10786370 w 10901897"/>
              <a:gd name="connsiteY4" fmla="*/ 3331041 h 7061024"/>
              <a:gd name="connsiteX5" fmla="*/ 10798579 w 10901897"/>
              <a:gd name="connsiteY5" fmla="*/ 3680661 h 7061024"/>
              <a:gd name="connsiteX6" fmla="*/ 10901717 w 10901897"/>
              <a:gd name="connsiteY6" fmla="*/ 6634146 h 7061024"/>
              <a:gd name="connsiteX7" fmla="*/ 10901714 w 10901897"/>
              <a:gd name="connsiteY7" fmla="*/ 6634151 h 7061024"/>
              <a:gd name="connsiteX8" fmla="*/ 10901897 w 10901897"/>
              <a:gd name="connsiteY8" fmla="*/ 6639306 h 7061024"/>
              <a:gd name="connsiteX9" fmla="*/ 10893816 w 10901897"/>
              <a:gd name="connsiteY9" fmla="*/ 6653302 h 7061024"/>
              <a:gd name="connsiteX10" fmla="*/ 10887323 w 10901897"/>
              <a:gd name="connsiteY10" fmla="*/ 6669040 h 7061024"/>
              <a:gd name="connsiteX11" fmla="*/ 10881845 w 10901897"/>
              <a:gd name="connsiteY11" fmla="*/ 6674030 h 7061024"/>
              <a:gd name="connsiteX12" fmla="*/ 10876220 w 10901897"/>
              <a:gd name="connsiteY12" fmla="*/ 6683770 h 7061024"/>
              <a:gd name="connsiteX13" fmla="*/ 10867702 w 10901897"/>
              <a:gd name="connsiteY13" fmla="*/ 6684062 h 7061024"/>
              <a:gd name="connsiteX14" fmla="*/ 10857541 w 10901897"/>
              <a:gd name="connsiteY14" fmla="*/ 6687722 h 7061024"/>
              <a:gd name="connsiteX15" fmla="*/ 10832053 w 10901897"/>
              <a:gd name="connsiteY15" fmla="*/ 6688612 h 7061024"/>
              <a:gd name="connsiteX16" fmla="*/ 10831546 w 10901897"/>
              <a:gd name="connsiteY16" fmla="*/ 6689818 h 7061024"/>
              <a:gd name="connsiteX17" fmla="*/ 10791337 w 10901897"/>
              <a:gd name="connsiteY17" fmla="*/ 6718441 h 7061024"/>
              <a:gd name="connsiteX18" fmla="*/ 10711793 w 10901897"/>
              <a:gd name="connsiteY18" fmla="*/ 6692811 h 7061024"/>
              <a:gd name="connsiteX19" fmla="*/ 9935449 w 10901897"/>
              <a:gd name="connsiteY19" fmla="*/ 6719922 h 7061024"/>
              <a:gd name="connsiteX20" fmla="*/ 9922087 w 10901897"/>
              <a:gd name="connsiteY20" fmla="*/ 6724577 h 7061024"/>
              <a:gd name="connsiteX21" fmla="*/ 9889965 w 10901897"/>
              <a:gd name="connsiteY21" fmla="*/ 6729905 h 7061024"/>
              <a:gd name="connsiteX22" fmla="*/ 9757415 w 10901897"/>
              <a:gd name="connsiteY22" fmla="*/ 6735503 h 7061024"/>
              <a:gd name="connsiteX23" fmla="*/ 9679337 w 10901897"/>
              <a:gd name="connsiteY23" fmla="*/ 6742897 h 7061024"/>
              <a:gd name="connsiteX24" fmla="*/ 9651603 w 10901897"/>
              <a:gd name="connsiteY24" fmla="*/ 6752061 h 7061024"/>
              <a:gd name="connsiteX25" fmla="*/ 9611575 w 10901897"/>
              <a:gd name="connsiteY25" fmla="*/ 6760584 h 7061024"/>
              <a:gd name="connsiteX26" fmla="*/ 9542424 w 10901897"/>
              <a:gd name="connsiteY26" fmla="*/ 6780548 h 7061024"/>
              <a:gd name="connsiteX27" fmla="*/ 9475463 w 10901897"/>
              <a:gd name="connsiteY27" fmla="*/ 6790453 h 7061024"/>
              <a:gd name="connsiteX28" fmla="*/ 9430317 w 10901897"/>
              <a:gd name="connsiteY28" fmla="*/ 6793495 h 7061024"/>
              <a:gd name="connsiteX29" fmla="*/ 9423751 w 10901897"/>
              <a:gd name="connsiteY29" fmla="*/ 6793435 h 7061024"/>
              <a:gd name="connsiteX30" fmla="*/ 9369168 w 10901897"/>
              <a:gd name="connsiteY30" fmla="*/ 6784983 h 7061024"/>
              <a:gd name="connsiteX31" fmla="*/ 9364297 w 10901897"/>
              <a:gd name="connsiteY31" fmla="*/ 6790369 h 7061024"/>
              <a:gd name="connsiteX32" fmla="*/ 9347493 w 10901897"/>
              <a:gd name="connsiteY32" fmla="*/ 6796274 h 7061024"/>
              <a:gd name="connsiteX33" fmla="*/ 9332718 w 10901897"/>
              <a:gd name="connsiteY33" fmla="*/ 6790564 h 7061024"/>
              <a:gd name="connsiteX34" fmla="*/ 9264167 w 10901897"/>
              <a:gd name="connsiteY34" fmla="*/ 6781860 h 7061024"/>
              <a:gd name="connsiteX35" fmla="*/ 9164094 w 10901897"/>
              <a:gd name="connsiteY35" fmla="*/ 6775130 h 7061024"/>
              <a:gd name="connsiteX36" fmla="*/ 9148800 w 10901897"/>
              <a:gd name="connsiteY36" fmla="*/ 6769262 h 7061024"/>
              <a:gd name="connsiteX37" fmla="*/ 9050458 w 10901897"/>
              <a:gd name="connsiteY37" fmla="*/ 6757050 h 7061024"/>
              <a:gd name="connsiteX38" fmla="*/ 8999058 w 10901897"/>
              <a:gd name="connsiteY38" fmla="*/ 6756427 h 7061024"/>
              <a:gd name="connsiteX39" fmla="*/ 8993554 w 10901897"/>
              <a:gd name="connsiteY39" fmla="*/ 6762470 h 7061024"/>
              <a:gd name="connsiteX40" fmla="*/ 8978351 w 10901897"/>
              <a:gd name="connsiteY40" fmla="*/ 6761457 h 7061024"/>
              <a:gd name="connsiteX41" fmla="*/ 8974307 w 10901897"/>
              <a:gd name="connsiteY41" fmla="*/ 6762468 h 7061024"/>
              <a:gd name="connsiteX42" fmla="*/ 8951126 w 10901897"/>
              <a:gd name="connsiteY42" fmla="*/ 6766987 h 7061024"/>
              <a:gd name="connsiteX43" fmla="*/ 8946415 w 10901897"/>
              <a:gd name="connsiteY43" fmla="*/ 6756038 h 7061024"/>
              <a:gd name="connsiteX44" fmla="*/ 8939487 w 10901897"/>
              <a:gd name="connsiteY44" fmla="*/ 6754702 h 7061024"/>
              <a:gd name="connsiteX45" fmla="*/ 8687743 w 10901897"/>
              <a:gd name="connsiteY45" fmla="*/ 6763493 h 7061024"/>
              <a:gd name="connsiteX46" fmla="*/ 8666518 w 10901897"/>
              <a:gd name="connsiteY46" fmla="*/ 6774433 h 7061024"/>
              <a:gd name="connsiteX47" fmla="*/ 8599556 w 10901897"/>
              <a:gd name="connsiteY47" fmla="*/ 6784339 h 7061024"/>
              <a:gd name="connsiteX48" fmla="*/ 8554411 w 10901897"/>
              <a:gd name="connsiteY48" fmla="*/ 6787381 h 7061024"/>
              <a:gd name="connsiteX49" fmla="*/ 8547844 w 10901897"/>
              <a:gd name="connsiteY49" fmla="*/ 6787320 h 7061024"/>
              <a:gd name="connsiteX50" fmla="*/ 8493261 w 10901897"/>
              <a:gd name="connsiteY50" fmla="*/ 6778868 h 7061024"/>
              <a:gd name="connsiteX51" fmla="*/ 8488390 w 10901897"/>
              <a:gd name="connsiteY51" fmla="*/ 6784255 h 7061024"/>
              <a:gd name="connsiteX52" fmla="*/ 8471586 w 10901897"/>
              <a:gd name="connsiteY52" fmla="*/ 6790159 h 7061024"/>
              <a:gd name="connsiteX53" fmla="*/ 8456812 w 10901897"/>
              <a:gd name="connsiteY53" fmla="*/ 6784450 h 7061024"/>
              <a:gd name="connsiteX54" fmla="*/ 8388259 w 10901897"/>
              <a:gd name="connsiteY54" fmla="*/ 6775746 h 7061024"/>
              <a:gd name="connsiteX55" fmla="*/ 8370697 w 10901897"/>
              <a:gd name="connsiteY55" fmla="*/ 6774564 h 7061024"/>
              <a:gd name="connsiteX56" fmla="*/ 7639559 w 10901897"/>
              <a:gd name="connsiteY56" fmla="*/ 6800096 h 7061024"/>
              <a:gd name="connsiteX57" fmla="*/ 7007522 w 10901897"/>
              <a:gd name="connsiteY57" fmla="*/ 6822167 h 7061024"/>
              <a:gd name="connsiteX58" fmla="*/ 6591224 w 10901897"/>
              <a:gd name="connsiteY58" fmla="*/ 6836705 h 7061024"/>
              <a:gd name="connsiteX59" fmla="*/ 6557964 w 10901897"/>
              <a:gd name="connsiteY59" fmla="*/ 6838046 h 7061024"/>
              <a:gd name="connsiteX60" fmla="*/ 6355814 w 10901897"/>
              <a:gd name="connsiteY60" fmla="*/ 6845191 h 7061024"/>
              <a:gd name="connsiteX61" fmla="*/ 6354404 w 10901897"/>
              <a:gd name="connsiteY61" fmla="*/ 6844975 h 7061024"/>
              <a:gd name="connsiteX62" fmla="*/ 4018045 w 10901897"/>
              <a:gd name="connsiteY62" fmla="*/ 6926562 h 7061024"/>
              <a:gd name="connsiteX63" fmla="*/ 168026 w 10901897"/>
              <a:gd name="connsiteY63" fmla="*/ 7061008 h 7061024"/>
              <a:gd name="connsiteX64" fmla="*/ 130799 w 10901897"/>
              <a:gd name="connsiteY64" fmla="*/ 7021785 h 7061024"/>
              <a:gd name="connsiteX65" fmla="*/ 27661 w 10901897"/>
              <a:gd name="connsiteY65" fmla="*/ 4068301 h 7061024"/>
              <a:gd name="connsiteX66" fmla="*/ 15046 w 10901897"/>
              <a:gd name="connsiteY66" fmla="*/ 3707070 h 7061024"/>
              <a:gd name="connsiteX67" fmla="*/ 0 w 10901897"/>
              <a:gd name="connsiteY67" fmla="*/ 3276202 h 7061024"/>
              <a:gd name="connsiteX68" fmla="*/ 0 w 10901897"/>
              <a:gd name="connsiteY68" fmla="*/ 710101 h 7061024"/>
              <a:gd name="connsiteX0" fmla="*/ 0 w 10901897"/>
              <a:gd name="connsiteY0" fmla="*/ 41636 h 6392559"/>
              <a:gd name="connsiteX1" fmla="*/ 10693358 w 10901897"/>
              <a:gd name="connsiteY1" fmla="*/ 0 h 6392559"/>
              <a:gd name="connsiteX2" fmla="*/ 10697473 w 10901897"/>
              <a:gd name="connsiteY2" fmla="*/ 117792 h 6392559"/>
              <a:gd name="connsiteX3" fmla="*/ 10786370 w 10901897"/>
              <a:gd name="connsiteY3" fmla="*/ 2662576 h 6392559"/>
              <a:gd name="connsiteX4" fmla="*/ 10798579 w 10901897"/>
              <a:gd name="connsiteY4" fmla="*/ 3012196 h 6392559"/>
              <a:gd name="connsiteX5" fmla="*/ 10901717 w 10901897"/>
              <a:gd name="connsiteY5" fmla="*/ 5965681 h 6392559"/>
              <a:gd name="connsiteX6" fmla="*/ 10901714 w 10901897"/>
              <a:gd name="connsiteY6" fmla="*/ 5965686 h 6392559"/>
              <a:gd name="connsiteX7" fmla="*/ 10901897 w 10901897"/>
              <a:gd name="connsiteY7" fmla="*/ 5970841 h 6392559"/>
              <a:gd name="connsiteX8" fmla="*/ 10893816 w 10901897"/>
              <a:gd name="connsiteY8" fmla="*/ 5984837 h 6392559"/>
              <a:gd name="connsiteX9" fmla="*/ 10887323 w 10901897"/>
              <a:gd name="connsiteY9" fmla="*/ 6000575 h 6392559"/>
              <a:gd name="connsiteX10" fmla="*/ 10881845 w 10901897"/>
              <a:gd name="connsiteY10" fmla="*/ 6005565 h 6392559"/>
              <a:gd name="connsiteX11" fmla="*/ 10876220 w 10901897"/>
              <a:gd name="connsiteY11" fmla="*/ 6015305 h 6392559"/>
              <a:gd name="connsiteX12" fmla="*/ 10867702 w 10901897"/>
              <a:gd name="connsiteY12" fmla="*/ 6015597 h 6392559"/>
              <a:gd name="connsiteX13" fmla="*/ 10857541 w 10901897"/>
              <a:gd name="connsiteY13" fmla="*/ 6019257 h 6392559"/>
              <a:gd name="connsiteX14" fmla="*/ 10832053 w 10901897"/>
              <a:gd name="connsiteY14" fmla="*/ 6020147 h 6392559"/>
              <a:gd name="connsiteX15" fmla="*/ 10831546 w 10901897"/>
              <a:gd name="connsiteY15" fmla="*/ 6021353 h 6392559"/>
              <a:gd name="connsiteX16" fmla="*/ 10791337 w 10901897"/>
              <a:gd name="connsiteY16" fmla="*/ 6049976 h 6392559"/>
              <a:gd name="connsiteX17" fmla="*/ 10711793 w 10901897"/>
              <a:gd name="connsiteY17" fmla="*/ 6024346 h 6392559"/>
              <a:gd name="connsiteX18" fmla="*/ 9935449 w 10901897"/>
              <a:gd name="connsiteY18" fmla="*/ 6051457 h 6392559"/>
              <a:gd name="connsiteX19" fmla="*/ 9922087 w 10901897"/>
              <a:gd name="connsiteY19" fmla="*/ 6056112 h 6392559"/>
              <a:gd name="connsiteX20" fmla="*/ 9889965 w 10901897"/>
              <a:gd name="connsiteY20" fmla="*/ 6061440 h 6392559"/>
              <a:gd name="connsiteX21" fmla="*/ 9757415 w 10901897"/>
              <a:gd name="connsiteY21" fmla="*/ 6067038 h 6392559"/>
              <a:gd name="connsiteX22" fmla="*/ 9679337 w 10901897"/>
              <a:gd name="connsiteY22" fmla="*/ 6074432 h 6392559"/>
              <a:gd name="connsiteX23" fmla="*/ 9651603 w 10901897"/>
              <a:gd name="connsiteY23" fmla="*/ 6083596 h 6392559"/>
              <a:gd name="connsiteX24" fmla="*/ 9611575 w 10901897"/>
              <a:gd name="connsiteY24" fmla="*/ 6092119 h 6392559"/>
              <a:gd name="connsiteX25" fmla="*/ 9542424 w 10901897"/>
              <a:gd name="connsiteY25" fmla="*/ 6112083 h 6392559"/>
              <a:gd name="connsiteX26" fmla="*/ 9475463 w 10901897"/>
              <a:gd name="connsiteY26" fmla="*/ 6121988 h 6392559"/>
              <a:gd name="connsiteX27" fmla="*/ 9430317 w 10901897"/>
              <a:gd name="connsiteY27" fmla="*/ 6125030 h 6392559"/>
              <a:gd name="connsiteX28" fmla="*/ 9423751 w 10901897"/>
              <a:gd name="connsiteY28" fmla="*/ 6124970 h 6392559"/>
              <a:gd name="connsiteX29" fmla="*/ 9369168 w 10901897"/>
              <a:gd name="connsiteY29" fmla="*/ 6116518 h 6392559"/>
              <a:gd name="connsiteX30" fmla="*/ 9364297 w 10901897"/>
              <a:gd name="connsiteY30" fmla="*/ 6121904 h 6392559"/>
              <a:gd name="connsiteX31" fmla="*/ 9347493 w 10901897"/>
              <a:gd name="connsiteY31" fmla="*/ 6127809 h 6392559"/>
              <a:gd name="connsiteX32" fmla="*/ 9332718 w 10901897"/>
              <a:gd name="connsiteY32" fmla="*/ 6122099 h 6392559"/>
              <a:gd name="connsiteX33" fmla="*/ 9264167 w 10901897"/>
              <a:gd name="connsiteY33" fmla="*/ 6113395 h 6392559"/>
              <a:gd name="connsiteX34" fmla="*/ 9164094 w 10901897"/>
              <a:gd name="connsiteY34" fmla="*/ 6106665 h 6392559"/>
              <a:gd name="connsiteX35" fmla="*/ 9148800 w 10901897"/>
              <a:gd name="connsiteY35" fmla="*/ 6100797 h 6392559"/>
              <a:gd name="connsiteX36" fmla="*/ 9050458 w 10901897"/>
              <a:gd name="connsiteY36" fmla="*/ 6088585 h 6392559"/>
              <a:gd name="connsiteX37" fmla="*/ 8999058 w 10901897"/>
              <a:gd name="connsiteY37" fmla="*/ 6087962 h 6392559"/>
              <a:gd name="connsiteX38" fmla="*/ 8993554 w 10901897"/>
              <a:gd name="connsiteY38" fmla="*/ 6094005 h 6392559"/>
              <a:gd name="connsiteX39" fmla="*/ 8978351 w 10901897"/>
              <a:gd name="connsiteY39" fmla="*/ 6092992 h 6392559"/>
              <a:gd name="connsiteX40" fmla="*/ 8974307 w 10901897"/>
              <a:gd name="connsiteY40" fmla="*/ 6094003 h 6392559"/>
              <a:gd name="connsiteX41" fmla="*/ 8951126 w 10901897"/>
              <a:gd name="connsiteY41" fmla="*/ 6098522 h 6392559"/>
              <a:gd name="connsiteX42" fmla="*/ 8946415 w 10901897"/>
              <a:gd name="connsiteY42" fmla="*/ 6087573 h 6392559"/>
              <a:gd name="connsiteX43" fmla="*/ 8939487 w 10901897"/>
              <a:gd name="connsiteY43" fmla="*/ 6086237 h 6392559"/>
              <a:gd name="connsiteX44" fmla="*/ 8687743 w 10901897"/>
              <a:gd name="connsiteY44" fmla="*/ 6095028 h 6392559"/>
              <a:gd name="connsiteX45" fmla="*/ 8666518 w 10901897"/>
              <a:gd name="connsiteY45" fmla="*/ 6105968 h 6392559"/>
              <a:gd name="connsiteX46" fmla="*/ 8599556 w 10901897"/>
              <a:gd name="connsiteY46" fmla="*/ 6115874 h 6392559"/>
              <a:gd name="connsiteX47" fmla="*/ 8554411 w 10901897"/>
              <a:gd name="connsiteY47" fmla="*/ 6118916 h 6392559"/>
              <a:gd name="connsiteX48" fmla="*/ 8547844 w 10901897"/>
              <a:gd name="connsiteY48" fmla="*/ 6118855 h 6392559"/>
              <a:gd name="connsiteX49" fmla="*/ 8493261 w 10901897"/>
              <a:gd name="connsiteY49" fmla="*/ 6110403 h 6392559"/>
              <a:gd name="connsiteX50" fmla="*/ 8488390 w 10901897"/>
              <a:gd name="connsiteY50" fmla="*/ 6115790 h 6392559"/>
              <a:gd name="connsiteX51" fmla="*/ 8471586 w 10901897"/>
              <a:gd name="connsiteY51" fmla="*/ 6121694 h 6392559"/>
              <a:gd name="connsiteX52" fmla="*/ 8456812 w 10901897"/>
              <a:gd name="connsiteY52" fmla="*/ 6115985 h 6392559"/>
              <a:gd name="connsiteX53" fmla="*/ 8388259 w 10901897"/>
              <a:gd name="connsiteY53" fmla="*/ 6107281 h 6392559"/>
              <a:gd name="connsiteX54" fmla="*/ 8370697 w 10901897"/>
              <a:gd name="connsiteY54" fmla="*/ 6106099 h 6392559"/>
              <a:gd name="connsiteX55" fmla="*/ 7639559 w 10901897"/>
              <a:gd name="connsiteY55" fmla="*/ 6131631 h 6392559"/>
              <a:gd name="connsiteX56" fmla="*/ 7007522 w 10901897"/>
              <a:gd name="connsiteY56" fmla="*/ 6153702 h 6392559"/>
              <a:gd name="connsiteX57" fmla="*/ 6591224 w 10901897"/>
              <a:gd name="connsiteY57" fmla="*/ 6168240 h 6392559"/>
              <a:gd name="connsiteX58" fmla="*/ 6557964 w 10901897"/>
              <a:gd name="connsiteY58" fmla="*/ 6169581 h 6392559"/>
              <a:gd name="connsiteX59" fmla="*/ 6355814 w 10901897"/>
              <a:gd name="connsiteY59" fmla="*/ 6176726 h 6392559"/>
              <a:gd name="connsiteX60" fmla="*/ 6354404 w 10901897"/>
              <a:gd name="connsiteY60" fmla="*/ 6176510 h 6392559"/>
              <a:gd name="connsiteX61" fmla="*/ 4018045 w 10901897"/>
              <a:gd name="connsiteY61" fmla="*/ 6258097 h 6392559"/>
              <a:gd name="connsiteX62" fmla="*/ 168026 w 10901897"/>
              <a:gd name="connsiteY62" fmla="*/ 6392543 h 6392559"/>
              <a:gd name="connsiteX63" fmla="*/ 130799 w 10901897"/>
              <a:gd name="connsiteY63" fmla="*/ 6353320 h 6392559"/>
              <a:gd name="connsiteX64" fmla="*/ 27661 w 10901897"/>
              <a:gd name="connsiteY64" fmla="*/ 3399836 h 6392559"/>
              <a:gd name="connsiteX65" fmla="*/ 15046 w 10901897"/>
              <a:gd name="connsiteY65" fmla="*/ 3038605 h 6392559"/>
              <a:gd name="connsiteX66" fmla="*/ 0 w 10901897"/>
              <a:gd name="connsiteY66" fmla="*/ 2607737 h 6392559"/>
              <a:gd name="connsiteX67" fmla="*/ 0 w 10901897"/>
              <a:gd name="connsiteY67" fmla="*/ 41636 h 6392559"/>
              <a:gd name="connsiteX0" fmla="*/ 0 w 10901897"/>
              <a:gd name="connsiteY0" fmla="*/ 0 h 6350923"/>
              <a:gd name="connsiteX1" fmla="*/ 10697473 w 10901897"/>
              <a:gd name="connsiteY1" fmla="*/ 76156 h 6350923"/>
              <a:gd name="connsiteX2" fmla="*/ 10786370 w 10901897"/>
              <a:gd name="connsiteY2" fmla="*/ 2620940 h 6350923"/>
              <a:gd name="connsiteX3" fmla="*/ 10798579 w 10901897"/>
              <a:gd name="connsiteY3" fmla="*/ 2970560 h 6350923"/>
              <a:gd name="connsiteX4" fmla="*/ 10901717 w 10901897"/>
              <a:gd name="connsiteY4" fmla="*/ 5924045 h 6350923"/>
              <a:gd name="connsiteX5" fmla="*/ 10901714 w 10901897"/>
              <a:gd name="connsiteY5" fmla="*/ 5924050 h 6350923"/>
              <a:gd name="connsiteX6" fmla="*/ 10901897 w 10901897"/>
              <a:gd name="connsiteY6" fmla="*/ 5929205 h 6350923"/>
              <a:gd name="connsiteX7" fmla="*/ 10893816 w 10901897"/>
              <a:gd name="connsiteY7" fmla="*/ 5943201 h 6350923"/>
              <a:gd name="connsiteX8" fmla="*/ 10887323 w 10901897"/>
              <a:gd name="connsiteY8" fmla="*/ 5958939 h 6350923"/>
              <a:gd name="connsiteX9" fmla="*/ 10881845 w 10901897"/>
              <a:gd name="connsiteY9" fmla="*/ 5963929 h 6350923"/>
              <a:gd name="connsiteX10" fmla="*/ 10876220 w 10901897"/>
              <a:gd name="connsiteY10" fmla="*/ 5973669 h 6350923"/>
              <a:gd name="connsiteX11" fmla="*/ 10867702 w 10901897"/>
              <a:gd name="connsiteY11" fmla="*/ 5973961 h 6350923"/>
              <a:gd name="connsiteX12" fmla="*/ 10857541 w 10901897"/>
              <a:gd name="connsiteY12" fmla="*/ 5977621 h 6350923"/>
              <a:gd name="connsiteX13" fmla="*/ 10832053 w 10901897"/>
              <a:gd name="connsiteY13" fmla="*/ 5978511 h 6350923"/>
              <a:gd name="connsiteX14" fmla="*/ 10831546 w 10901897"/>
              <a:gd name="connsiteY14" fmla="*/ 5979717 h 6350923"/>
              <a:gd name="connsiteX15" fmla="*/ 10791337 w 10901897"/>
              <a:gd name="connsiteY15" fmla="*/ 6008340 h 6350923"/>
              <a:gd name="connsiteX16" fmla="*/ 10711793 w 10901897"/>
              <a:gd name="connsiteY16" fmla="*/ 5982710 h 6350923"/>
              <a:gd name="connsiteX17" fmla="*/ 9935449 w 10901897"/>
              <a:gd name="connsiteY17" fmla="*/ 6009821 h 6350923"/>
              <a:gd name="connsiteX18" fmla="*/ 9922087 w 10901897"/>
              <a:gd name="connsiteY18" fmla="*/ 6014476 h 6350923"/>
              <a:gd name="connsiteX19" fmla="*/ 9889965 w 10901897"/>
              <a:gd name="connsiteY19" fmla="*/ 6019804 h 6350923"/>
              <a:gd name="connsiteX20" fmla="*/ 9757415 w 10901897"/>
              <a:gd name="connsiteY20" fmla="*/ 6025402 h 6350923"/>
              <a:gd name="connsiteX21" fmla="*/ 9679337 w 10901897"/>
              <a:gd name="connsiteY21" fmla="*/ 6032796 h 6350923"/>
              <a:gd name="connsiteX22" fmla="*/ 9651603 w 10901897"/>
              <a:gd name="connsiteY22" fmla="*/ 6041960 h 6350923"/>
              <a:gd name="connsiteX23" fmla="*/ 9611575 w 10901897"/>
              <a:gd name="connsiteY23" fmla="*/ 6050483 h 6350923"/>
              <a:gd name="connsiteX24" fmla="*/ 9542424 w 10901897"/>
              <a:gd name="connsiteY24" fmla="*/ 6070447 h 6350923"/>
              <a:gd name="connsiteX25" fmla="*/ 9475463 w 10901897"/>
              <a:gd name="connsiteY25" fmla="*/ 6080352 h 6350923"/>
              <a:gd name="connsiteX26" fmla="*/ 9430317 w 10901897"/>
              <a:gd name="connsiteY26" fmla="*/ 6083394 h 6350923"/>
              <a:gd name="connsiteX27" fmla="*/ 9423751 w 10901897"/>
              <a:gd name="connsiteY27" fmla="*/ 6083334 h 6350923"/>
              <a:gd name="connsiteX28" fmla="*/ 9369168 w 10901897"/>
              <a:gd name="connsiteY28" fmla="*/ 6074882 h 6350923"/>
              <a:gd name="connsiteX29" fmla="*/ 9364297 w 10901897"/>
              <a:gd name="connsiteY29" fmla="*/ 6080268 h 6350923"/>
              <a:gd name="connsiteX30" fmla="*/ 9347493 w 10901897"/>
              <a:gd name="connsiteY30" fmla="*/ 6086173 h 6350923"/>
              <a:gd name="connsiteX31" fmla="*/ 9332718 w 10901897"/>
              <a:gd name="connsiteY31" fmla="*/ 6080463 h 6350923"/>
              <a:gd name="connsiteX32" fmla="*/ 9264167 w 10901897"/>
              <a:gd name="connsiteY32" fmla="*/ 6071759 h 6350923"/>
              <a:gd name="connsiteX33" fmla="*/ 9164094 w 10901897"/>
              <a:gd name="connsiteY33" fmla="*/ 6065029 h 6350923"/>
              <a:gd name="connsiteX34" fmla="*/ 9148800 w 10901897"/>
              <a:gd name="connsiteY34" fmla="*/ 6059161 h 6350923"/>
              <a:gd name="connsiteX35" fmla="*/ 9050458 w 10901897"/>
              <a:gd name="connsiteY35" fmla="*/ 6046949 h 6350923"/>
              <a:gd name="connsiteX36" fmla="*/ 8999058 w 10901897"/>
              <a:gd name="connsiteY36" fmla="*/ 6046326 h 6350923"/>
              <a:gd name="connsiteX37" fmla="*/ 8993554 w 10901897"/>
              <a:gd name="connsiteY37" fmla="*/ 6052369 h 6350923"/>
              <a:gd name="connsiteX38" fmla="*/ 8978351 w 10901897"/>
              <a:gd name="connsiteY38" fmla="*/ 6051356 h 6350923"/>
              <a:gd name="connsiteX39" fmla="*/ 8974307 w 10901897"/>
              <a:gd name="connsiteY39" fmla="*/ 6052367 h 6350923"/>
              <a:gd name="connsiteX40" fmla="*/ 8951126 w 10901897"/>
              <a:gd name="connsiteY40" fmla="*/ 6056886 h 6350923"/>
              <a:gd name="connsiteX41" fmla="*/ 8946415 w 10901897"/>
              <a:gd name="connsiteY41" fmla="*/ 6045937 h 6350923"/>
              <a:gd name="connsiteX42" fmla="*/ 8939487 w 10901897"/>
              <a:gd name="connsiteY42" fmla="*/ 6044601 h 6350923"/>
              <a:gd name="connsiteX43" fmla="*/ 8687743 w 10901897"/>
              <a:gd name="connsiteY43" fmla="*/ 6053392 h 6350923"/>
              <a:gd name="connsiteX44" fmla="*/ 8666518 w 10901897"/>
              <a:gd name="connsiteY44" fmla="*/ 6064332 h 6350923"/>
              <a:gd name="connsiteX45" fmla="*/ 8599556 w 10901897"/>
              <a:gd name="connsiteY45" fmla="*/ 6074238 h 6350923"/>
              <a:gd name="connsiteX46" fmla="*/ 8554411 w 10901897"/>
              <a:gd name="connsiteY46" fmla="*/ 6077280 h 6350923"/>
              <a:gd name="connsiteX47" fmla="*/ 8547844 w 10901897"/>
              <a:gd name="connsiteY47" fmla="*/ 6077219 h 6350923"/>
              <a:gd name="connsiteX48" fmla="*/ 8493261 w 10901897"/>
              <a:gd name="connsiteY48" fmla="*/ 6068767 h 6350923"/>
              <a:gd name="connsiteX49" fmla="*/ 8488390 w 10901897"/>
              <a:gd name="connsiteY49" fmla="*/ 6074154 h 6350923"/>
              <a:gd name="connsiteX50" fmla="*/ 8471586 w 10901897"/>
              <a:gd name="connsiteY50" fmla="*/ 6080058 h 6350923"/>
              <a:gd name="connsiteX51" fmla="*/ 8456812 w 10901897"/>
              <a:gd name="connsiteY51" fmla="*/ 6074349 h 6350923"/>
              <a:gd name="connsiteX52" fmla="*/ 8388259 w 10901897"/>
              <a:gd name="connsiteY52" fmla="*/ 6065645 h 6350923"/>
              <a:gd name="connsiteX53" fmla="*/ 8370697 w 10901897"/>
              <a:gd name="connsiteY53" fmla="*/ 6064463 h 6350923"/>
              <a:gd name="connsiteX54" fmla="*/ 7639559 w 10901897"/>
              <a:gd name="connsiteY54" fmla="*/ 6089995 h 6350923"/>
              <a:gd name="connsiteX55" fmla="*/ 7007522 w 10901897"/>
              <a:gd name="connsiteY55" fmla="*/ 6112066 h 6350923"/>
              <a:gd name="connsiteX56" fmla="*/ 6591224 w 10901897"/>
              <a:gd name="connsiteY56" fmla="*/ 6126604 h 6350923"/>
              <a:gd name="connsiteX57" fmla="*/ 6557964 w 10901897"/>
              <a:gd name="connsiteY57" fmla="*/ 6127945 h 6350923"/>
              <a:gd name="connsiteX58" fmla="*/ 6355814 w 10901897"/>
              <a:gd name="connsiteY58" fmla="*/ 6135090 h 6350923"/>
              <a:gd name="connsiteX59" fmla="*/ 6354404 w 10901897"/>
              <a:gd name="connsiteY59" fmla="*/ 6134874 h 6350923"/>
              <a:gd name="connsiteX60" fmla="*/ 4018045 w 10901897"/>
              <a:gd name="connsiteY60" fmla="*/ 6216461 h 6350923"/>
              <a:gd name="connsiteX61" fmla="*/ 168026 w 10901897"/>
              <a:gd name="connsiteY61" fmla="*/ 6350907 h 6350923"/>
              <a:gd name="connsiteX62" fmla="*/ 130799 w 10901897"/>
              <a:gd name="connsiteY62" fmla="*/ 6311684 h 6350923"/>
              <a:gd name="connsiteX63" fmla="*/ 27661 w 10901897"/>
              <a:gd name="connsiteY63" fmla="*/ 3358200 h 6350923"/>
              <a:gd name="connsiteX64" fmla="*/ 15046 w 10901897"/>
              <a:gd name="connsiteY64" fmla="*/ 2996969 h 6350923"/>
              <a:gd name="connsiteX65" fmla="*/ 0 w 10901897"/>
              <a:gd name="connsiteY65" fmla="*/ 2566101 h 6350923"/>
              <a:gd name="connsiteX66" fmla="*/ 0 w 10901897"/>
              <a:gd name="connsiteY66" fmla="*/ 0 h 6350923"/>
              <a:gd name="connsiteX0" fmla="*/ 0 w 10901897"/>
              <a:gd name="connsiteY0" fmla="*/ 0 h 6350923"/>
              <a:gd name="connsiteX1" fmla="*/ 10786370 w 10901897"/>
              <a:gd name="connsiteY1" fmla="*/ 2620940 h 6350923"/>
              <a:gd name="connsiteX2" fmla="*/ 10798579 w 10901897"/>
              <a:gd name="connsiteY2" fmla="*/ 2970560 h 6350923"/>
              <a:gd name="connsiteX3" fmla="*/ 10901717 w 10901897"/>
              <a:gd name="connsiteY3" fmla="*/ 5924045 h 6350923"/>
              <a:gd name="connsiteX4" fmla="*/ 10901714 w 10901897"/>
              <a:gd name="connsiteY4" fmla="*/ 5924050 h 6350923"/>
              <a:gd name="connsiteX5" fmla="*/ 10901897 w 10901897"/>
              <a:gd name="connsiteY5" fmla="*/ 5929205 h 6350923"/>
              <a:gd name="connsiteX6" fmla="*/ 10893816 w 10901897"/>
              <a:gd name="connsiteY6" fmla="*/ 5943201 h 6350923"/>
              <a:gd name="connsiteX7" fmla="*/ 10887323 w 10901897"/>
              <a:gd name="connsiteY7" fmla="*/ 5958939 h 6350923"/>
              <a:gd name="connsiteX8" fmla="*/ 10881845 w 10901897"/>
              <a:gd name="connsiteY8" fmla="*/ 5963929 h 6350923"/>
              <a:gd name="connsiteX9" fmla="*/ 10876220 w 10901897"/>
              <a:gd name="connsiteY9" fmla="*/ 5973669 h 6350923"/>
              <a:gd name="connsiteX10" fmla="*/ 10867702 w 10901897"/>
              <a:gd name="connsiteY10" fmla="*/ 5973961 h 6350923"/>
              <a:gd name="connsiteX11" fmla="*/ 10857541 w 10901897"/>
              <a:gd name="connsiteY11" fmla="*/ 5977621 h 6350923"/>
              <a:gd name="connsiteX12" fmla="*/ 10832053 w 10901897"/>
              <a:gd name="connsiteY12" fmla="*/ 5978511 h 6350923"/>
              <a:gd name="connsiteX13" fmla="*/ 10831546 w 10901897"/>
              <a:gd name="connsiteY13" fmla="*/ 5979717 h 6350923"/>
              <a:gd name="connsiteX14" fmla="*/ 10791337 w 10901897"/>
              <a:gd name="connsiteY14" fmla="*/ 6008340 h 6350923"/>
              <a:gd name="connsiteX15" fmla="*/ 10711793 w 10901897"/>
              <a:gd name="connsiteY15" fmla="*/ 5982710 h 6350923"/>
              <a:gd name="connsiteX16" fmla="*/ 9935449 w 10901897"/>
              <a:gd name="connsiteY16" fmla="*/ 6009821 h 6350923"/>
              <a:gd name="connsiteX17" fmla="*/ 9922087 w 10901897"/>
              <a:gd name="connsiteY17" fmla="*/ 6014476 h 6350923"/>
              <a:gd name="connsiteX18" fmla="*/ 9889965 w 10901897"/>
              <a:gd name="connsiteY18" fmla="*/ 6019804 h 6350923"/>
              <a:gd name="connsiteX19" fmla="*/ 9757415 w 10901897"/>
              <a:gd name="connsiteY19" fmla="*/ 6025402 h 6350923"/>
              <a:gd name="connsiteX20" fmla="*/ 9679337 w 10901897"/>
              <a:gd name="connsiteY20" fmla="*/ 6032796 h 6350923"/>
              <a:gd name="connsiteX21" fmla="*/ 9651603 w 10901897"/>
              <a:gd name="connsiteY21" fmla="*/ 6041960 h 6350923"/>
              <a:gd name="connsiteX22" fmla="*/ 9611575 w 10901897"/>
              <a:gd name="connsiteY22" fmla="*/ 6050483 h 6350923"/>
              <a:gd name="connsiteX23" fmla="*/ 9542424 w 10901897"/>
              <a:gd name="connsiteY23" fmla="*/ 6070447 h 6350923"/>
              <a:gd name="connsiteX24" fmla="*/ 9475463 w 10901897"/>
              <a:gd name="connsiteY24" fmla="*/ 6080352 h 6350923"/>
              <a:gd name="connsiteX25" fmla="*/ 9430317 w 10901897"/>
              <a:gd name="connsiteY25" fmla="*/ 6083394 h 6350923"/>
              <a:gd name="connsiteX26" fmla="*/ 9423751 w 10901897"/>
              <a:gd name="connsiteY26" fmla="*/ 6083334 h 6350923"/>
              <a:gd name="connsiteX27" fmla="*/ 9369168 w 10901897"/>
              <a:gd name="connsiteY27" fmla="*/ 6074882 h 6350923"/>
              <a:gd name="connsiteX28" fmla="*/ 9364297 w 10901897"/>
              <a:gd name="connsiteY28" fmla="*/ 6080268 h 6350923"/>
              <a:gd name="connsiteX29" fmla="*/ 9347493 w 10901897"/>
              <a:gd name="connsiteY29" fmla="*/ 6086173 h 6350923"/>
              <a:gd name="connsiteX30" fmla="*/ 9332718 w 10901897"/>
              <a:gd name="connsiteY30" fmla="*/ 6080463 h 6350923"/>
              <a:gd name="connsiteX31" fmla="*/ 9264167 w 10901897"/>
              <a:gd name="connsiteY31" fmla="*/ 6071759 h 6350923"/>
              <a:gd name="connsiteX32" fmla="*/ 9164094 w 10901897"/>
              <a:gd name="connsiteY32" fmla="*/ 6065029 h 6350923"/>
              <a:gd name="connsiteX33" fmla="*/ 9148800 w 10901897"/>
              <a:gd name="connsiteY33" fmla="*/ 6059161 h 6350923"/>
              <a:gd name="connsiteX34" fmla="*/ 9050458 w 10901897"/>
              <a:gd name="connsiteY34" fmla="*/ 6046949 h 6350923"/>
              <a:gd name="connsiteX35" fmla="*/ 8999058 w 10901897"/>
              <a:gd name="connsiteY35" fmla="*/ 6046326 h 6350923"/>
              <a:gd name="connsiteX36" fmla="*/ 8993554 w 10901897"/>
              <a:gd name="connsiteY36" fmla="*/ 6052369 h 6350923"/>
              <a:gd name="connsiteX37" fmla="*/ 8978351 w 10901897"/>
              <a:gd name="connsiteY37" fmla="*/ 6051356 h 6350923"/>
              <a:gd name="connsiteX38" fmla="*/ 8974307 w 10901897"/>
              <a:gd name="connsiteY38" fmla="*/ 6052367 h 6350923"/>
              <a:gd name="connsiteX39" fmla="*/ 8951126 w 10901897"/>
              <a:gd name="connsiteY39" fmla="*/ 6056886 h 6350923"/>
              <a:gd name="connsiteX40" fmla="*/ 8946415 w 10901897"/>
              <a:gd name="connsiteY40" fmla="*/ 6045937 h 6350923"/>
              <a:gd name="connsiteX41" fmla="*/ 8939487 w 10901897"/>
              <a:gd name="connsiteY41" fmla="*/ 6044601 h 6350923"/>
              <a:gd name="connsiteX42" fmla="*/ 8687743 w 10901897"/>
              <a:gd name="connsiteY42" fmla="*/ 6053392 h 6350923"/>
              <a:gd name="connsiteX43" fmla="*/ 8666518 w 10901897"/>
              <a:gd name="connsiteY43" fmla="*/ 6064332 h 6350923"/>
              <a:gd name="connsiteX44" fmla="*/ 8599556 w 10901897"/>
              <a:gd name="connsiteY44" fmla="*/ 6074238 h 6350923"/>
              <a:gd name="connsiteX45" fmla="*/ 8554411 w 10901897"/>
              <a:gd name="connsiteY45" fmla="*/ 6077280 h 6350923"/>
              <a:gd name="connsiteX46" fmla="*/ 8547844 w 10901897"/>
              <a:gd name="connsiteY46" fmla="*/ 6077219 h 6350923"/>
              <a:gd name="connsiteX47" fmla="*/ 8493261 w 10901897"/>
              <a:gd name="connsiteY47" fmla="*/ 6068767 h 6350923"/>
              <a:gd name="connsiteX48" fmla="*/ 8488390 w 10901897"/>
              <a:gd name="connsiteY48" fmla="*/ 6074154 h 6350923"/>
              <a:gd name="connsiteX49" fmla="*/ 8471586 w 10901897"/>
              <a:gd name="connsiteY49" fmla="*/ 6080058 h 6350923"/>
              <a:gd name="connsiteX50" fmla="*/ 8456812 w 10901897"/>
              <a:gd name="connsiteY50" fmla="*/ 6074349 h 6350923"/>
              <a:gd name="connsiteX51" fmla="*/ 8388259 w 10901897"/>
              <a:gd name="connsiteY51" fmla="*/ 6065645 h 6350923"/>
              <a:gd name="connsiteX52" fmla="*/ 8370697 w 10901897"/>
              <a:gd name="connsiteY52" fmla="*/ 6064463 h 6350923"/>
              <a:gd name="connsiteX53" fmla="*/ 7639559 w 10901897"/>
              <a:gd name="connsiteY53" fmla="*/ 6089995 h 6350923"/>
              <a:gd name="connsiteX54" fmla="*/ 7007522 w 10901897"/>
              <a:gd name="connsiteY54" fmla="*/ 6112066 h 6350923"/>
              <a:gd name="connsiteX55" fmla="*/ 6591224 w 10901897"/>
              <a:gd name="connsiteY55" fmla="*/ 6126604 h 6350923"/>
              <a:gd name="connsiteX56" fmla="*/ 6557964 w 10901897"/>
              <a:gd name="connsiteY56" fmla="*/ 6127945 h 6350923"/>
              <a:gd name="connsiteX57" fmla="*/ 6355814 w 10901897"/>
              <a:gd name="connsiteY57" fmla="*/ 6135090 h 6350923"/>
              <a:gd name="connsiteX58" fmla="*/ 6354404 w 10901897"/>
              <a:gd name="connsiteY58" fmla="*/ 6134874 h 6350923"/>
              <a:gd name="connsiteX59" fmla="*/ 4018045 w 10901897"/>
              <a:gd name="connsiteY59" fmla="*/ 6216461 h 6350923"/>
              <a:gd name="connsiteX60" fmla="*/ 168026 w 10901897"/>
              <a:gd name="connsiteY60" fmla="*/ 6350907 h 6350923"/>
              <a:gd name="connsiteX61" fmla="*/ 130799 w 10901897"/>
              <a:gd name="connsiteY61" fmla="*/ 6311684 h 6350923"/>
              <a:gd name="connsiteX62" fmla="*/ 27661 w 10901897"/>
              <a:gd name="connsiteY62" fmla="*/ 3358200 h 6350923"/>
              <a:gd name="connsiteX63" fmla="*/ 15046 w 10901897"/>
              <a:gd name="connsiteY63" fmla="*/ 2996969 h 6350923"/>
              <a:gd name="connsiteX64" fmla="*/ 0 w 10901897"/>
              <a:gd name="connsiteY64" fmla="*/ 2566101 h 6350923"/>
              <a:gd name="connsiteX65" fmla="*/ 0 w 10901897"/>
              <a:gd name="connsiteY65" fmla="*/ 0 h 6350923"/>
              <a:gd name="connsiteX0" fmla="*/ 0 w 10901897"/>
              <a:gd name="connsiteY0" fmla="*/ 0 h 3784822"/>
              <a:gd name="connsiteX1" fmla="*/ 10786370 w 10901897"/>
              <a:gd name="connsiteY1" fmla="*/ 54839 h 3784822"/>
              <a:gd name="connsiteX2" fmla="*/ 10798579 w 10901897"/>
              <a:gd name="connsiteY2" fmla="*/ 404459 h 3784822"/>
              <a:gd name="connsiteX3" fmla="*/ 10901717 w 10901897"/>
              <a:gd name="connsiteY3" fmla="*/ 3357944 h 3784822"/>
              <a:gd name="connsiteX4" fmla="*/ 10901714 w 10901897"/>
              <a:gd name="connsiteY4" fmla="*/ 3357949 h 3784822"/>
              <a:gd name="connsiteX5" fmla="*/ 10901897 w 10901897"/>
              <a:gd name="connsiteY5" fmla="*/ 3363104 h 3784822"/>
              <a:gd name="connsiteX6" fmla="*/ 10893816 w 10901897"/>
              <a:gd name="connsiteY6" fmla="*/ 3377100 h 3784822"/>
              <a:gd name="connsiteX7" fmla="*/ 10887323 w 10901897"/>
              <a:gd name="connsiteY7" fmla="*/ 3392838 h 3784822"/>
              <a:gd name="connsiteX8" fmla="*/ 10881845 w 10901897"/>
              <a:gd name="connsiteY8" fmla="*/ 3397828 h 3784822"/>
              <a:gd name="connsiteX9" fmla="*/ 10876220 w 10901897"/>
              <a:gd name="connsiteY9" fmla="*/ 3407568 h 3784822"/>
              <a:gd name="connsiteX10" fmla="*/ 10867702 w 10901897"/>
              <a:gd name="connsiteY10" fmla="*/ 3407860 h 3784822"/>
              <a:gd name="connsiteX11" fmla="*/ 10857541 w 10901897"/>
              <a:gd name="connsiteY11" fmla="*/ 3411520 h 3784822"/>
              <a:gd name="connsiteX12" fmla="*/ 10832053 w 10901897"/>
              <a:gd name="connsiteY12" fmla="*/ 3412410 h 3784822"/>
              <a:gd name="connsiteX13" fmla="*/ 10831546 w 10901897"/>
              <a:gd name="connsiteY13" fmla="*/ 3413616 h 3784822"/>
              <a:gd name="connsiteX14" fmla="*/ 10791337 w 10901897"/>
              <a:gd name="connsiteY14" fmla="*/ 3442239 h 3784822"/>
              <a:gd name="connsiteX15" fmla="*/ 10711793 w 10901897"/>
              <a:gd name="connsiteY15" fmla="*/ 3416609 h 3784822"/>
              <a:gd name="connsiteX16" fmla="*/ 9935449 w 10901897"/>
              <a:gd name="connsiteY16" fmla="*/ 3443720 h 3784822"/>
              <a:gd name="connsiteX17" fmla="*/ 9922087 w 10901897"/>
              <a:gd name="connsiteY17" fmla="*/ 3448375 h 3784822"/>
              <a:gd name="connsiteX18" fmla="*/ 9889965 w 10901897"/>
              <a:gd name="connsiteY18" fmla="*/ 3453703 h 3784822"/>
              <a:gd name="connsiteX19" fmla="*/ 9757415 w 10901897"/>
              <a:gd name="connsiteY19" fmla="*/ 3459301 h 3784822"/>
              <a:gd name="connsiteX20" fmla="*/ 9679337 w 10901897"/>
              <a:gd name="connsiteY20" fmla="*/ 3466695 h 3784822"/>
              <a:gd name="connsiteX21" fmla="*/ 9651603 w 10901897"/>
              <a:gd name="connsiteY21" fmla="*/ 3475859 h 3784822"/>
              <a:gd name="connsiteX22" fmla="*/ 9611575 w 10901897"/>
              <a:gd name="connsiteY22" fmla="*/ 3484382 h 3784822"/>
              <a:gd name="connsiteX23" fmla="*/ 9542424 w 10901897"/>
              <a:gd name="connsiteY23" fmla="*/ 3504346 h 3784822"/>
              <a:gd name="connsiteX24" fmla="*/ 9475463 w 10901897"/>
              <a:gd name="connsiteY24" fmla="*/ 3514251 h 3784822"/>
              <a:gd name="connsiteX25" fmla="*/ 9430317 w 10901897"/>
              <a:gd name="connsiteY25" fmla="*/ 3517293 h 3784822"/>
              <a:gd name="connsiteX26" fmla="*/ 9423751 w 10901897"/>
              <a:gd name="connsiteY26" fmla="*/ 3517233 h 3784822"/>
              <a:gd name="connsiteX27" fmla="*/ 9369168 w 10901897"/>
              <a:gd name="connsiteY27" fmla="*/ 3508781 h 3784822"/>
              <a:gd name="connsiteX28" fmla="*/ 9364297 w 10901897"/>
              <a:gd name="connsiteY28" fmla="*/ 3514167 h 3784822"/>
              <a:gd name="connsiteX29" fmla="*/ 9347493 w 10901897"/>
              <a:gd name="connsiteY29" fmla="*/ 3520072 h 3784822"/>
              <a:gd name="connsiteX30" fmla="*/ 9332718 w 10901897"/>
              <a:gd name="connsiteY30" fmla="*/ 3514362 h 3784822"/>
              <a:gd name="connsiteX31" fmla="*/ 9264167 w 10901897"/>
              <a:gd name="connsiteY31" fmla="*/ 3505658 h 3784822"/>
              <a:gd name="connsiteX32" fmla="*/ 9164094 w 10901897"/>
              <a:gd name="connsiteY32" fmla="*/ 3498928 h 3784822"/>
              <a:gd name="connsiteX33" fmla="*/ 9148800 w 10901897"/>
              <a:gd name="connsiteY33" fmla="*/ 3493060 h 3784822"/>
              <a:gd name="connsiteX34" fmla="*/ 9050458 w 10901897"/>
              <a:gd name="connsiteY34" fmla="*/ 3480848 h 3784822"/>
              <a:gd name="connsiteX35" fmla="*/ 8999058 w 10901897"/>
              <a:gd name="connsiteY35" fmla="*/ 3480225 h 3784822"/>
              <a:gd name="connsiteX36" fmla="*/ 8993554 w 10901897"/>
              <a:gd name="connsiteY36" fmla="*/ 3486268 h 3784822"/>
              <a:gd name="connsiteX37" fmla="*/ 8978351 w 10901897"/>
              <a:gd name="connsiteY37" fmla="*/ 3485255 h 3784822"/>
              <a:gd name="connsiteX38" fmla="*/ 8974307 w 10901897"/>
              <a:gd name="connsiteY38" fmla="*/ 3486266 h 3784822"/>
              <a:gd name="connsiteX39" fmla="*/ 8951126 w 10901897"/>
              <a:gd name="connsiteY39" fmla="*/ 3490785 h 3784822"/>
              <a:gd name="connsiteX40" fmla="*/ 8946415 w 10901897"/>
              <a:gd name="connsiteY40" fmla="*/ 3479836 h 3784822"/>
              <a:gd name="connsiteX41" fmla="*/ 8939487 w 10901897"/>
              <a:gd name="connsiteY41" fmla="*/ 3478500 h 3784822"/>
              <a:gd name="connsiteX42" fmla="*/ 8687743 w 10901897"/>
              <a:gd name="connsiteY42" fmla="*/ 3487291 h 3784822"/>
              <a:gd name="connsiteX43" fmla="*/ 8666518 w 10901897"/>
              <a:gd name="connsiteY43" fmla="*/ 3498231 h 3784822"/>
              <a:gd name="connsiteX44" fmla="*/ 8599556 w 10901897"/>
              <a:gd name="connsiteY44" fmla="*/ 3508137 h 3784822"/>
              <a:gd name="connsiteX45" fmla="*/ 8554411 w 10901897"/>
              <a:gd name="connsiteY45" fmla="*/ 3511179 h 3784822"/>
              <a:gd name="connsiteX46" fmla="*/ 8547844 w 10901897"/>
              <a:gd name="connsiteY46" fmla="*/ 3511118 h 3784822"/>
              <a:gd name="connsiteX47" fmla="*/ 8493261 w 10901897"/>
              <a:gd name="connsiteY47" fmla="*/ 3502666 h 3784822"/>
              <a:gd name="connsiteX48" fmla="*/ 8488390 w 10901897"/>
              <a:gd name="connsiteY48" fmla="*/ 3508053 h 3784822"/>
              <a:gd name="connsiteX49" fmla="*/ 8471586 w 10901897"/>
              <a:gd name="connsiteY49" fmla="*/ 3513957 h 3784822"/>
              <a:gd name="connsiteX50" fmla="*/ 8456812 w 10901897"/>
              <a:gd name="connsiteY50" fmla="*/ 3508248 h 3784822"/>
              <a:gd name="connsiteX51" fmla="*/ 8388259 w 10901897"/>
              <a:gd name="connsiteY51" fmla="*/ 3499544 h 3784822"/>
              <a:gd name="connsiteX52" fmla="*/ 8370697 w 10901897"/>
              <a:gd name="connsiteY52" fmla="*/ 3498362 h 3784822"/>
              <a:gd name="connsiteX53" fmla="*/ 7639559 w 10901897"/>
              <a:gd name="connsiteY53" fmla="*/ 3523894 h 3784822"/>
              <a:gd name="connsiteX54" fmla="*/ 7007522 w 10901897"/>
              <a:gd name="connsiteY54" fmla="*/ 3545965 h 3784822"/>
              <a:gd name="connsiteX55" fmla="*/ 6591224 w 10901897"/>
              <a:gd name="connsiteY55" fmla="*/ 3560503 h 3784822"/>
              <a:gd name="connsiteX56" fmla="*/ 6557964 w 10901897"/>
              <a:gd name="connsiteY56" fmla="*/ 3561844 h 3784822"/>
              <a:gd name="connsiteX57" fmla="*/ 6355814 w 10901897"/>
              <a:gd name="connsiteY57" fmla="*/ 3568989 h 3784822"/>
              <a:gd name="connsiteX58" fmla="*/ 6354404 w 10901897"/>
              <a:gd name="connsiteY58" fmla="*/ 3568773 h 3784822"/>
              <a:gd name="connsiteX59" fmla="*/ 4018045 w 10901897"/>
              <a:gd name="connsiteY59" fmla="*/ 3650360 h 3784822"/>
              <a:gd name="connsiteX60" fmla="*/ 168026 w 10901897"/>
              <a:gd name="connsiteY60" fmla="*/ 3784806 h 3784822"/>
              <a:gd name="connsiteX61" fmla="*/ 130799 w 10901897"/>
              <a:gd name="connsiteY61" fmla="*/ 3745583 h 3784822"/>
              <a:gd name="connsiteX62" fmla="*/ 27661 w 10901897"/>
              <a:gd name="connsiteY62" fmla="*/ 792099 h 3784822"/>
              <a:gd name="connsiteX63" fmla="*/ 15046 w 10901897"/>
              <a:gd name="connsiteY63" fmla="*/ 430868 h 3784822"/>
              <a:gd name="connsiteX64" fmla="*/ 0 w 10901897"/>
              <a:gd name="connsiteY64" fmla="*/ 0 h 3784822"/>
              <a:gd name="connsiteX0" fmla="*/ 0 w 10901897"/>
              <a:gd name="connsiteY0" fmla="*/ 0 h 3784810"/>
              <a:gd name="connsiteX1" fmla="*/ 10786370 w 10901897"/>
              <a:gd name="connsiteY1" fmla="*/ 54839 h 3784810"/>
              <a:gd name="connsiteX2" fmla="*/ 10798579 w 10901897"/>
              <a:gd name="connsiteY2" fmla="*/ 404459 h 3784810"/>
              <a:gd name="connsiteX3" fmla="*/ 10901717 w 10901897"/>
              <a:gd name="connsiteY3" fmla="*/ 3357944 h 3784810"/>
              <a:gd name="connsiteX4" fmla="*/ 10901714 w 10901897"/>
              <a:gd name="connsiteY4" fmla="*/ 3357949 h 3784810"/>
              <a:gd name="connsiteX5" fmla="*/ 10901897 w 10901897"/>
              <a:gd name="connsiteY5" fmla="*/ 3363104 h 3784810"/>
              <a:gd name="connsiteX6" fmla="*/ 10893816 w 10901897"/>
              <a:gd name="connsiteY6" fmla="*/ 3377100 h 3784810"/>
              <a:gd name="connsiteX7" fmla="*/ 10887323 w 10901897"/>
              <a:gd name="connsiteY7" fmla="*/ 3392838 h 3784810"/>
              <a:gd name="connsiteX8" fmla="*/ 10881845 w 10901897"/>
              <a:gd name="connsiteY8" fmla="*/ 3397828 h 3784810"/>
              <a:gd name="connsiteX9" fmla="*/ 10876220 w 10901897"/>
              <a:gd name="connsiteY9" fmla="*/ 3407568 h 3784810"/>
              <a:gd name="connsiteX10" fmla="*/ 10867702 w 10901897"/>
              <a:gd name="connsiteY10" fmla="*/ 3407860 h 3784810"/>
              <a:gd name="connsiteX11" fmla="*/ 10857541 w 10901897"/>
              <a:gd name="connsiteY11" fmla="*/ 3411520 h 3784810"/>
              <a:gd name="connsiteX12" fmla="*/ 10832053 w 10901897"/>
              <a:gd name="connsiteY12" fmla="*/ 3412410 h 3784810"/>
              <a:gd name="connsiteX13" fmla="*/ 10831546 w 10901897"/>
              <a:gd name="connsiteY13" fmla="*/ 3413616 h 3784810"/>
              <a:gd name="connsiteX14" fmla="*/ 10791337 w 10901897"/>
              <a:gd name="connsiteY14" fmla="*/ 3442239 h 3784810"/>
              <a:gd name="connsiteX15" fmla="*/ 10711793 w 10901897"/>
              <a:gd name="connsiteY15" fmla="*/ 3416609 h 3784810"/>
              <a:gd name="connsiteX16" fmla="*/ 9935449 w 10901897"/>
              <a:gd name="connsiteY16" fmla="*/ 3443720 h 3784810"/>
              <a:gd name="connsiteX17" fmla="*/ 9922087 w 10901897"/>
              <a:gd name="connsiteY17" fmla="*/ 3448375 h 3784810"/>
              <a:gd name="connsiteX18" fmla="*/ 9889965 w 10901897"/>
              <a:gd name="connsiteY18" fmla="*/ 3453703 h 3784810"/>
              <a:gd name="connsiteX19" fmla="*/ 9757415 w 10901897"/>
              <a:gd name="connsiteY19" fmla="*/ 3459301 h 3784810"/>
              <a:gd name="connsiteX20" fmla="*/ 9679337 w 10901897"/>
              <a:gd name="connsiteY20" fmla="*/ 3466695 h 3784810"/>
              <a:gd name="connsiteX21" fmla="*/ 9651603 w 10901897"/>
              <a:gd name="connsiteY21" fmla="*/ 3475859 h 3784810"/>
              <a:gd name="connsiteX22" fmla="*/ 9611575 w 10901897"/>
              <a:gd name="connsiteY22" fmla="*/ 3484382 h 3784810"/>
              <a:gd name="connsiteX23" fmla="*/ 9542424 w 10901897"/>
              <a:gd name="connsiteY23" fmla="*/ 3504346 h 3784810"/>
              <a:gd name="connsiteX24" fmla="*/ 9475463 w 10901897"/>
              <a:gd name="connsiteY24" fmla="*/ 3514251 h 3784810"/>
              <a:gd name="connsiteX25" fmla="*/ 9430317 w 10901897"/>
              <a:gd name="connsiteY25" fmla="*/ 3517293 h 3784810"/>
              <a:gd name="connsiteX26" fmla="*/ 9423751 w 10901897"/>
              <a:gd name="connsiteY26" fmla="*/ 3517233 h 3784810"/>
              <a:gd name="connsiteX27" fmla="*/ 9369168 w 10901897"/>
              <a:gd name="connsiteY27" fmla="*/ 3508781 h 3784810"/>
              <a:gd name="connsiteX28" fmla="*/ 9364297 w 10901897"/>
              <a:gd name="connsiteY28" fmla="*/ 3514167 h 3784810"/>
              <a:gd name="connsiteX29" fmla="*/ 9347493 w 10901897"/>
              <a:gd name="connsiteY29" fmla="*/ 3520072 h 3784810"/>
              <a:gd name="connsiteX30" fmla="*/ 9332718 w 10901897"/>
              <a:gd name="connsiteY30" fmla="*/ 3514362 h 3784810"/>
              <a:gd name="connsiteX31" fmla="*/ 9264167 w 10901897"/>
              <a:gd name="connsiteY31" fmla="*/ 3505658 h 3784810"/>
              <a:gd name="connsiteX32" fmla="*/ 9164094 w 10901897"/>
              <a:gd name="connsiteY32" fmla="*/ 3498928 h 3784810"/>
              <a:gd name="connsiteX33" fmla="*/ 9148800 w 10901897"/>
              <a:gd name="connsiteY33" fmla="*/ 3493060 h 3784810"/>
              <a:gd name="connsiteX34" fmla="*/ 9050458 w 10901897"/>
              <a:gd name="connsiteY34" fmla="*/ 3480848 h 3784810"/>
              <a:gd name="connsiteX35" fmla="*/ 8999058 w 10901897"/>
              <a:gd name="connsiteY35" fmla="*/ 3480225 h 3784810"/>
              <a:gd name="connsiteX36" fmla="*/ 8993554 w 10901897"/>
              <a:gd name="connsiteY36" fmla="*/ 3486268 h 3784810"/>
              <a:gd name="connsiteX37" fmla="*/ 8978351 w 10901897"/>
              <a:gd name="connsiteY37" fmla="*/ 3485255 h 3784810"/>
              <a:gd name="connsiteX38" fmla="*/ 8974307 w 10901897"/>
              <a:gd name="connsiteY38" fmla="*/ 3486266 h 3784810"/>
              <a:gd name="connsiteX39" fmla="*/ 8951126 w 10901897"/>
              <a:gd name="connsiteY39" fmla="*/ 3490785 h 3784810"/>
              <a:gd name="connsiteX40" fmla="*/ 8946415 w 10901897"/>
              <a:gd name="connsiteY40" fmla="*/ 3479836 h 3784810"/>
              <a:gd name="connsiteX41" fmla="*/ 8939487 w 10901897"/>
              <a:gd name="connsiteY41" fmla="*/ 3478500 h 3784810"/>
              <a:gd name="connsiteX42" fmla="*/ 8687743 w 10901897"/>
              <a:gd name="connsiteY42" fmla="*/ 3487291 h 3784810"/>
              <a:gd name="connsiteX43" fmla="*/ 8666518 w 10901897"/>
              <a:gd name="connsiteY43" fmla="*/ 3498231 h 3784810"/>
              <a:gd name="connsiteX44" fmla="*/ 8599556 w 10901897"/>
              <a:gd name="connsiteY44" fmla="*/ 3508137 h 3784810"/>
              <a:gd name="connsiteX45" fmla="*/ 8554411 w 10901897"/>
              <a:gd name="connsiteY45" fmla="*/ 3511179 h 3784810"/>
              <a:gd name="connsiteX46" fmla="*/ 8547844 w 10901897"/>
              <a:gd name="connsiteY46" fmla="*/ 3511118 h 3784810"/>
              <a:gd name="connsiteX47" fmla="*/ 8493261 w 10901897"/>
              <a:gd name="connsiteY47" fmla="*/ 3502666 h 3784810"/>
              <a:gd name="connsiteX48" fmla="*/ 8488390 w 10901897"/>
              <a:gd name="connsiteY48" fmla="*/ 3508053 h 3784810"/>
              <a:gd name="connsiteX49" fmla="*/ 8471586 w 10901897"/>
              <a:gd name="connsiteY49" fmla="*/ 3513957 h 3784810"/>
              <a:gd name="connsiteX50" fmla="*/ 8456812 w 10901897"/>
              <a:gd name="connsiteY50" fmla="*/ 3508248 h 3784810"/>
              <a:gd name="connsiteX51" fmla="*/ 8388259 w 10901897"/>
              <a:gd name="connsiteY51" fmla="*/ 3499544 h 3784810"/>
              <a:gd name="connsiteX52" fmla="*/ 8370697 w 10901897"/>
              <a:gd name="connsiteY52" fmla="*/ 3498362 h 3784810"/>
              <a:gd name="connsiteX53" fmla="*/ 7639559 w 10901897"/>
              <a:gd name="connsiteY53" fmla="*/ 3523894 h 3784810"/>
              <a:gd name="connsiteX54" fmla="*/ 7007522 w 10901897"/>
              <a:gd name="connsiteY54" fmla="*/ 3545965 h 3784810"/>
              <a:gd name="connsiteX55" fmla="*/ 6591224 w 10901897"/>
              <a:gd name="connsiteY55" fmla="*/ 3560503 h 3784810"/>
              <a:gd name="connsiteX56" fmla="*/ 6557964 w 10901897"/>
              <a:gd name="connsiteY56" fmla="*/ 3561844 h 3784810"/>
              <a:gd name="connsiteX57" fmla="*/ 6355814 w 10901897"/>
              <a:gd name="connsiteY57" fmla="*/ 3568989 h 3784810"/>
              <a:gd name="connsiteX58" fmla="*/ 6354404 w 10901897"/>
              <a:gd name="connsiteY58" fmla="*/ 3568773 h 3784810"/>
              <a:gd name="connsiteX59" fmla="*/ 4018045 w 10901897"/>
              <a:gd name="connsiteY59" fmla="*/ 3650360 h 3784810"/>
              <a:gd name="connsiteX60" fmla="*/ 168026 w 10901897"/>
              <a:gd name="connsiteY60" fmla="*/ 3784806 h 3784810"/>
              <a:gd name="connsiteX61" fmla="*/ 71576 w 10901897"/>
              <a:gd name="connsiteY61" fmla="*/ 3704331 h 3784810"/>
              <a:gd name="connsiteX62" fmla="*/ 27661 w 10901897"/>
              <a:gd name="connsiteY62" fmla="*/ 792099 h 3784810"/>
              <a:gd name="connsiteX63" fmla="*/ 15046 w 10901897"/>
              <a:gd name="connsiteY63" fmla="*/ 430868 h 3784810"/>
              <a:gd name="connsiteX64" fmla="*/ 0 w 10901897"/>
              <a:gd name="connsiteY64" fmla="*/ 0 h 3784810"/>
              <a:gd name="connsiteX0" fmla="*/ 0 w 10901897"/>
              <a:gd name="connsiteY0" fmla="*/ 0 h 3766479"/>
              <a:gd name="connsiteX1" fmla="*/ 10786370 w 10901897"/>
              <a:gd name="connsiteY1" fmla="*/ 54839 h 3766479"/>
              <a:gd name="connsiteX2" fmla="*/ 10798579 w 10901897"/>
              <a:gd name="connsiteY2" fmla="*/ 404459 h 3766479"/>
              <a:gd name="connsiteX3" fmla="*/ 10901717 w 10901897"/>
              <a:gd name="connsiteY3" fmla="*/ 3357944 h 3766479"/>
              <a:gd name="connsiteX4" fmla="*/ 10901714 w 10901897"/>
              <a:gd name="connsiteY4" fmla="*/ 3357949 h 3766479"/>
              <a:gd name="connsiteX5" fmla="*/ 10901897 w 10901897"/>
              <a:gd name="connsiteY5" fmla="*/ 3363104 h 3766479"/>
              <a:gd name="connsiteX6" fmla="*/ 10893816 w 10901897"/>
              <a:gd name="connsiteY6" fmla="*/ 3377100 h 3766479"/>
              <a:gd name="connsiteX7" fmla="*/ 10887323 w 10901897"/>
              <a:gd name="connsiteY7" fmla="*/ 3392838 h 3766479"/>
              <a:gd name="connsiteX8" fmla="*/ 10881845 w 10901897"/>
              <a:gd name="connsiteY8" fmla="*/ 3397828 h 3766479"/>
              <a:gd name="connsiteX9" fmla="*/ 10876220 w 10901897"/>
              <a:gd name="connsiteY9" fmla="*/ 3407568 h 3766479"/>
              <a:gd name="connsiteX10" fmla="*/ 10867702 w 10901897"/>
              <a:gd name="connsiteY10" fmla="*/ 3407860 h 3766479"/>
              <a:gd name="connsiteX11" fmla="*/ 10857541 w 10901897"/>
              <a:gd name="connsiteY11" fmla="*/ 3411520 h 3766479"/>
              <a:gd name="connsiteX12" fmla="*/ 10832053 w 10901897"/>
              <a:gd name="connsiteY12" fmla="*/ 3412410 h 3766479"/>
              <a:gd name="connsiteX13" fmla="*/ 10831546 w 10901897"/>
              <a:gd name="connsiteY13" fmla="*/ 3413616 h 3766479"/>
              <a:gd name="connsiteX14" fmla="*/ 10791337 w 10901897"/>
              <a:gd name="connsiteY14" fmla="*/ 3442239 h 3766479"/>
              <a:gd name="connsiteX15" fmla="*/ 10711793 w 10901897"/>
              <a:gd name="connsiteY15" fmla="*/ 3416609 h 3766479"/>
              <a:gd name="connsiteX16" fmla="*/ 9935449 w 10901897"/>
              <a:gd name="connsiteY16" fmla="*/ 3443720 h 3766479"/>
              <a:gd name="connsiteX17" fmla="*/ 9922087 w 10901897"/>
              <a:gd name="connsiteY17" fmla="*/ 3448375 h 3766479"/>
              <a:gd name="connsiteX18" fmla="*/ 9889965 w 10901897"/>
              <a:gd name="connsiteY18" fmla="*/ 3453703 h 3766479"/>
              <a:gd name="connsiteX19" fmla="*/ 9757415 w 10901897"/>
              <a:gd name="connsiteY19" fmla="*/ 3459301 h 3766479"/>
              <a:gd name="connsiteX20" fmla="*/ 9679337 w 10901897"/>
              <a:gd name="connsiteY20" fmla="*/ 3466695 h 3766479"/>
              <a:gd name="connsiteX21" fmla="*/ 9651603 w 10901897"/>
              <a:gd name="connsiteY21" fmla="*/ 3475859 h 3766479"/>
              <a:gd name="connsiteX22" fmla="*/ 9611575 w 10901897"/>
              <a:gd name="connsiteY22" fmla="*/ 3484382 h 3766479"/>
              <a:gd name="connsiteX23" fmla="*/ 9542424 w 10901897"/>
              <a:gd name="connsiteY23" fmla="*/ 3504346 h 3766479"/>
              <a:gd name="connsiteX24" fmla="*/ 9475463 w 10901897"/>
              <a:gd name="connsiteY24" fmla="*/ 3514251 h 3766479"/>
              <a:gd name="connsiteX25" fmla="*/ 9430317 w 10901897"/>
              <a:gd name="connsiteY25" fmla="*/ 3517293 h 3766479"/>
              <a:gd name="connsiteX26" fmla="*/ 9423751 w 10901897"/>
              <a:gd name="connsiteY26" fmla="*/ 3517233 h 3766479"/>
              <a:gd name="connsiteX27" fmla="*/ 9369168 w 10901897"/>
              <a:gd name="connsiteY27" fmla="*/ 3508781 h 3766479"/>
              <a:gd name="connsiteX28" fmla="*/ 9364297 w 10901897"/>
              <a:gd name="connsiteY28" fmla="*/ 3514167 h 3766479"/>
              <a:gd name="connsiteX29" fmla="*/ 9347493 w 10901897"/>
              <a:gd name="connsiteY29" fmla="*/ 3520072 h 3766479"/>
              <a:gd name="connsiteX30" fmla="*/ 9332718 w 10901897"/>
              <a:gd name="connsiteY30" fmla="*/ 3514362 h 3766479"/>
              <a:gd name="connsiteX31" fmla="*/ 9264167 w 10901897"/>
              <a:gd name="connsiteY31" fmla="*/ 3505658 h 3766479"/>
              <a:gd name="connsiteX32" fmla="*/ 9164094 w 10901897"/>
              <a:gd name="connsiteY32" fmla="*/ 3498928 h 3766479"/>
              <a:gd name="connsiteX33" fmla="*/ 9148800 w 10901897"/>
              <a:gd name="connsiteY33" fmla="*/ 3493060 h 3766479"/>
              <a:gd name="connsiteX34" fmla="*/ 9050458 w 10901897"/>
              <a:gd name="connsiteY34" fmla="*/ 3480848 h 3766479"/>
              <a:gd name="connsiteX35" fmla="*/ 8999058 w 10901897"/>
              <a:gd name="connsiteY35" fmla="*/ 3480225 h 3766479"/>
              <a:gd name="connsiteX36" fmla="*/ 8993554 w 10901897"/>
              <a:gd name="connsiteY36" fmla="*/ 3486268 h 3766479"/>
              <a:gd name="connsiteX37" fmla="*/ 8978351 w 10901897"/>
              <a:gd name="connsiteY37" fmla="*/ 3485255 h 3766479"/>
              <a:gd name="connsiteX38" fmla="*/ 8974307 w 10901897"/>
              <a:gd name="connsiteY38" fmla="*/ 3486266 h 3766479"/>
              <a:gd name="connsiteX39" fmla="*/ 8951126 w 10901897"/>
              <a:gd name="connsiteY39" fmla="*/ 3490785 h 3766479"/>
              <a:gd name="connsiteX40" fmla="*/ 8946415 w 10901897"/>
              <a:gd name="connsiteY40" fmla="*/ 3479836 h 3766479"/>
              <a:gd name="connsiteX41" fmla="*/ 8939487 w 10901897"/>
              <a:gd name="connsiteY41" fmla="*/ 3478500 h 3766479"/>
              <a:gd name="connsiteX42" fmla="*/ 8687743 w 10901897"/>
              <a:gd name="connsiteY42" fmla="*/ 3487291 h 3766479"/>
              <a:gd name="connsiteX43" fmla="*/ 8666518 w 10901897"/>
              <a:gd name="connsiteY43" fmla="*/ 3498231 h 3766479"/>
              <a:gd name="connsiteX44" fmla="*/ 8599556 w 10901897"/>
              <a:gd name="connsiteY44" fmla="*/ 3508137 h 3766479"/>
              <a:gd name="connsiteX45" fmla="*/ 8554411 w 10901897"/>
              <a:gd name="connsiteY45" fmla="*/ 3511179 h 3766479"/>
              <a:gd name="connsiteX46" fmla="*/ 8547844 w 10901897"/>
              <a:gd name="connsiteY46" fmla="*/ 3511118 h 3766479"/>
              <a:gd name="connsiteX47" fmla="*/ 8493261 w 10901897"/>
              <a:gd name="connsiteY47" fmla="*/ 3502666 h 3766479"/>
              <a:gd name="connsiteX48" fmla="*/ 8488390 w 10901897"/>
              <a:gd name="connsiteY48" fmla="*/ 3508053 h 3766479"/>
              <a:gd name="connsiteX49" fmla="*/ 8471586 w 10901897"/>
              <a:gd name="connsiteY49" fmla="*/ 3513957 h 3766479"/>
              <a:gd name="connsiteX50" fmla="*/ 8456812 w 10901897"/>
              <a:gd name="connsiteY50" fmla="*/ 3508248 h 3766479"/>
              <a:gd name="connsiteX51" fmla="*/ 8388259 w 10901897"/>
              <a:gd name="connsiteY51" fmla="*/ 3499544 h 3766479"/>
              <a:gd name="connsiteX52" fmla="*/ 8370697 w 10901897"/>
              <a:gd name="connsiteY52" fmla="*/ 3498362 h 3766479"/>
              <a:gd name="connsiteX53" fmla="*/ 7639559 w 10901897"/>
              <a:gd name="connsiteY53" fmla="*/ 3523894 h 3766479"/>
              <a:gd name="connsiteX54" fmla="*/ 7007522 w 10901897"/>
              <a:gd name="connsiteY54" fmla="*/ 3545965 h 3766479"/>
              <a:gd name="connsiteX55" fmla="*/ 6591224 w 10901897"/>
              <a:gd name="connsiteY55" fmla="*/ 3560503 h 3766479"/>
              <a:gd name="connsiteX56" fmla="*/ 6557964 w 10901897"/>
              <a:gd name="connsiteY56" fmla="*/ 3561844 h 3766479"/>
              <a:gd name="connsiteX57" fmla="*/ 6355814 w 10901897"/>
              <a:gd name="connsiteY57" fmla="*/ 3568989 h 3766479"/>
              <a:gd name="connsiteX58" fmla="*/ 6354404 w 10901897"/>
              <a:gd name="connsiteY58" fmla="*/ 3568773 h 3766479"/>
              <a:gd name="connsiteX59" fmla="*/ 4018045 w 10901897"/>
              <a:gd name="connsiteY59" fmla="*/ 3650360 h 3766479"/>
              <a:gd name="connsiteX60" fmla="*/ 76913 w 10901897"/>
              <a:gd name="connsiteY60" fmla="*/ 3766472 h 3766479"/>
              <a:gd name="connsiteX61" fmla="*/ 71576 w 10901897"/>
              <a:gd name="connsiteY61" fmla="*/ 3704331 h 3766479"/>
              <a:gd name="connsiteX62" fmla="*/ 27661 w 10901897"/>
              <a:gd name="connsiteY62" fmla="*/ 792099 h 3766479"/>
              <a:gd name="connsiteX63" fmla="*/ 15046 w 10901897"/>
              <a:gd name="connsiteY63" fmla="*/ 430868 h 3766479"/>
              <a:gd name="connsiteX64" fmla="*/ 0 w 10901897"/>
              <a:gd name="connsiteY64" fmla="*/ 0 h 3766479"/>
              <a:gd name="connsiteX0" fmla="*/ 0 w 10901897"/>
              <a:gd name="connsiteY0" fmla="*/ 0 h 3766479"/>
              <a:gd name="connsiteX1" fmla="*/ 10786370 w 10901897"/>
              <a:gd name="connsiteY1" fmla="*/ 54839 h 3766479"/>
              <a:gd name="connsiteX2" fmla="*/ 10798579 w 10901897"/>
              <a:gd name="connsiteY2" fmla="*/ 404459 h 3766479"/>
              <a:gd name="connsiteX3" fmla="*/ 10901717 w 10901897"/>
              <a:gd name="connsiteY3" fmla="*/ 3357944 h 3766479"/>
              <a:gd name="connsiteX4" fmla="*/ 10901714 w 10901897"/>
              <a:gd name="connsiteY4" fmla="*/ 3357949 h 3766479"/>
              <a:gd name="connsiteX5" fmla="*/ 10901897 w 10901897"/>
              <a:gd name="connsiteY5" fmla="*/ 3363104 h 3766479"/>
              <a:gd name="connsiteX6" fmla="*/ 10893816 w 10901897"/>
              <a:gd name="connsiteY6" fmla="*/ 3377100 h 3766479"/>
              <a:gd name="connsiteX7" fmla="*/ 10887323 w 10901897"/>
              <a:gd name="connsiteY7" fmla="*/ 3392838 h 3766479"/>
              <a:gd name="connsiteX8" fmla="*/ 10881845 w 10901897"/>
              <a:gd name="connsiteY8" fmla="*/ 3397828 h 3766479"/>
              <a:gd name="connsiteX9" fmla="*/ 10876220 w 10901897"/>
              <a:gd name="connsiteY9" fmla="*/ 3407568 h 3766479"/>
              <a:gd name="connsiteX10" fmla="*/ 10867702 w 10901897"/>
              <a:gd name="connsiteY10" fmla="*/ 3407860 h 3766479"/>
              <a:gd name="connsiteX11" fmla="*/ 10857541 w 10901897"/>
              <a:gd name="connsiteY11" fmla="*/ 3411520 h 3766479"/>
              <a:gd name="connsiteX12" fmla="*/ 10832053 w 10901897"/>
              <a:gd name="connsiteY12" fmla="*/ 3412410 h 3766479"/>
              <a:gd name="connsiteX13" fmla="*/ 10831546 w 10901897"/>
              <a:gd name="connsiteY13" fmla="*/ 3413616 h 3766479"/>
              <a:gd name="connsiteX14" fmla="*/ 10791337 w 10901897"/>
              <a:gd name="connsiteY14" fmla="*/ 3442239 h 3766479"/>
              <a:gd name="connsiteX15" fmla="*/ 10711793 w 10901897"/>
              <a:gd name="connsiteY15" fmla="*/ 3416609 h 3766479"/>
              <a:gd name="connsiteX16" fmla="*/ 9935449 w 10901897"/>
              <a:gd name="connsiteY16" fmla="*/ 3443720 h 3766479"/>
              <a:gd name="connsiteX17" fmla="*/ 9922087 w 10901897"/>
              <a:gd name="connsiteY17" fmla="*/ 3448375 h 3766479"/>
              <a:gd name="connsiteX18" fmla="*/ 9889965 w 10901897"/>
              <a:gd name="connsiteY18" fmla="*/ 3453703 h 3766479"/>
              <a:gd name="connsiteX19" fmla="*/ 9757415 w 10901897"/>
              <a:gd name="connsiteY19" fmla="*/ 3459301 h 3766479"/>
              <a:gd name="connsiteX20" fmla="*/ 9679337 w 10901897"/>
              <a:gd name="connsiteY20" fmla="*/ 3466695 h 3766479"/>
              <a:gd name="connsiteX21" fmla="*/ 9651603 w 10901897"/>
              <a:gd name="connsiteY21" fmla="*/ 3475859 h 3766479"/>
              <a:gd name="connsiteX22" fmla="*/ 9611575 w 10901897"/>
              <a:gd name="connsiteY22" fmla="*/ 3484382 h 3766479"/>
              <a:gd name="connsiteX23" fmla="*/ 9542424 w 10901897"/>
              <a:gd name="connsiteY23" fmla="*/ 3504346 h 3766479"/>
              <a:gd name="connsiteX24" fmla="*/ 9475463 w 10901897"/>
              <a:gd name="connsiteY24" fmla="*/ 3514251 h 3766479"/>
              <a:gd name="connsiteX25" fmla="*/ 9430317 w 10901897"/>
              <a:gd name="connsiteY25" fmla="*/ 3517293 h 3766479"/>
              <a:gd name="connsiteX26" fmla="*/ 9423751 w 10901897"/>
              <a:gd name="connsiteY26" fmla="*/ 3517233 h 3766479"/>
              <a:gd name="connsiteX27" fmla="*/ 9369168 w 10901897"/>
              <a:gd name="connsiteY27" fmla="*/ 3508781 h 3766479"/>
              <a:gd name="connsiteX28" fmla="*/ 9364297 w 10901897"/>
              <a:gd name="connsiteY28" fmla="*/ 3514167 h 3766479"/>
              <a:gd name="connsiteX29" fmla="*/ 9347493 w 10901897"/>
              <a:gd name="connsiteY29" fmla="*/ 3520072 h 3766479"/>
              <a:gd name="connsiteX30" fmla="*/ 9332718 w 10901897"/>
              <a:gd name="connsiteY30" fmla="*/ 3514362 h 3766479"/>
              <a:gd name="connsiteX31" fmla="*/ 9264167 w 10901897"/>
              <a:gd name="connsiteY31" fmla="*/ 3505658 h 3766479"/>
              <a:gd name="connsiteX32" fmla="*/ 9164094 w 10901897"/>
              <a:gd name="connsiteY32" fmla="*/ 3498928 h 3766479"/>
              <a:gd name="connsiteX33" fmla="*/ 9148800 w 10901897"/>
              <a:gd name="connsiteY33" fmla="*/ 3493060 h 3766479"/>
              <a:gd name="connsiteX34" fmla="*/ 9050458 w 10901897"/>
              <a:gd name="connsiteY34" fmla="*/ 3480848 h 3766479"/>
              <a:gd name="connsiteX35" fmla="*/ 8999058 w 10901897"/>
              <a:gd name="connsiteY35" fmla="*/ 3480225 h 3766479"/>
              <a:gd name="connsiteX36" fmla="*/ 8993554 w 10901897"/>
              <a:gd name="connsiteY36" fmla="*/ 3486268 h 3766479"/>
              <a:gd name="connsiteX37" fmla="*/ 8978351 w 10901897"/>
              <a:gd name="connsiteY37" fmla="*/ 3485255 h 3766479"/>
              <a:gd name="connsiteX38" fmla="*/ 8974307 w 10901897"/>
              <a:gd name="connsiteY38" fmla="*/ 3486266 h 3766479"/>
              <a:gd name="connsiteX39" fmla="*/ 8951126 w 10901897"/>
              <a:gd name="connsiteY39" fmla="*/ 3490785 h 3766479"/>
              <a:gd name="connsiteX40" fmla="*/ 8946415 w 10901897"/>
              <a:gd name="connsiteY40" fmla="*/ 3479836 h 3766479"/>
              <a:gd name="connsiteX41" fmla="*/ 8939487 w 10901897"/>
              <a:gd name="connsiteY41" fmla="*/ 3478500 h 3766479"/>
              <a:gd name="connsiteX42" fmla="*/ 8687743 w 10901897"/>
              <a:gd name="connsiteY42" fmla="*/ 3487291 h 3766479"/>
              <a:gd name="connsiteX43" fmla="*/ 8666518 w 10901897"/>
              <a:gd name="connsiteY43" fmla="*/ 3498231 h 3766479"/>
              <a:gd name="connsiteX44" fmla="*/ 8599556 w 10901897"/>
              <a:gd name="connsiteY44" fmla="*/ 3508137 h 3766479"/>
              <a:gd name="connsiteX45" fmla="*/ 8554411 w 10901897"/>
              <a:gd name="connsiteY45" fmla="*/ 3511179 h 3766479"/>
              <a:gd name="connsiteX46" fmla="*/ 8547844 w 10901897"/>
              <a:gd name="connsiteY46" fmla="*/ 3511118 h 3766479"/>
              <a:gd name="connsiteX47" fmla="*/ 8493261 w 10901897"/>
              <a:gd name="connsiteY47" fmla="*/ 3502666 h 3766479"/>
              <a:gd name="connsiteX48" fmla="*/ 8488390 w 10901897"/>
              <a:gd name="connsiteY48" fmla="*/ 3508053 h 3766479"/>
              <a:gd name="connsiteX49" fmla="*/ 8471586 w 10901897"/>
              <a:gd name="connsiteY49" fmla="*/ 3513957 h 3766479"/>
              <a:gd name="connsiteX50" fmla="*/ 8456812 w 10901897"/>
              <a:gd name="connsiteY50" fmla="*/ 3508248 h 3766479"/>
              <a:gd name="connsiteX51" fmla="*/ 8388259 w 10901897"/>
              <a:gd name="connsiteY51" fmla="*/ 3499544 h 3766479"/>
              <a:gd name="connsiteX52" fmla="*/ 8370697 w 10901897"/>
              <a:gd name="connsiteY52" fmla="*/ 3498362 h 3766479"/>
              <a:gd name="connsiteX53" fmla="*/ 7639559 w 10901897"/>
              <a:gd name="connsiteY53" fmla="*/ 3523894 h 3766479"/>
              <a:gd name="connsiteX54" fmla="*/ 7007522 w 10901897"/>
              <a:gd name="connsiteY54" fmla="*/ 3545965 h 3766479"/>
              <a:gd name="connsiteX55" fmla="*/ 6591224 w 10901897"/>
              <a:gd name="connsiteY55" fmla="*/ 3560503 h 3766479"/>
              <a:gd name="connsiteX56" fmla="*/ 6557964 w 10901897"/>
              <a:gd name="connsiteY56" fmla="*/ 3561844 h 3766479"/>
              <a:gd name="connsiteX57" fmla="*/ 6355814 w 10901897"/>
              <a:gd name="connsiteY57" fmla="*/ 3568989 h 3766479"/>
              <a:gd name="connsiteX58" fmla="*/ 6354404 w 10901897"/>
              <a:gd name="connsiteY58" fmla="*/ 3568773 h 3766479"/>
              <a:gd name="connsiteX59" fmla="*/ 4018045 w 10901897"/>
              <a:gd name="connsiteY59" fmla="*/ 3650360 h 3766479"/>
              <a:gd name="connsiteX60" fmla="*/ 682812 w 10901897"/>
              <a:gd name="connsiteY60" fmla="*/ 3766472 h 3766479"/>
              <a:gd name="connsiteX61" fmla="*/ 71576 w 10901897"/>
              <a:gd name="connsiteY61" fmla="*/ 3704331 h 3766479"/>
              <a:gd name="connsiteX62" fmla="*/ 27661 w 10901897"/>
              <a:gd name="connsiteY62" fmla="*/ 792099 h 3766479"/>
              <a:gd name="connsiteX63" fmla="*/ 15046 w 10901897"/>
              <a:gd name="connsiteY63" fmla="*/ 430868 h 3766479"/>
              <a:gd name="connsiteX64" fmla="*/ 0 w 10901897"/>
              <a:gd name="connsiteY64" fmla="*/ 0 h 3766479"/>
              <a:gd name="connsiteX0" fmla="*/ 0 w 10901897"/>
              <a:gd name="connsiteY0" fmla="*/ 0 h 3771713"/>
              <a:gd name="connsiteX1" fmla="*/ 10786370 w 10901897"/>
              <a:gd name="connsiteY1" fmla="*/ 54839 h 3771713"/>
              <a:gd name="connsiteX2" fmla="*/ 10798579 w 10901897"/>
              <a:gd name="connsiteY2" fmla="*/ 404459 h 3771713"/>
              <a:gd name="connsiteX3" fmla="*/ 10901717 w 10901897"/>
              <a:gd name="connsiteY3" fmla="*/ 3357944 h 3771713"/>
              <a:gd name="connsiteX4" fmla="*/ 10901714 w 10901897"/>
              <a:gd name="connsiteY4" fmla="*/ 3357949 h 3771713"/>
              <a:gd name="connsiteX5" fmla="*/ 10901897 w 10901897"/>
              <a:gd name="connsiteY5" fmla="*/ 3363104 h 3771713"/>
              <a:gd name="connsiteX6" fmla="*/ 10893816 w 10901897"/>
              <a:gd name="connsiteY6" fmla="*/ 3377100 h 3771713"/>
              <a:gd name="connsiteX7" fmla="*/ 10887323 w 10901897"/>
              <a:gd name="connsiteY7" fmla="*/ 3392838 h 3771713"/>
              <a:gd name="connsiteX8" fmla="*/ 10881845 w 10901897"/>
              <a:gd name="connsiteY8" fmla="*/ 3397828 h 3771713"/>
              <a:gd name="connsiteX9" fmla="*/ 10876220 w 10901897"/>
              <a:gd name="connsiteY9" fmla="*/ 3407568 h 3771713"/>
              <a:gd name="connsiteX10" fmla="*/ 10867702 w 10901897"/>
              <a:gd name="connsiteY10" fmla="*/ 3407860 h 3771713"/>
              <a:gd name="connsiteX11" fmla="*/ 10857541 w 10901897"/>
              <a:gd name="connsiteY11" fmla="*/ 3411520 h 3771713"/>
              <a:gd name="connsiteX12" fmla="*/ 10832053 w 10901897"/>
              <a:gd name="connsiteY12" fmla="*/ 3412410 h 3771713"/>
              <a:gd name="connsiteX13" fmla="*/ 10831546 w 10901897"/>
              <a:gd name="connsiteY13" fmla="*/ 3413616 h 3771713"/>
              <a:gd name="connsiteX14" fmla="*/ 10791337 w 10901897"/>
              <a:gd name="connsiteY14" fmla="*/ 3442239 h 3771713"/>
              <a:gd name="connsiteX15" fmla="*/ 10711793 w 10901897"/>
              <a:gd name="connsiteY15" fmla="*/ 3416609 h 3771713"/>
              <a:gd name="connsiteX16" fmla="*/ 9935449 w 10901897"/>
              <a:gd name="connsiteY16" fmla="*/ 3443720 h 3771713"/>
              <a:gd name="connsiteX17" fmla="*/ 9922087 w 10901897"/>
              <a:gd name="connsiteY17" fmla="*/ 3448375 h 3771713"/>
              <a:gd name="connsiteX18" fmla="*/ 9889965 w 10901897"/>
              <a:gd name="connsiteY18" fmla="*/ 3453703 h 3771713"/>
              <a:gd name="connsiteX19" fmla="*/ 9757415 w 10901897"/>
              <a:gd name="connsiteY19" fmla="*/ 3459301 h 3771713"/>
              <a:gd name="connsiteX20" fmla="*/ 9679337 w 10901897"/>
              <a:gd name="connsiteY20" fmla="*/ 3466695 h 3771713"/>
              <a:gd name="connsiteX21" fmla="*/ 9651603 w 10901897"/>
              <a:gd name="connsiteY21" fmla="*/ 3475859 h 3771713"/>
              <a:gd name="connsiteX22" fmla="*/ 9611575 w 10901897"/>
              <a:gd name="connsiteY22" fmla="*/ 3484382 h 3771713"/>
              <a:gd name="connsiteX23" fmla="*/ 9542424 w 10901897"/>
              <a:gd name="connsiteY23" fmla="*/ 3504346 h 3771713"/>
              <a:gd name="connsiteX24" fmla="*/ 9475463 w 10901897"/>
              <a:gd name="connsiteY24" fmla="*/ 3514251 h 3771713"/>
              <a:gd name="connsiteX25" fmla="*/ 9430317 w 10901897"/>
              <a:gd name="connsiteY25" fmla="*/ 3517293 h 3771713"/>
              <a:gd name="connsiteX26" fmla="*/ 9423751 w 10901897"/>
              <a:gd name="connsiteY26" fmla="*/ 3517233 h 3771713"/>
              <a:gd name="connsiteX27" fmla="*/ 9369168 w 10901897"/>
              <a:gd name="connsiteY27" fmla="*/ 3508781 h 3771713"/>
              <a:gd name="connsiteX28" fmla="*/ 9364297 w 10901897"/>
              <a:gd name="connsiteY28" fmla="*/ 3514167 h 3771713"/>
              <a:gd name="connsiteX29" fmla="*/ 9347493 w 10901897"/>
              <a:gd name="connsiteY29" fmla="*/ 3520072 h 3771713"/>
              <a:gd name="connsiteX30" fmla="*/ 9332718 w 10901897"/>
              <a:gd name="connsiteY30" fmla="*/ 3514362 h 3771713"/>
              <a:gd name="connsiteX31" fmla="*/ 9264167 w 10901897"/>
              <a:gd name="connsiteY31" fmla="*/ 3505658 h 3771713"/>
              <a:gd name="connsiteX32" fmla="*/ 9164094 w 10901897"/>
              <a:gd name="connsiteY32" fmla="*/ 3498928 h 3771713"/>
              <a:gd name="connsiteX33" fmla="*/ 9148800 w 10901897"/>
              <a:gd name="connsiteY33" fmla="*/ 3493060 h 3771713"/>
              <a:gd name="connsiteX34" fmla="*/ 9050458 w 10901897"/>
              <a:gd name="connsiteY34" fmla="*/ 3480848 h 3771713"/>
              <a:gd name="connsiteX35" fmla="*/ 8999058 w 10901897"/>
              <a:gd name="connsiteY35" fmla="*/ 3480225 h 3771713"/>
              <a:gd name="connsiteX36" fmla="*/ 8993554 w 10901897"/>
              <a:gd name="connsiteY36" fmla="*/ 3486268 h 3771713"/>
              <a:gd name="connsiteX37" fmla="*/ 8978351 w 10901897"/>
              <a:gd name="connsiteY37" fmla="*/ 3485255 h 3771713"/>
              <a:gd name="connsiteX38" fmla="*/ 8974307 w 10901897"/>
              <a:gd name="connsiteY38" fmla="*/ 3486266 h 3771713"/>
              <a:gd name="connsiteX39" fmla="*/ 8951126 w 10901897"/>
              <a:gd name="connsiteY39" fmla="*/ 3490785 h 3771713"/>
              <a:gd name="connsiteX40" fmla="*/ 8946415 w 10901897"/>
              <a:gd name="connsiteY40" fmla="*/ 3479836 h 3771713"/>
              <a:gd name="connsiteX41" fmla="*/ 8939487 w 10901897"/>
              <a:gd name="connsiteY41" fmla="*/ 3478500 h 3771713"/>
              <a:gd name="connsiteX42" fmla="*/ 8687743 w 10901897"/>
              <a:gd name="connsiteY42" fmla="*/ 3487291 h 3771713"/>
              <a:gd name="connsiteX43" fmla="*/ 8666518 w 10901897"/>
              <a:gd name="connsiteY43" fmla="*/ 3498231 h 3771713"/>
              <a:gd name="connsiteX44" fmla="*/ 8599556 w 10901897"/>
              <a:gd name="connsiteY44" fmla="*/ 3508137 h 3771713"/>
              <a:gd name="connsiteX45" fmla="*/ 8554411 w 10901897"/>
              <a:gd name="connsiteY45" fmla="*/ 3511179 h 3771713"/>
              <a:gd name="connsiteX46" fmla="*/ 8547844 w 10901897"/>
              <a:gd name="connsiteY46" fmla="*/ 3511118 h 3771713"/>
              <a:gd name="connsiteX47" fmla="*/ 8493261 w 10901897"/>
              <a:gd name="connsiteY47" fmla="*/ 3502666 h 3771713"/>
              <a:gd name="connsiteX48" fmla="*/ 8488390 w 10901897"/>
              <a:gd name="connsiteY48" fmla="*/ 3508053 h 3771713"/>
              <a:gd name="connsiteX49" fmla="*/ 8471586 w 10901897"/>
              <a:gd name="connsiteY49" fmla="*/ 3513957 h 3771713"/>
              <a:gd name="connsiteX50" fmla="*/ 8456812 w 10901897"/>
              <a:gd name="connsiteY50" fmla="*/ 3508248 h 3771713"/>
              <a:gd name="connsiteX51" fmla="*/ 8388259 w 10901897"/>
              <a:gd name="connsiteY51" fmla="*/ 3499544 h 3771713"/>
              <a:gd name="connsiteX52" fmla="*/ 8370697 w 10901897"/>
              <a:gd name="connsiteY52" fmla="*/ 3498362 h 3771713"/>
              <a:gd name="connsiteX53" fmla="*/ 7639559 w 10901897"/>
              <a:gd name="connsiteY53" fmla="*/ 3523894 h 3771713"/>
              <a:gd name="connsiteX54" fmla="*/ 7007522 w 10901897"/>
              <a:gd name="connsiteY54" fmla="*/ 3545965 h 3771713"/>
              <a:gd name="connsiteX55" fmla="*/ 6591224 w 10901897"/>
              <a:gd name="connsiteY55" fmla="*/ 3560503 h 3771713"/>
              <a:gd name="connsiteX56" fmla="*/ 6557964 w 10901897"/>
              <a:gd name="connsiteY56" fmla="*/ 3561844 h 3771713"/>
              <a:gd name="connsiteX57" fmla="*/ 6355814 w 10901897"/>
              <a:gd name="connsiteY57" fmla="*/ 3568989 h 3771713"/>
              <a:gd name="connsiteX58" fmla="*/ 6354404 w 10901897"/>
              <a:gd name="connsiteY58" fmla="*/ 3568773 h 3771713"/>
              <a:gd name="connsiteX59" fmla="*/ 4018045 w 10901897"/>
              <a:gd name="connsiteY59" fmla="*/ 3650360 h 3771713"/>
              <a:gd name="connsiteX60" fmla="*/ 682812 w 10901897"/>
              <a:gd name="connsiteY60" fmla="*/ 3766472 h 3771713"/>
              <a:gd name="connsiteX61" fmla="*/ 76131 w 10901897"/>
              <a:gd name="connsiteY61" fmla="*/ 3759332 h 3771713"/>
              <a:gd name="connsiteX62" fmla="*/ 27661 w 10901897"/>
              <a:gd name="connsiteY62" fmla="*/ 792099 h 3771713"/>
              <a:gd name="connsiteX63" fmla="*/ 15046 w 10901897"/>
              <a:gd name="connsiteY63" fmla="*/ 430868 h 3771713"/>
              <a:gd name="connsiteX64" fmla="*/ 0 w 10901897"/>
              <a:gd name="connsiteY64" fmla="*/ 0 h 3771713"/>
              <a:gd name="connsiteX0" fmla="*/ 0 w 10901897"/>
              <a:gd name="connsiteY0" fmla="*/ 0 h 3771713"/>
              <a:gd name="connsiteX1" fmla="*/ 10786370 w 10901897"/>
              <a:gd name="connsiteY1" fmla="*/ 54839 h 3771713"/>
              <a:gd name="connsiteX2" fmla="*/ 10798579 w 10901897"/>
              <a:gd name="connsiteY2" fmla="*/ 404459 h 3771713"/>
              <a:gd name="connsiteX3" fmla="*/ 10901717 w 10901897"/>
              <a:gd name="connsiteY3" fmla="*/ 3357944 h 3771713"/>
              <a:gd name="connsiteX4" fmla="*/ 10901714 w 10901897"/>
              <a:gd name="connsiteY4" fmla="*/ 3357949 h 3771713"/>
              <a:gd name="connsiteX5" fmla="*/ 10901897 w 10901897"/>
              <a:gd name="connsiteY5" fmla="*/ 3363104 h 3771713"/>
              <a:gd name="connsiteX6" fmla="*/ 10893816 w 10901897"/>
              <a:gd name="connsiteY6" fmla="*/ 3377100 h 3771713"/>
              <a:gd name="connsiteX7" fmla="*/ 10887323 w 10901897"/>
              <a:gd name="connsiteY7" fmla="*/ 3392838 h 3771713"/>
              <a:gd name="connsiteX8" fmla="*/ 10881845 w 10901897"/>
              <a:gd name="connsiteY8" fmla="*/ 3397828 h 3771713"/>
              <a:gd name="connsiteX9" fmla="*/ 10876220 w 10901897"/>
              <a:gd name="connsiteY9" fmla="*/ 3407568 h 3771713"/>
              <a:gd name="connsiteX10" fmla="*/ 10867702 w 10901897"/>
              <a:gd name="connsiteY10" fmla="*/ 3407860 h 3771713"/>
              <a:gd name="connsiteX11" fmla="*/ 10857541 w 10901897"/>
              <a:gd name="connsiteY11" fmla="*/ 3411520 h 3771713"/>
              <a:gd name="connsiteX12" fmla="*/ 10832053 w 10901897"/>
              <a:gd name="connsiteY12" fmla="*/ 3412410 h 3771713"/>
              <a:gd name="connsiteX13" fmla="*/ 10831546 w 10901897"/>
              <a:gd name="connsiteY13" fmla="*/ 3413616 h 3771713"/>
              <a:gd name="connsiteX14" fmla="*/ 10791337 w 10901897"/>
              <a:gd name="connsiteY14" fmla="*/ 3442239 h 3771713"/>
              <a:gd name="connsiteX15" fmla="*/ 10711793 w 10901897"/>
              <a:gd name="connsiteY15" fmla="*/ 3416609 h 3771713"/>
              <a:gd name="connsiteX16" fmla="*/ 9935449 w 10901897"/>
              <a:gd name="connsiteY16" fmla="*/ 3443720 h 3771713"/>
              <a:gd name="connsiteX17" fmla="*/ 9922087 w 10901897"/>
              <a:gd name="connsiteY17" fmla="*/ 3448375 h 3771713"/>
              <a:gd name="connsiteX18" fmla="*/ 9889965 w 10901897"/>
              <a:gd name="connsiteY18" fmla="*/ 3453703 h 3771713"/>
              <a:gd name="connsiteX19" fmla="*/ 9757415 w 10901897"/>
              <a:gd name="connsiteY19" fmla="*/ 3459301 h 3771713"/>
              <a:gd name="connsiteX20" fmla="*/ 9679337 w 10901897"/>
              <a:gd name="connsiteY20" fmla="*/ 3466695 h 3771713"/>
              <a:gd name="connsiteX21" fmla="*/ 9651603 w 10901897"/>
              <a:gd name="connsiteY21" fmla="*/ 3475859 h 3771713"/>
              <a:gd name="connsiteX22" fmla="*/ 9611575 w 10901897"/>
              <a:gd name="connsiteY22" fmla="*/ 3484382 h 3771713"/>
              <a:gd name="connsiteX23" fmla="*/ 9542424 w 10901897"/>
              <a:gd name="connsiteY23" fmla="*/ 3504346 h 3771713"/>
              <a:gd name="connsiteX24" fmla="*/ 9475463 w 10901897"/>
              <a:gd name="connsiteY24" fmla="*/ 3514251 h 3771713"/>
              <a:gd name="connsiteX25" fmla="*/ 9430317 w 10901897"/>
              <a:gd name="connsiteY25" fmla="*/ 3517293 h 3771713"/>
              <a:gd name="connsiteX26" fmla="*/ 9423751 w 10901897"/>
              <a:gd name="connsiteY26" fmla="*/ 3517233 h 3771713"/>
              <a:gd name="connsiteX27" fmla="*/ 9369168 w 10901897"/>
              <a:gd name="connsiteY27" fmla="*/ 3508781 h 3771713"/>
              <a:gd name="connsiteX28" fmla="*/ 9364297 w 10901897"/>
              <a:gd name="connsiteY28" fmla="*/ 3514167 h 3771713"/>
              <a:gd name="connsiteX29" fmla="*/ 9347493 w 10901897"/>
              <a:gd name="connsiteY29" fmla="*/ 3520072 h 3771713"/>
              <a:gd name="connsiteX30" fmla="*/ 9332718 w 10901897"/>
              <a:gd name="connsiteY30" fmla="*/ 3514362 h 3771713"/>
              <a:gd name="connsiteX31" fmla="*/ 9264167 w 10901897"/>
              <a:gd name="connsiteY31" fmla="*/ 3505658 h 3771713"/>
              <a:gd name="connsiteX32" fmla="*/ 9164094 w 10901897"/>
              <a:gd name="connsiteY32" fmla="*/ 3498928 h 3771713"/>
              <a:gd name="connsiteX33" fmla="*/ 9148800 w 10901897"/>
              <a:gd name="connsiteY33" fmla="*/ 3493060 h 3771713"/>
              <a:gd name="connsiteX34" fmla="*/ 9050458 w 10901897"/>
              <a:gd name="connsiteY34" fmla="*/ 3480848 h 3771713"/>
              <a:gd name="connsiteX35" fmla="*/ 8999058 w 10901897"/>
              <a:gd name="connsiteY35" fmla="*/ 3480225 h 3771713"/>
              <a:gd name="connsiteX36" fmla="*/ 8993554 w 10901897"/>
              <a:gd name="connsiteY36" fmla="*/ 3486268 h 3771713"/>
              <a:gd name="connsiteX37" fmla="*/ 8978351 w 10901897"/>
              <a:gd name="connsiteY37" fmla="*/ 3485255 h 3771713"/>
              <a:gd name="connsiteX38" fmla="*/ 8974307 w 10901897"/>
              <a:gd name="connsiteY38" fmla="*/ 3486266 h 3771713"/>
              <a:gd name="connsiteX39" fmla="*/ 8951126 w 10901897"/>
              <a:gd name="connsiteY39" fmla="*/ 3490785 h 3771713"/>
              <a:gd name="connsiteX40" fmla="*/ 8946415 w 10901897"/>
              <a:gd name="connsiteY40" fmla="*/ 3479836 h 3771713"/>
              <a:gd name="connsiteX41" fmla="*/ 8939487 w 10901897"/>
              <a:gd name="connsiteY41" fmla="*/ 3478500 h 3771713"/>
              <a:gd name="connsiteX42" fmla="*/ 8687743 w 10901897"/>
              <a:gd name="connsiteY42" fmla="*/ 3487291 h 3771713"/>
              <a:gd name="connsiteX43" fmla="*/ 8666518 w 10901897"/>
              <a:gd name="connsiteY43" fmla="*/ 3498231 h 3771713"/>
              <a:gd name="connsiteX44" fmla="*/ 8599556 w 10901897"/>
              <a:gd name="connsiteY44" fmla="*/ 3508137 h 3771713"/>
              <a:gd name="connsiteX45" fmla="*/ 8554411 w 10901897"/>
              <a:gd name="connsiteY45" fmla="*/ 3511179 h 3771713"/>
              <a:gd name="connsiteX46" fmla="*/ 8547844 w 10901897"/>
              <a:gd name="connsiteY46" fmla="*/ 3511118 h 3771713"/>
              <a:gd name="connsiteX47" fmla="*/ 8493261 w 10901897"/>
              <a:gd name="connsiteY47" fmla="*/ 3502666 h 3771713"/>
              <a:gd name="connsiteX48" fmla="*/ 8488390 w 10901897"/>
              <a:gd name="connsiteY48" fmla="*/ 3508053 h 3771713"/>
              <a:gd name="connsiteX49" fmla="*/ 8471586 w 10901897"/>
              <a:gd name="connsiteY49" fmla="*/ 3513957 h 3771713"/>
              <a:gd name="connsiteX50" fmla="*/ 8456812 w 10901897"/>
              <a:gd name="connsiteY50" fmla="*/ 3508248 h 3771713"/>
              <a:gd name="connsiteX51" fmla="*/ 8388259 w 10901897"/>
              <a:gd name="connsiteY51" fmla="*/ 3499544 h 3771713"/>
              <a:gd name="connsiteX52" fmla="*/ 8370697 w 10901897"/>
              <a:gd name="connsiteY52" fmla="*/ 3498362 h 3771713"/>
              <a:gd name="connsiteX53" fmla="*/ 7639559 w 10901897"/>
              <a:gd name="connsiteY53" fmla="*/ 3523894 h 3771713"/>
              <a:gd name="connsiteX54" fmla="*/ 7007522 w 10901897"/>
              <a:gd name="connsiteY54" fmla="*/ 3545965 h 3771713"/>
              <a:gd name="connsiteX55" fmla="*/ 6591224 w 10901897"/>
              <a:gd name="connsiteY55" fmla="*/ 3560503 h 3771713"/>
              <a:gd name="connsiteX56" fmla="*/ 6557964 w 10901897"/>
              <a:gd name="connsiteY56" fmla="*/ 3561844 h 3771713"/>
              <a:gd name="connsiteX57" fmla="*/ 6355814 w 10901897"/>
              <a:gd name="connsiteY57" fmla="*/ 3568989 h 3771713"/>
              <a:gd name="connsiteX58" fmla="*/ 6354404 w 10901897"/>
              <a:gd name="connsiteY58" fmla="*/ 3568773 h 3771713"/>
              <a:gd name="connsiteX59" fmla="*/ 4018045 w 10901897"/>
              <a:gd name="connsiteY59" fmla="*/ 3650360 h 3771713"/>
              <a:gd name="connsiteX60" fmla="*/ 682812 w 10901897"/>
              <a:gd name="connsiteY60" fmla="*/ 3766472 h 3771713"/>
              <a:gd name="connsiteX61" fmla="*/ 76131 w 10901897"/>
              <a:gd name="connsiteY61" fmla="*/ 3759332 h 3771713"/>
              <a:gd name="connsiteX62" fmla="*/ 68662 w 10901897"/>
              <a:gd name="connsiteY62" fmla="*/ 787516 h 3771713"/>
              <a:gd name="connsiteX63" fmla="*/ 15046 w 10901897"/>
              <a:gd name="connsiteY63" fmla="*/ 430868 h 3771713"/>
              <a:gd name="connsiteX64" fmla="*/ 0 w 10901897"/>
              <a:gd name="connsiteY64" fmla="*/ 0 h 3771713"/>
              <a:gd name="connsiteX0" fmla="*/ 48733 w 10886851"/>
              <a:gd name="connsiteY0" fmla="*/ 0 h 3780880"/>
              <a:gd name="connsiteX1" fmla="*/ 10771324 w 10886851"/>
              <a:gd name="connsiteY1" fmla="*/ 64006 h 3780880"/>
              <a:gd name="connsiteX2" fmla="*/ 10783533 w 10886851"/>
              <a:gd name="connsiteY2" fmla="*/ 413626 h 3780880"/>
              <a:gd name="connsiteX3" fmla="*/ 10886671 w 10886851"/>
              <a:gd name="connsiteY3" fmla="*/ 3367111 h 3780880"/>
              <a:gd name="connsiteX4" fmla="*/ 10886668 w 10886851"/>
              <a:gd name="connsiteY4" fmla="*/ 3367116 h 3780880"/>
              <a:gd name="connsiteX5" fmla="*/ 10886851 w 10886851"/>
              <a:gd name="connsiteY5" fmla="*/ 3372271 h 3780880"/>
              <a:gd name="connsiteX6" fmla="*/ 10878770 w 10886851"/>
              <a:gd name="connsiteY6" fmla="*/ 3386267 h 3780880"/>
              <a:gd name="connsiteX7" fmla="*/ 10872277 w 10886851"/>
              <a:gd name="connsiteY7" fmla="*/ 3402005 h 3780880"/>
              <a:gd name="connsiteX8" fmla="*/ 10866799 w 10886851"/>
              <a:gd name="connsiteY8" fmla="*/ 3406995 h 3780880"/>
              <a:gd name="connsiteX9" fmla="*/ 10861174 w 10886851"/>
              <a:gd name="connsiteY9" fmla="*/ 3416735 h 3780880"/>
              <a:gd name="connsiteX10" fmla="*/ 10852656 w 10886851"/>
              <a:gd name="connsiteY10" fmla="*/ 3417027 h 3780880"/>
              <a:gd name="connsiteX11" fmla="*/ 10842495 w 10886851"/>
              <a:gd name="connsiteY11" fmla="*/ 3420687 h 3780880"/>
              <a:gd name="connsiteX12" fmla="*/ 10817007 w 10886851"/>
              <a:gd name="connsiteY12" fmla="*/ 3421577 h 3780880"/>
              <a:gd name="connsiteX13" fmla="*/ 10816500 w 10886851"/>
              <a:gd name="connsiteY13" fmla="*/ 3422783 h 3780880"/>
              <a:gd name="connsiteX14" fmla="*/ 10776291 w 10886851"/>
              <a:gd name="connsiteY14" fmla="*/ 3451406 h 3780880"/>
              <a:gd name="connsiteX15" fmla="*/ 10696747 w 10886851"/>
              <a:gd name="connsiteY15" fmla="*/ 3425776 h 3780880"/>
              <a:gd name="connsiteX16" fmla="*/ 9920403 w 10886851"/>
              <a:gd name="connsiteY16" fmla="*/ 3452887 h 3780880"/>
              <a:gd name="connsiteX17" fmla="*/ 9907041 w 10886851"/>
              <a:gd name="connsiteY17" fmla="*/ 3457542 h 3780880"/>
              <a:gd name="connsiteX18" fmla="*/ 9874919 w 10886851"/>
              <a:gd name="connsiteY18" fmla="*/ 3462870 h 3780880"/>
              <a:gd name="connsiteX19" fmla="*/ 9742369 w 10886851"/>
              <a:gd name="connsiteY19" fmla="*/ 3468468 h 3780880"/>
              <a:gd name="connsiteX20" fmla="*/ 9664291 w 10886851"/>
              <a:gd name="connsiteY20" fmla="*/ 3475862 h 3780880"/>
              <a:gd name="connsiteX21" fmla="*/ 9636557 w 10886851"/>
              <a:gd name="connsiteY21" fmla="*/ 3485026 h 3780880"/>
              <a:gd name="connsiteX22" fmla="*/ 9596529 w 10886851"/>
              <a:gd name="connsiteY22" fmla="*/ 3493549 h 3780880"/>
              <a:gd name="connsiteX23" fmla="*/ 9527378 w 10886851"/>
              <a:gd name="connsiteY23" fmla="*/ 3513513 h 3780880"/>
              <a:gd name="connsiteX24" fmla="*/ 9460417 w 10886851"/>
              <a:gd name="connsiteY24" fmla="*/ 3523418 h 3780880"/>
              <a:gd name="connsiteX25" fmla="*/ 9415271 w 10886851"/>
              <a:gd name="connsiteY25" fmla="*/ 3526460 h 3780880"/>
              <a:gd name="connsiteX26" fmla="*/ 9408705 w 10886851"/>
              <a:gd name="connsiteY26" fmla="*/ 3526400 h 3780880"/>
              <a:gd name="connsiteX27" fmla="*/ 9354122 w 10886851"/>
              <a:gd name="connsiteY27" fmla="*/ 3517948 h 3780880"/>
              <a:gd name="connsiteX28" fmla="*/ 9349251 w 10886851"/>
              <a:gd name="connsiteY28" fmla="*/ 3523334 h 3780880"/>
              <a:gd name="connsiteX29" fmla="*/ 9332447 w 10886851"/>
              <a:gd name="connsiteY29" fmla="*/ 3529239 h 3780880"/>
              <a:gd name="connsiteX30" fmla="*/ 9317672 w 10886851"/>
              <a:gd name="connsiteY30" fmla="*/ 3523529 h 3780880"/>
              <a:gd name="connsiteX31" fmla="*/ 9249121 w 10886851"/>
              <a:gd name="connsiteY31" fmla="*/ 3514825 h 3780880"/>
              <a:gd name="connsiteX32" fmla="*/ 9149048 w 10886851"/>
              <a:gd name="connsiteY32" fmla="*/ 3508095 h 3780880"/>
              <a:gd name="connsiteX33" fmla="*/ 9133754 w 10886851"/>
              <a:gd name="connsiteY33" fmla="*/ 3502227 h 3780880"/>
              <a:gd name="connsiteX34" fmla="*/ 9035412 w 10886851"/>
              <a:gd name="connsiteY34" fmla="*/ 3490015 h 3780880"/>
              <a:gd name="connsiteX35" fmla="*/ 8984012 w 10886851"/>
              <a:gd name="connsiteY35" fmla="*/ 3489392 h 3780880"/>
              <a:gd name="connsiteX36" fmla="*/ 8978508 w 10886851"/>
              <a:gd name="connsiteY36" fmla="*/ 3495435 h 3780880"/>
              <a:gd name="connsiteX37" fmla="*/ 8963305 w 10886851"/>
              <a:gd name="connsiteY37" fmla="*/ 3494422 h 3780880"/>
              <a:gd name="connsiteX38" fmla="*/ 8959261 w 10886851"/>
              <a:gd name="connsiteY38" fmla="*/ 3495433 h 3780880"/>
              <a:gd name="connsiteX39" fmla="*/ 8936080 w 10886851"/>
              <a:gd name="connsiteY39" fmla="*/ 3499952 h 3780880"/>
              <a:gd name="connsiteX40" fmla="*/ 8931369 w 10886851"/>
              <a:gd name="connsiteY40" fmla="*/ 3489003 h 3780880"/>
              <a:gd name="connsiteX41" fmla="*/ 8924441 w 10886851"/>
              <a:gd name="connsiteY41" fmla="*/ 3487667 h 3780880"/>
              <a:gd name="connsiteX42" fmla="*/ 8672697 w 10886851"/>
              <a:gd name="connsiteY42" fmla="*/ 3496458 h 3780880"/>
              <a:gd name="connsiteX43" fmla="*/ 8651472 w 10886851"/>
              <a:gd name="connsiteY43" fmla="*/ 3507398 h 3780880"/>
              <a:gd name="connsiteX44" fmla="*/ 8584510 w 10886851"/>
              <a:gd name="connsiteY44" fmla="*/ 3517304 h 3780880"/>
              <a:gd name="connsiteX45" fmla="*/ 8539365 w 10886851"/>
              <a:gd name="connsiteY45" fmla="*/ 3520346 h 3780880"/>
              <a:gd name="connsiteX46" fmla="*/ 8532798 w 10886851"/>
              <a:gd name="connsiteY46" fmla="*/ 3520285 h 3780880"/>
              <a:gd name="connsiteX47" fmla="*/ 8478215 w 10886851"/>
              <a:gd name="connsiteY47" fmla="*/ 3511833 h 3780880"/>
              <a:gd name="connsiteX48" fmla="*/ 8473344 w 10886851"/>
              <a:gd name="connsiteY48" fmla="*/ 3517220 h 3780880"/>
              <a:gd name="connsiteX49" fmla="*/ 8456540 w 10886851"/>
              <a:gd name="connsiteY49" fmla="*/ 3523124 h 3780880"/>
              <a:gd name="connsiteX50" fmla="*/ 8441766 w 10886851"/>
              <a:gd name="connsiteY50" fmla="*/ 3517415 h 3780880"/>
              <a:gd name="connsiteX51" fmla="*/ 8373213 w 10886851"/>
              <a:gd name="connsiteY51" fmla="*/ 3508711 h 3780880"/>
              <a:gd name="connsiteX52" fmla="*/ 8355651 w 10886851"/>
              <a:gd name="connsiteY52" fmla="*/ 3507529 h 3780880"/>
              <a:gd name="connsiteX53" fmla="*/ 7624513 w 10886851"/>
              <a:gd name="connsiteY53" fmla="*/ 3533061 h 3780880"/>
              <a:gd name="connsiteX54" fmla="*/ 6992476 w 10886851"/>
              <a:gd name="connsiteY54" fmla="*/ 3555132 h 3780880"/>
              <a:gd name="connsiteX55" fmla="*/ 6576178 w 10886851"/>
              <a:gd name="connsiteY55" fmla="*/ 3569670 h 3780880"/>
              <a:gd name="connsiteX56" fmla="*/ 6542918 w 10886851"/>
              <a:gd name="connsiteY56" fmla="*/ 3571011 h 3780880"/>
              <a:gd name="connsiteX57" fmla="*/ 6340768 w 10886851"/>
              <a:gd name="connsiteY57" fmla="*/ 3578156 h 3780880"/>
              <a:gd name="connsiteX58" fmla="*/ 6339358 w 10886851"/>
              <a:gd name="connsiteY58" fmla="*/ 3577940 h 3780880"/>
              <a:gd name="connsiteX59" fmla="*/ 4002999 w 10886851"/>
              <a:gd name="connsiteY59" fmla="*/ 3659527 h 3780880"/>
              <a:gd name="connsiteX60" fmla="*/ 667766 w 10886851"/>
              <a:gd name="connsiteY60" fmla="*/ 3775639 h 3780880"/>
              <a:gd name="connsiteX61" fmla="*/ 61085 w 10886851"/>
              <a:gd name="connsiteY61" fmla="*/ 3768499 h 3780880"/>
              <a:gd name="connsiteX62" fmla="*/ 53616 w 10886851"/>
              <a:gd name="connsiteY62" fmla="*/ 796683 h 3780880"/>
              <a:gd name="connsiteX63" fmla="*/ 0 w 10886851"/>
              <a:gd name="connsiteY63" fmla="*/ 440035 h 3780880"/>
              <a:gd name="connsiteX64" fmla="*/ 48733 w 10886851"/>
              <a:gd name="connsiteY64" fmla="*/ 0 h 3780880"/>
              <a:gd name="connsiteX0" fmla="*/ 0 w 10838118"/>
              <a:gd name="connsiteY0" fmla="*/ 0 h 3780880"/>
              <a:gd name="connsiteX1" fmla="*/ 10722591 w 10838118"/>
              <a:gd name="connsiteY1" fmla="*/ 64006 h 3780880"/>
              <a:gd name="connsiteX2" fmla="*/ 10734800 w 10838118"/>
              <a:gd name="connsiteY2" fmla="*/ 413626 h 3780880"/>
              <a:gd name="connsiteX3" fmla="*/ 10837938 w 10838118"/>
              <a:gd name="connsiteY3" fmla="*/ 3367111 h 3780880"/>
              <a:gd name="connsiteX4" fmla="*/ 10837935 w 10838118"/>
              <a:gd name="connsiteY4" fmla="*/ 3367116 h 3780880"/>
              <a:gd name="connsiteX5" fmla="*/ 10838118 w 10838118"/>
              <a:gd name="connsiteY5" fmla="*/ 3372271 h 3780880"/>
              <a:gd name="connsiteX6" fmla="*/ 10830037 w 10838118"/>
              <a:gd name="connsiteY6" fmla="*/ 3386267 h 3780880"/>
              <a:gd name="connsiteX7" fmla="*/ 10823544 w 10838118"/>
              <a:gd name="connsiteY7" fmla="*/ 3402005 h 3780880"/>
              <a:gd name="connsiteX8" fmla="*/ 10818066 w 10838118"/>
              <a:gd name="connsiteY8" fmla="*/ 3406995 h 3780880"/>
              <a:gd name="connsiteX9" fmla="*/ 10812441 w 10838118"/>
              <a:gd name="connsiteY9" fmla="*/ 3416735 h 3780880"/>
              <a:gd name="connsiteX10" fmla="*/ 10803923 w 10838118"/>
              <a:gd name="connsiteY10" fmla="*/ 3417027 h 3780880"/>
              <a:gd name="connsiteX11" fmla="*/ 10793762 w 10838118"/>
              <a:gd name="connsiteY11" fmla="*/ 3420687 h 3780880"/>
              <a:gd name="connsiteX12" fmla="*/ 10768274 w 10838118"/>
              <a:gd name="connsiteY12" fmla="*/ 3421577 h 3780880"/>
              <a:gd name="connsiteX13" fmla="*/ 10767767 w 10838118"/>
              <a:gd name="connsiteY13" fmla="*/ 3422783 h 3780880"/>
              <a:gd name="connsiteX14" fmla="*/ 10727558 w 10838118"/>
              <a:gd name="connsiteY14" fmla="*/ 3451406 h 3780880"/>
              <a:gd name="connsiteX15" fmla="*/ 10648014 w 10838118"/>
              <a:gd name="connsiteY15" fmla="*/ 3425776 h 3780880"/>
              <a:gd name="connsiteX16" fmla="*/ 9871670 w 10838118"/>
              <a:gd name="connsiteY16" fmla="*/ 3452887 h 3780880"/>
              <a:gd name="connsiteX17" fmla="*/ 9858308 w 10838118"/>
              <a:gd name="connsiteY17" fmla="*/ 3457542 h 3780880"/>
              <a:gd name="connsiteX18" fmla="*/ 9826186 w 10838118"/>
              <a:gd name="connsiteY18" fmla="*/ 3462870 h 3780880"/>
              <a:gd name="connsiteX19" fmla="*/ 9693636 w 10838118"/>
              <a:gd name="connsiteY19" fmla="*/ 3468468 h 3780880"/>
              <a:gd name="connsiteX20" fmla="*/ 9615558 w 10838118"/>
              <a:gd name="connsiteY20" fmla="*/ 3475862 h 3780880"/>
              <a:gd name="connsiteX21" fmla="*/ 9587824 w 10838118"/>
              <a:gd name="connsiteY21" fmla="*/ 3485026 h 3780880"/>
              <a:gd name="connsiteX22" fmla="*/ 9547796 w 10838118"/>
              <a:gd name="connsiteY22" fmla="*/ 3493549 h 3780880"/>
              <a:gd name="connsiteX23" fmla="*/ 9478645 w 10838118"/>
              <a:gd name="connsiteY23" fmla="*/ 3513513 h 3780880"/>
              <a:gd name="connsiteX24" fmla="*/ 9411684 w 10838118"/>
              <a:gd name="connsiteY24" fmla="*/ 3523418 h 3780880"/>
              <a:gd name="connsiteX25" fmla="*/ 9366538 w 10838118"/>
              <a:gd name="connsiteY25" fmla="*/ 3526460 h 3780880"/>
              <a:gd name="connsiteX26" fmla="*/ 9359972 w 10838118"/>
              <a:gd name="connsiteY26" fmla="*/ 3526400 h 3780880"/>
              <a:gd name="connsiteX27" fmla="*/ 9305389 w 10838118"/>
              <a:gd name="connsiteY27" fmla="*/ 3517948 h 3780880"/>
              <a:gd name="connsiteX28" fmla="*/ 9300518 w 10838118"/>
              <a:gd name="connsiteY28" fmla="*/ 3523334 h 3780880"/>
              <a:gd name="connsiteX29" fmla="*/ 9283714 w 10838118"/>
              <a:gd name="connsiteY29" fmla="*/ 3529239 h 3780880"/>
              <a:gd name="connsiteX30" fmla="*/ 9268939 w 10838118"/>
              <a:gd name="connsiteY30" fmla="*/ 3523529 h 3780880"/>
              <a:gd name="connsiteX31" fmla="*/ 9200388 w 10838118"/>
              <a:gd name="connsiteY31" fmla="*/ 3514825 h 3780880"/>
              <a:gd name="connsiteX32" fmla="*/ 9100315 w 10838118"/>
              <a:gd name="connsiteY32" fmla="*/ 3508095 h 3780880"/>
              <a:gd name="connsiteX33" fmla="*/ 9085021 w 10838118"/>
              <a:gd name="connsiteY33" fmla="*/ 3502227 h 3780880"/>
              <a:gd name="connsiteX34" fmla="*/ 8986679 w 10838118"/>
              <a:gd name="connsiteY34" fmla="*/ 3490015 h 3780880"/>
              <a:gd name="connsiteX35" fmla="*/ 8935279 w 10838118"/>
              <a:gd name="connsiteY35" fmla="*/ 3489392 h 3780880"/>
              <a:gd name="connsiteX36" fmla="*/ 8929775 w 10838118"/>
              <a:gd name="connsiteY36" fmla="*/ 3495435 h 3780880"/>
              <a:gd name="connsiteX37" fmla="*/ 8914572 w 10838118"/>
              <a:gd name="connsiteY37" fmla="*/ 3494422 h 3780880"/>
              <a:gd name="connsiteX38" fmla="*/ 8910528 w 10838118"/>
              <a:gd name="connsiteY38" fmla="*/ 3495433 h 3780880"/>
              <a:gd name="connsiteX39" fmla="*/ 8887347 w 10838118"/>
              <a:gd name="connsiteY39" fmla="*/ 3499952 h 3780880"/>
              <a:gd name="connsiteX40" fmla="*/ 8882636 w 10838118"/>
              <a:gd name="connsiteY40" fmla="*/ 3489003 h 3780880"/>
              <a:gd name="connsiteX41" fmla="*/ 8875708 w 10838118"/>
              <a:gd name="connsiteY41" fmla="*/ 3487667 h 3780880"/>
              <a:gd name="connsiteX42" fmla="*/ 8623964 w 10838118"/>
              <a:gd name="connsiteY42" fmla="*/ 3496458 h 3780880"/>
              <a:gd name="connsiteX43" fmla="*/ 8602739 w 10838118"/>
              <a:gd name="connsiteY43" fmla="*/ 3507398 h 3780880"/>
              <a:gd name="connsiteX44" fmla="*/ 8535777 w 10838118"/>
              <a:gd name="connsiteY44" fmla="*/ 3517304 h 3780880"/>
              <a:gd name="connsiteX45" fmla="*/ 8490632 w 10838118"/>
              <a:gd name="connsiteY45" fmla="*/ 3520346 h 3780880"/>
              <a:gd name="connsiteX46" fmla="*/ 8484065 w 10838118"/>
              <a:gd name="connsiteY46" fmla="*/ 3520285 h 3780880"/>
              <a:gd name="connsiteX47" fmla="*/ 8429482 w 10838118"/>
              <a:gd name="connsiteY47" fmla="*/ 3511833 h 3780880"/>
              <a:gd name="connsiteX48" fmla="*/ 8424611 w 10838118"/>
              <a:gd name="connsiteY48" fmla="*/ 3517220 h 3780880"/>
              <a:gd name="connsiteX49" fmla="*/ 8407807 w 10838118"/>
              <a:gd name="connsiteY49" fmla="*/ 3523124 h 3780880"/>
              <a:gd name="connsiteX50" fmla="*/ 8393033 w 10838118"/>
              <a:gd name="connsiteY50" fmla="*/ 3517415 h 3780880"/>
              <a:gd name="connsiteX51" fmla="*/ 8324480 w 10838118"/>
              <a:gd name="connsiteY51" fmla="*/ 3508711 h 3780880"/>
              <a:gd name="connsiteX52" fmla="*/ 8306918 w 10838118"/>
              <a:gd name="connsiteY52" fmla="*/ 3507529 h 3780880"/>
              <a:gd name="connsiteX53" fmla="*/ 7575780 w 10838118"/>
              <a:gd name="connsiteY53" fmla="*/ 3533061 h 3780880"/>
              <a:gd name="connsiteX54" fmla="*/ 6943743 w 10838118"/>
              <a:gd name="connsiteY54" fmla="*/ 3555132 h 3780880"/>
              <a:gd name="connsiteX55" fmla="*/ 6527445 w 10838118"/>
              <a:gd name="connsiteY55" fmla="*/ 3569670 h 3780880"/>
              <a:gd name="connsiteX56" fmla="*/ 6494185 w 10838118"/>
              <a:gd name="connsiteY56" fmla="*/ 3571011 h 3780880"/>
              <a:gd name="connsiteX57" fmla="*/ 6292035 w 10838118"/>
              <a:gd name="connsiteY57" fmla="*/ 3578156 h 3780880"/>
              <a:gd name="connsiteX58" fmla="*/ 6290625 w 10838118"/>
              <a:gd name="connsiteY58" fmla="*/ 3577940 h 3780880"/>
              <a:gd name="connsiteX59" fmla="*/ 3954266 w 10838118"/>
              <a:gd name="connsiteY59" fmla="*/ 3659527 h 3780880"/>
              <a:gd name="connsiteX60" fmla="*/ 619033 w 10838118"/>
              <a:gd name="connsiteY60" fmla="*/ 3775639 h 3780880"/>
              <a:gd name="connsiteX61" fmla="*/ 12352 w 10838118"/>
              <a:gd name="connsiteY61" fmla="*/ 3768499 h 3780880"/>
              <a:gd name="connsiteX62" fmla="*/ 4883 w 10838118"/>
              <a:gd name="connsiteY62" fmla="*/ 796683 h 3780880"/>
              <a:gd name="connsiteX63" fmla="*/ 0 w 10838118"/>
              <a:gd name="connsiteY63" fmla="*/ 0 h 3780880"/>
              <a:gd name="connsiteX0" fmla="*/ 0 w 10838118"/>
              <a:gd name="connsiteY0" fmla="*/ 0 h 3780880"/>
              <a:gd name="connsiteX1" fmla="*/ 10722591 w 10838118"/>
              <a:gd name="connsiteY1" fmla="*/ 64006 h 3780880"/>
              <a:gd name="connsiteX2" fmla="*/ 10734800 w 10838118"/>
              <a:gd name="connsiteY2" fmla="*/ 413626 h 3780880"/>
              <a:gd name="connsiteX3" fmla="*/ 10837938 w 10838118"/>
              <a:gd name="connsiteY3" fmla="*/ 3367111 h 3780880"/>
              <a:gd name="connsiteX4" fmla="*/ 10837935 w 10838118"/>
              <a:gd name="connsiteY4" fmla="*/ 3367116 h 3780880"/>
              <a:gd name="connsiteX5" fmla="*/ 10838118 w 10838118"/>
              <a:gd name="connsiteY5" fmla="*/ 3372271 h 3780880"/>
              <a:gd name="connsiteX6" fmla="*/ 10830037 w 10838118"/>
              <a:gd name="connsiteY6" fmla="*/ 3386267 h 3780880"/>
              <a:gd name="connsiteX7" fmla="*/ 10823544 w 10838118"/>
              <a:gd name="connsiteY7" fmla="*/ 3402005 h 3780880"/>
              <a:gd name="connsiteX8" fmla="*/ 10818066 w 10838118"/>
              <a:gd name="connsiteY8" fmla="*/ 3406995 h 3780880"/>
              <a:gd name="connsiteX9" fmla="*/ 10812441 w 10838118"/>
              <a:gd name="connsiteY9" fmla="*/ 3416735 h 3780880"/>
              <a:gd name="connsiteX10" fmla="*/ 10803923 w 10838118"/>
              <a:gd name="connsiteY10" fmla="*/ 3417027 h 3780880"/>
              <a:gd name="connsiteX11" fmla="*/ 10793762 w 10838118"/>
              <a:gd name="connsiteY11" fmla="*/ 3420687 h 3780880"/>
              <a:gd name="connsiteX12" fmla="*/ 10768274 w 10838118"/>
              <a:gd name="connsiteY12" fmla="*/ 3421577 h 3780880"/>
              <a:gd name="connsiteX13" fmla="*/ 10767767 w 10838118"/>
              <a:gd name="connsiteY13" fmla="*/ 3422783 h 3780880"/>
              <a:gd name="connsiteX14" fmla="*/ 10727558 w 10838118"/>
              <a:gd name="connsiteY14" fmla="*/ 3451406 h 3780880"/>
              <a:gd name="connsiteX15" fmla="*/ 10648014 w 10838118"/>
              <a:gd name="connsiteY15" fmla="*/ 3425776 h 3780880"/>
              <a:gd name="connsiteX16" fmla="*/ 9871670 w 10838118"/>
              <a:gd name="connsiteY16" fmla="*/ 3452887 h 3780880"/>
              <a:gd name="connsiteX17" fmla="*/ 9858308 w 10838118"/>
              <a:gd name="connsiteY17" fmla="*/ 3457542 h 3780880"/>
              <a:gd name="connsiteX18" fmla="*/ 9826186 w 10838118"/>
              <a:gd name="connsiteY18" fmla="*/ 3462870 h 3780880"/>
              <a:gd name="connsiteX19" fmla="*/ 9693636 w 10838118"/>
              <a:gd name="connsiteY19" fmla="*/ 3468468 h 3780880"/>
              <a:gd name="connsiteX20" fmla="*/ 9615558 w 10838118"/>
              <a:gd name="connsiteY20" fmla="*/ 3475862 h 3780880"/>
              <a:gd name="connsiteX21" fmla="*/ 9587824 w 10838118"/>
              <a:gd name="connsiteY21" fmla="*/ 3485026 h 3780880"/>
              <a:gd name="connsiteX22" fmla="*/ 9547796 w 10838118"/>
              <a:gd name="connsiteY22" fmla="*/ 3493549 h 3780880"/>
              <a:gd name="connsiteX23" fmla="*/ 9478645 w 10838118"/>
              <a:gd name="connsiteY23" fmla="*/ 3513513 h 3780880"/>
              <a:gd name="connsiteX24" fmla="*/ 9411684 w 10838118"/>
              <a:gd name="connsiteY24" fmla="*/ 3523418 h 3780880"/>
              <a:gd name="connsiteX25" fmla="*/ 9366538 w 10838118"/>
              <a:gd name="connsiteY25" fmla="*/ 3526460 h 3780880"/>
              <a:gd name="connsiteX26" fmla="*/ 9359972 w 10838118"/>
              <a:gd name="connsiteY26" fmla="*/ 3526400 h 3780880"/>
              <a:gd name="connsiteX27" fmla="*/ 9305389 w 10838118"/>
              <a:gd name="connsiteY27" fmla="*/ 3517948 h 3780880"/>
              <a:gd name="connsiteX28" fmla="*/ 9300518 w 10838118"/>
              <a:gd name="connsiteY28" fmla="*/ 3523334 h 3780880"/>
              <a:gd name="connsiteX29" fmla="*/ 9283714 w 10838118"/>
              <a:gd name="connsiteY29" fmla="*/ 3529239 h 3780880"/>
              <a:gd name="connsiteX30" fmla="*/ 9268939 w 10838118"/>
              <a:gd name="connsiteY30" fmla="*/ 3523529 h 3780880"/>
              <a:gd name="connsiteX31" fmla="*/ 9200388 w 10838118"/>
              <a:gd name="connsiteY31" fmla="*/ 3514825 h 3780880"/>
              <a:gd name="connsiteX32" fmla="*/ 9100315 w 10838118"/>
              <a:gd name="connsiteY32" fmla="*/ 3508095 h 3780880"/>
              <a:gd name="connsiteX33" fmla="*/ 9085021 w 10838118"/>
              <a:gd name="connsiteY33" fmla="*/ 3502227 h 3780880"/>
              <a:gd name="connsiteX34" fmla="*/ 8986679 w 10838118"/>
              <a:gd name="connsiteY34" fmla="*/ 3490015 h 3780880"/>
              <a:gd name="connsiteX35" fmla="*/ 8935279 w 10838118"/>
              <a:gd name="connsiteY35" fmla="*/ 3489392 h 3780880"/>
              <a:gd name="connsiteX36" fmla="*/ 8929775 w 10838118"/>
              <a:gd name="connsiteY36" fmla="*/ 3495435 h 3780880"/>
              <a:gd name="connsiteX37" fmla="*/ 8914572 w 10838118"/>
              <a:gd name="connsiteY37" fmla="*/ 3494422 h 3780880"/>
              <a:gd name="connsiteX38" fmla="*/ 8910528 w 10838118"/>
              <a:gd name="connsiteY38" fmla="*/ 3495433 h 3780880"/>
              <a:gd name="connsiteX39" fmla="*/ 8887347 w 10838118"/>
              <a:gd name="connsiteY39" fmla="*/ 3499952 h 3780880"/>
              <a:gd name="connsiteX40" fmla="*/ 8882636 w 10838118"/>
              <a:gd name="connsiteY40" fmla="*/ 3489003 h 3780880"/>
              <a:gd name="connsiteX41" fmla="*/ 8875708 w 10838118"/>
              <a:gd name="connsiteY41" fmla="*/ 3487667 h 3780880"/>
              <a:gd name="connsiteX42" fmla="*/ 8623964 w 10838118"/>
              <a:gd name="connsiteY42" fmla="*/ 3496458 h 3780880"/>
              <a:gd name="connsiteX43" fmla="*/ 8602739 w 10838118"/>
              <a:gd name="connsiteY43" fmla="*/ 3507398 h 3780880"/>
              <a:gd name="connsiteX44" fmla="*/ 8535777 w 10838118"/>
              <a:gd name="connsiteY44" fmla="*/ 3517304 h 3780880"/>
              <a:gd name="connsiteX45" fmla="*/ 8490632 w 10838118"/>
              <a:gd name="connsiteY45" fmla="*/ 3520346 h 3780880"/>
              <a:gd name="connsiteX46" fmla="*/ 8484065 w 10838118"/>
              <a:gd name="connsiteY46" fmla="*/ 3520285 h 3780880"/>
              <a:gd name="connsiteX47" fmla="*/ 8429482 w 10838118"/>
              <a:gd name="connsiteY47" fmla="*/ 3511833 h 3780880"/>
              <a:gd name="connsiteX48" fmla="*/ 8424611 w 10838118"/>
              <a:gd name="connsiteY48" fmla="*/ 3517220 h 3780880"/>
              <a:gd name="connsiteX49" fmla="*/ 8407807 w 10838118"/>
              <a:gd name="connsiteY49" fmla="*/ 3523124 h 3780880"/>
              <a:gd name="connsiteX50" fmla="*/ 8393033 w 10838118"/>
              <a:gd name="connsiteY50" fmla="*/ 3517415 h 3780880"/>
              <a:gd name="connsiteX51" fmla="*/ 8324480 w 10838118"/>
              <a:gd name="connsiteY51" fmla="*/ 3508711 h 3780880"/>
              <a:gd name="connsiteX52" fmla="*/ 8306918 w 10838118"/>
              <a:gd name="connsiteY52" fmla="*/ 3507529 h 3780880"/>
              <a:gd name="connsiteX53" fmla="*/ 7575780 w 10838118"/>
              <a:gd name="connsiteY53" fmla="*/ 3533061 h 3780880"/>
              <a:gd name="connsiteX54" fmla="*/ 6943743 w 10838118"/>
              <a:gd name="connsiteY54" fmla="*/ 3555132 h 3780880"/>
              <a:gd name="connsiteX55" fmla="*/ 6527445 w 10838118"/>
              <a:gd name="connsiteY55" fmla="*/ 3569670 h 3780880"/>
              <a:gd name="connsiteX56" fmla="*/ 6494185 w 10838118"/>
              <a:gd name="connsiteY56" fmla="*/ 3571011 h 3780880"/>
              <a:gd name="connsiteX57" fmla="*/ 6292035 w 10838118"/>
              <a:gd name="connsiteY57" fmla="*/ 3578156 h 3780880"/>
              <a:gd name="connsiteX58" fmla="*/ 6290625 w 10838118"/>
              <a:gd name="connsiteY58" fmla="*/ 3577940 h 3780880"/>
              <a:gd name="connsiteX59" fmla="*/ 3954266 w 10838118"/>
              <a:gd name="connsiteY59" fmla="*/ 3659527 h 3780880"/>
              <a:gd name="connsiteX60" fmla="*/ 619033 w 10838118"/>
              <a:gd name="connsiteY60" fmla="*/ 3775639 h 3780880"/>
              <a:gd name="connsiteX61" fmla="*/ 12352 w 10838118"/>
              <a:gd name="connsiteY61" fmla="*/ 3768499 h 3780880"/>
              <a:gd name="connsiteX62" fmla="*/ 4883 w 10838118"/>
              <a:gd name="connsiteY62" fmla="*/ 810434 h 3780880"/>
              <a:gd name="connsiteX63" fmla="*/ 0 w 10838118"/>
              <a:gd name="connsiteY63" fmla="*/ 0 h 378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838118" h="3780880">
                <a:moveTo>
                  <a:pt x="0" y="0"/>
                </a:moveTo>
                <a:lnTo>
                  <a:pt x="10722591" y="64006"/>
                </a:lnTo>
                <a:lnTo>
                  <a:pt x="10734800" y="413626"/>
                </a:lnTo>
                <a:lnTo>
                  <a:pt x="10837938" y="3367111"/>
                </a:lnTo>
                <a:cubicBezTo>
                  <a:pt x="10837937" y="3367113"/>
                  <a:pt x="10837936" y="3367114"/>
                  <a:pt x="10837935" y="3367116"/>
                </a:cubicBezTo>
                <a:lnTo>
                  <a:pt x="10838118" y="3372271"/>
                </a:lnTo>
                <a:lnTo>
                  <a:pt x="10830037" y="3386267"/>
                </a:lnTo>
                <a:lnTo>
                  <a:pt x="10823544" y="3402005"/>
                </a:lnTo>
                <a:lnTo>
                  <a:pt x="10818066" y="3406995"/>
                </a:lnTo>
                <a:lnTo>
                  <a:pt x="10812441" y="3416735"/>
                </a:lnTo>
                <a:lnTo>
                  <a:pt x="10803923" y="3417027"/>
                </a:lnTo>
                <a:lnTo>
                  <a:pt x="10793762" y="3420687"/>
                </a:lnTo>
                <a:lnTo>
                  <a:pt x="10768274" y="3421577"/>
                </a:lnTo>
                <a:lnTo>
                  <a:pt x="10767767" y="3422783"/>
                </a:lnTo>
                <a:cubicBezTo>
                  <a:pt x="10766695" y="3437340"/>
                  <a:pt x="10785303" y="3449389"/>
                  <a:pt x="10727558" y="3451406"/>
                </a:cubicBezTo>
                <a:lnTo>
                  <a:pt x="10648014" y="3425776"/>
                </a:lnTo>
                <a:lnTo>
                  <a:pt x="9871670" y="3452887"/>
                </a:lnTo>
                <a:lnTo>
                  <a:pt x="9858308" y="3457542"/>
                </a:lnTo>
                <a:cubicBezTo>
                  <a:pt x="9851126" y="3459537"/>
                  <a:pt x="9841226" y="3461502"/>
                  <a:pt x="9826186" y="3462870"/>
                </a:cubicBezTo>
                <a:cubicBezTo>
                  <a:pt x="9788255" y="3450221"/>
                  <a:pt x="9740826" y="3485610"/>
                  <a:pt x="9693636" y="3468468"/>
                </a:cubicBezTo>
                <a:cubicBezTo>
                  <a:pt x="9676484" y="3464516"/>
                  <a:pt x="9624613" y="3466683"/>
                  <a:pt x="9615558" y="3475862"/>
                </a:cubicBezTo>
                <a:cubicBezTo>
                  <a:pt x="9604898" y="3478120"/>
                  <a:pt x="9592001" y="3475368"/>
                  <a:pt x="9587824" y="3485026"/>
                </a:cubicBezTo>
                <a:cubicBezTo>
                  <a:pt x="9580551" y="3496717"/>
                  <a:pt x="9541243" y="3480222"/>
                  <a:pt x="9547796" y="3493549"/>
                </a:cubicBezTo>
                <a:cubicBezTo>
                  <a:pt x="9519920" y="3482278"/>
                  <a:pt x="9500679" y="3506893"/>
                  <a:pt x="9478645" y="3513513"/>
                </a:cubicBezTo>
                <a:lnTo>
                  <a:pt x="9411684" y="3523418"/>
                </a:lnTo>
                <a:lnTo>
                  <a:pt x="9366538" y="3526460"/>
                </a:lnTo>
                <a:lnTo>
                  <a:pt x="9359972" y="3526400"/>
                </a:lnTo>
                <a:lnTo>
                  <a:pt x="9305389" y="3517948"/>
                </a:lnTo>
                <a:cubicBezTo>
                  <a:pt x="9304192" y="3519881"/>
                  <a:pt x="9302552" y="3521697"/>
                  <a:pt x="9300518" y="3523334"/>
                </a:cubicBezTo>
                <a:lnTo>
                  <a:pt x="9283714" y="3529239"/>
                </a:lnTo>
                <a:lnTo>
                  <a:pt x="9268939" y="3523529"/>
                </a:lnTo>
                <a:lnTo>
                  <a:pt x="9200388" y="3514825"/>
                </a:lnTo>
                <a:lnTo>
                  <a:pt x="9100315" y="3508095"/>
                </a:lnTo>
                <a:lnTo>
                  <a:pt x="9085021" y="3502227"/>
                </a:lnTo>
                <a:cubicBezTo>
                  <a:pt x="9050383" y="3496407"/>
                  <a:pt x="9009161" y="3505134"/>
                  <a:pt x="8986679" y="3490015"/>
                </a:cubicBezTo>
                <a:lnTo>
                  <a:pt x="8935279" y="3489392"/>
                </a:lnTo>
                <a:lnTo>
                  <a:pt x="8929775" y="3495435"/>
                </a:lnTo>
                <a:lnTo>
                  <a:pt x="8914572" y="3494422"/>
                </a:lnTo>
                <a:lnTo>
                  <a:pt x="8910528" y="3495433"/>
                </a:lnTo>
                <a:cubicBezTo>
                  <a:pt x="8902811" y="3497395"/>
                  <a:pt x="8895148" y="3499126"/>
                  <a:pt x="8887347" y="3499952"/>
                </a:cubicBezTo>
                <a:cubicBezTo>
                  <a:pt x="8887979" y="3494405"/>
                  <a:pt x="8886063" y="3491013"/>
                  <a:pt x="8882636" y="3489003"/>
                </a:cubicBezTo>
                <a:lnTo>
                  <a:pt x="8875708" y="3487667"/>
                </a:lnTo>
                <a:lnTo>
                  <a:pt x="8623964" y="3496458"/>
                </a:lnTo>
                <a:lnTo>
                  <a:pt x="8602739" y="3507398"/>
                </a:lnTo>
                <a:lnTo>
                  <a:pt x="8535777" y="3517304"/>
                </a:lnTo>
                <a:lnTo>
                  <a:pt x="8490632" y="3520346"/>
                </a:lnTo>
                <a:lnTo>
                  <a:pt x="8484065" y="3520285"/>
                </a:lnTo>
                <a:lnTo>
                  <a:pt x="8429482" y="3511833"/>
                </a:lnTo>
                <a:cubicBezTo>
                  <a:pt x="8428285" y="3513765"/>
                  <a:pt x="8426646" y="3515583"/>
                  <a:pt x="8424611" y="3517220"/>
                </a:cubicBezTo>
                <a:lnTo>
                  <a:pt x="8407807" y="3523124"/>
                </a:lnTo>
                <a:lnTo>
                  <a:pt x="8393033" y="3517415"/>
                </a:lnTo>
                <a:lnTo>
                  <a:pt x="8324480" y="3508711"/>
                </a:lnTo>
                <a:lnTo>
                  <a:pt x="8306918" y="3507529"/>
                </a:lnTo>
                <a:lnTo>
                  <a:pt x="7575780" y="3533061"/>
                </a:lnTo>
                <a:lnTo>
                  <a:pt x="6943743" y="3555132"/>
                </a:lnTo>
                <a:lnTo>
                  <a:pt x="6527445" y="3569670"/>
                </a:lnTo>
                <a:lnTo>
                  <a:pt x="6494185" y="3571011"/>
                </a:lnTo>
                <a:cubicBezTo>
                  <a:pt x="6501847" y="3578975"/>
                  <a:pt x="6347822" y="3582983"/>
                  <a:pt x="6292035" y="3578156"/>
                </a:cubicBezTo>
                <a:lnTo>
                  <a:pt x="6290625" y="3577940"/>
                </a:lnTo>
                <a:lnTo>
                  <a:pt x="3954266" y="3659527"/>
                </a:lnTo>
                <a:lnTo>
                  <a:pt x="619033" y="3775639"/>
                </a:lnTo>
                <a:cubicBezTo>
                  <a:pt x="599272" y="3776267"/>
                  <a:pt x="13183" y="3790825"/>
                  <a:pt x="12352" y="3768499"/>
                </a:cubicBezTo>
                <a:cubicBezTo>
                  <a:pt x="9862" y="2777894"/>
                  <a:pt x="7373" y="1801039"/>
                  <a:pt x="4883" y="810434"/>
                </a:cubicBezTo>
                <a:cubicBezTo>
                  <a:pt x="3255" y="544873"/>
                  <a:pt x="1628" y="265561"/>
                  <a:pt x="0" y="0"/>
                </a:cubicBezTo>
                <a:close/>
              </a:path>
            </a:pathLst>
          </a:custGeom>
          <a:gradFill>
            <a:gsLst>
              <a:gs pos="0">
                <a:srgbClr val="000000">
                  <a:alpha val="50000"/>
                </a:srgbClr>
              </a:gs>
              <a:gs pos="44000">
                <a:srgbClr val="000000">
                  <a:alpha val="0"/>
                </a:srgbClr>
              </a:gs>
              <a:gs pos="20000">
                <a:srgbClr val="000000">
                  <a:alpha val="37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48D746E-A8E0-44F6-B292-E6F253033EDE}"/>
              </a:ext>
            </a:extLst>
          </p:cNvPr>
          <p:cNvSpPr>
            <a:spLocks noGrp="1"/>
          </p:cNvSpPr>
          <p:nvPr>
            <p:ph type="title"/>
          </p:nvPr>
        </p:nvSpPr>
        <p:spPr>
          <a:xfrm>
            <a:off x="5971920" y="2477882"/>
            <a:ext cx="5656724" cy="2992124"/>
          </a:xfrm>
        </p:spPr>
        <p:txBody>
          <a:bodyPr vert="horz" lIns="91440" tIns="45720" rIns="91440" bIns="45720" rtlCol="0" anchor="b">
            <a:normAutofit/>
          </a:bodyPr>
          <a:lstStyle/>
          <a:p>
            <a:pPr algn="r"/>
            <a:r>
              <a:rPr lang="en-US" sz="5400" i="1" kern="1200" dirty="0">
                <a:solidFill>
                  <a:srgbClr val="000000"/>
                </a:solidFill>
                <a:highlight>
                  <a:srgbClr val="FFFF00"/>
                </a:highlight>
                <a:latin typeface="+mj-lt"/>
                <a:ea typeface="+mj-ea"/>
                <a:cs typeface="+mj-cs"/>
              </a:rPr>
              <a:t>Thank you! Questions?</a:t>
            </a:r>
          </a:p>
        </p:txBody>
      </p:sp>
      <p:grpSp>
        <p:nvGrpSpPr>
          <p:cNvPr id="25" name="Group 24">
            <a:extLst>
              <a:ext uri="{FF2B5EF4-FFF2-40B4-BE49-F238E27FC236}">
                <a16:creationId xmlns:a16="http://schemas.microsoft.com/office/drawing/2014/main" id="{9E039A39-6495-43A3-8BA9-9FDB4D45A7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6" name="Group 25">
              <a:extLst>
                <a:ext uri="{FF2B5EF4-FFF2-40B4-BE49-F238E27FC236}">
                  <a16:creationId xmlns:a16="http://schemas.microsoft.com/office/drawing/2014/main" id="{6E404CAA-4CB8-4FF6-8299-14B290DEA8B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8" name="Straight Connector 27">
                <a:extLst>
                  <a:ext uri="{FF2B5EF4-FFF2-40B4-BE49-F238E27FC236}">
                    <a16:creationId xmlns:a16="http://schemas.microsoft.com/office/drawing/2014/main" id="{8A868EB6-67BE-474E-9A8F-856A0228B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033598-FBB0-4A5B-938D-0B8A5561E0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02D21B23-CB3F-47F6-BF43-981244FB1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298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A3347-5675-4274-8D38-97FE1DAE13D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47289806-868E-4569-86FF-5286940C7FE2}"/>
              </a:ext>
            </a:extLst>
          </p:cNvPr>
          <p:cNvSpPr>
            <a:spLocks noGrp="1"/>
          </p:cNvSpPr>
          <p:nvPr>
            <p:ph idx="1"/>
          </p:nvPr>
        </p:nvSpPr>
        <p:spPr/>
        <p:txBody>
          <a:bodyPr/>
          <a:lstStyle/>
          <a:p>
            <a:endParaRPr lang="da-DK"/>
          </a:p>
        </p:txBody>
      </p:sp>
      <p:pic>
        <p:nvPicPr>
          <p:cNvPr id="2050" name="Picture 2" descr="Næsten ni ud af ti har beholdt billetten fra aflyst Roskilde Festival | TV  2 Lorry">
            <a:extLst>
              <a:ext uri="{FF2B5EF4-FFF2-40B4-BE49-F238E27FC236}">
                <a16:creationId xmlns:a16="http://schemas.microsoft.com/office/drawing/2014/main" id="{7F44D6C0-2AA4-4EC0-9A4F-0BB2FEC20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3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D1C48-121A-48E7-9239-FEBCAD04FF4D}"/>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12C95170-1E23-4235-A6FE-52E7B612D0DD}"/>
              </a:ext>
            </a:extLst>
          </p:cNvPr>
          <p:cNvSpPr>
            <a:spLocks noGrp="1"/>
          </p:cNvSpPr>
          <p:nvPr>
            <p:ph idx="1"/>
          </p:nvPr>
        </p:nvSpPr>
        <p:spPr/>
        <p:txBody>
          <a:bodyPr/>
          <a:lstStyle/>
          <a:p>
            <a:endParaRPr lang="da-DK"/>
          </a:p>
        </p:txBody>
      </p:sp>
      <p:pic>
        <p:nvPicPr>
          <p:cNvPr id="3074" name="Picture 2" descr="Roskilde Festival er langt i forberedelserne til næste år">
            <a:extLst>
              <a:ext uri="{FF2B5EF4-FFF2-40B4-BE49-F238E27FC236}">
                <a16:creationId xmlns:a16="http://schemas.microsoft.com/office/drawing/2014/main" id="{763C0055-B8FD-4352-BDBA-BFF36D65E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0"/>
            <a:ext cx="10299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9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00" name="Group 7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2" name="Group 7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4" name="Straight Connector 7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1" name="Oval 7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4102" name="Rectangle 76">
            <a:extLst>
              <a:ext uri="{FF2B5EF4-FFF2-40B4-BE49-F238E27FC236}">
                <a16:creationId xmlns:a16="http://schemas.microsoft.com/office/drawing/2014/main" id="{1E7F3ABD-BE42-4EED-8F3E-1975C1BC2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3" name="Rectangle 78">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ree Photo | Bored and annoyed girl stare camera">
            <a:extLst>
              <a:ext uri="{FF2B5EF4-FFF2-40B4-BE49-F238E27FC236}">
                <a16:creationId xmlns:a16="http://schemas.microsoft.com/office/drawing/2014/main" id="{88D3F96B-CE31-4E8A-A9CF-3B8993E9E93F}"/>
              </a:ext>
            </a:extLst>
          </p:cNvPr>
          <p:cNvPicPr>
            <a:picLocks noGrp="1" noChangeAspect="1" noChangeArrowheads="1"/>
          </p:cNvPicPr>
          <p:nvPr>
            <p:ph idx="1"/>
          </p:nvPr>
        </p:nvPicPr>
        <p:blipFill rotWithShape="1">
          <a:blip r:embed="rId3">
            <a:alphaModFix amt="84000"/>
            <a:extLst>
              <a:ext uri="{28A0092B-C50C-407E-A947-70E740481C1C}">
                <a14:useLocalDpi xmlns:a14="http://schemas.microsoft.com/office/drawing/2010/main" val="0"/>
              </a:ext>
            </a:extLst>
          </a:blip>
          <a:srcRect b="1541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0">
            <a:extLst>
              <a:ext uri="{FF2B5EF4-FFF2-40B4-BE49-F238E27FC236}">
                <a16:creationId xmlns:a16="http://schemas.microsoft.com/office/drawing/2014/main" id="{640449D5-DE6C-45AB-811E-29321C59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418457" y="1418454"/>
            <a:ext cx="6858002" cy="4021087"/>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A58F765F-600D-451C-B040-628BE0DA0B16}"/>
              </a:ext>
            </a:extLst>
          </p:cNvPr>
          <p:cNvSpPr>
            <a:spLocks noGrp="1"/>
          </p:cNvSpPr>
          <p:nvPr>
            <p:ph type="title"/>
          </p:nvPr>
        </p:nvSpPr>
        <p:spPr>
          <a:xfrm>
            <a:off x="685802" y="685799"/>
            <a:ext cx="5565370" cy="1603041"/>
          </a:xfrm>
        </p:spPr>
        <p:txBody>
          <a:bodyPr vert="horz" lIns="91440" tIns="45720" rIns="91440" bIns="45720" rtlCol="0" anchor="b">
            <a:normAutofit/>
          </a:bodyPr>
          <a:lstStyle/>
          <a:p>
            <a:r>
              <a:rPr lang="en-US" i="1" kern="1200">
                <a:solidFill>
                  <a:srgbClr val="000000"/>
                </a:solidFill>
                <a:highlight>
                  <a:srgbClr val="FFFF00"/>
                </a:highlight>
                <a:latin typeface="+mj-lt"/>
                <a:ea typeface="+mj-ea"/>
                <a:cs typeface="+mj-cs"/>
              </a:rPr>
              <a:t>UGH…we KNOW! </a:t>
            </a:r>
          </a:p>
        </p:txBody>
      </p:sp>
      <p:grpSp>
        <p:nvGrpSpPr>
          <p:cNvPr id="4105" name="Group 82">
            <a:extLst>
              <a:ext uri="{FF2B5EF4-FFF2-40B4-BE49-F238E27FC236}">
                <a16:creationId xmlns:a16="http://schemas.microsoft.com/office/drawing/2014/main" id="{81352622-E9B0-487C-B0D9-8BBC464735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4" name="Group 83">
              <a:extLst>
                <a:ext uri="{FF2B5EF4-FFF2-40B4-BE49-F238E27FC236}">
                  <a16:creationId xmlns:a16="http://schemas.microsoft.com/office/drawing/2014/main" id="{503FCD58-16B1-4A6A-A45A-53D20B9055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6" name="Straight Connector 85">
                <a:extLst>
                  <a:ext uri="{FF2B5EF4-FFF2-40B4-BE49-F238E27FC236}">
                    <a16:creationId xmlns:a16="http://schemas.microsoft.com/office/drawing/2014/main" id="{0B8666D0-F4F2-4C03-BF08-FB2D3F7F6D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DBC55E-6D61-48AE-95F7-DBCC1C7B5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4106" name="Oval 84">
              <a:extLst>
                <a:ext uri="{FF2B5EF4-FFF2-40B4-BE49-F238E27FC236}">
                  <a16:creationId xmlns:a16="http://schemas.microsoft.com/office/drawing/2014/main" id="{2A06DBB2-B208-458B-AB3E-3193BE876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857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72" name="Group 71">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74" name="Straight Connector 73">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Oval 72">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77" name="Rectangle 76">
            <a:extLst>
              <a:ext uri="{FF2B5EF4-FFF2-40B4-BE49-F238E27FC236}">
                <a16:creationId xmlns:a16="http://schemas.microsoft.com/office/drawing/2014/main" id="{5AF95C2A-DC97-4FC5-B4D7-ECA8B8A6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ometimes A Band-Aid Solution Is Exactly What You Need - Getting People  Right">
            <a:extLst>
              <a:ext uri="{FF2B5EF4-FFF2-40B4-BE49-F238E27FC236}">
                <a16:creationId xmlns:a16="http://schemas.microsoft.com/office/drawing/2014/main" id="{14D8ACA6-5DD4-4713-8307-0DE038B01E8A}"/>
              </a:ext>
            </a:extLst>
          </p:cNvPr>
          <p:cNvPicPr>
            <a:picLocks noGrp="1" noChangeAspect="1" noChangeArrowheads="1"/>
          </p:cNvPicPr>
          <p:nvPr>
            <p:ph idx="1"/>
          </p:nvPr>
        </p:nvPicPr>
        <p:blipFill rotWithShape="1">
          <a:blip r:embed="rId3">
            <a:alphaModFix amt="84000"/>
            <a:extLst>
              <a:ext uri="{28A0092B-C50C-407E-A947-70E740481C1C}">
                <a14:useLocalDpi xmlns:a14="http://schemas.microsoft.com/office/drawing/2010/main" val="0"/>
              </a:ext>
            </a:extLst>
          </a:blip>
          <a:srcRect t="6607" b="1526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5439" y="231439"/>
            <a:ext cx="6858000" cy="6395122"/>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0967D13E-4D9D-46FA-A2B2-A7E23FF4D9BF}"/>
              </a:ext>
            </a:extLst>
          </p:cNvPr>
          <p:cNvSpPr>
            <a:spLocks noGrp="1"/>
          </p:cNvSpPr>
          <p:nvPr>
            <p:ph type="title"/>
          </p:nvPr>
        </p:nvSpPr>
        <p:spPr>
          <a:xfrm>
            <a:off x="3805267" y="3153104"/>
            <a:ext cx="7700933" cy="3019095"/>
          </a:xfrm>
        </p:spPr>
        <p:txBody>
          <a:bodyPr vert="horz" lIns="91440" tIns="45720" rIns="91440" bIns="45720" rtlCol="0" anchor="b">
            <a:normAutofit/>
          </a:bodyPr>
          <a:lstStyle/>
          <a:p>
            <a:pPr algn="r"/>
            <a:r>
              <a:rPr lang="en-US" sz="6600" i="1" kern="1200">
                <a:solidFill>
                  <a:srgbClr val="000000"/>
                </a:solidFill>
                <a:highlight>
                  <a:srgbClr val="FFFF00"/>
                </a:highlight>
                <a:latin typeface="+mj-lt"/>
                <a:ea typeface="+mj-ea"/>
                <a:cs typeface="+mj-cs"/>
              </a:rPr>
              <a:t>Band-aid solutions…</a:t>
            </a:r>
          </a:p>
        </p:txBody>
      </p:sp>
      <p:grpSp>
        <p:nvGrpSpPr>
          <p:cNvPr id="83" name="Group 82">
            <a:extLst>
              <a:ext uri="{FF2B5EF4-FFF2-40B4-BE49-F238E27FC236}">
                <a16:creationId xmlns:a16="http://schemas.microsoft.com/office/drawing/2014/main" id="{CD90B6BE-4608-41D2-B075-FF612C55AF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84" name="Group 83">
              <a:extLst>
                <a:ext uri="{FF2B5EF4-FFF2-40B4-BE49-F238E27FC236}">
                  <a16:creationId xmlns:a16="http://schemas.microsoft.com/office/drawing/2014/main" id="{90EB12EA-C9EA-45BE-A22A-01D12F1BD6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86" name="Straight Connector 85">
                <a:extLst>
                  <a:ext uri="{FF2B5EF4-FFF2-40B4-BE49-F238E27FC236}">
                    <a16:creationId xmlns:a16="http://schemas.microsoft.com/office/drawing/2014/main" id="{C4162BCC-A310-4FED-9E20-7E50DE98CD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3EAC428-76D3-48E0-92FE-525A3B1ED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85" name="Oval 84">
              <a:extLst>
                <a:ext uri="{FF2B5EF4-FFF2-40B4-BE49-F238E27FC236}">
                  <a16:creationId xmlns:a16="http://schemas.microsoft.com/office/drawing/2014/main" id="{E304A83B-3D40-4647-96E0-5B28DD1E5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986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5AF95C2A-DC97-4FC5-B4D7-ECA8B8A66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on table">
            <a:extLst>
              <a:ext uri="{FF2B5EF4-FFF2-40B4-BE49-F238E27FC236}">
                <a16:creationId xmlns:a16="http://schemas.microsoft.com/office/drawing/2014/main" id="{E5E3406C-0925-4F15-8B83-626509FA27F2}"/>
              </a:ext>
            </a:extLst>
          </p:cNvPr>
          <p:cNvPicPr>
            <a:picLocks noChangeAspect="1"/>
          </p:cNvPicPr>
          <p:nvPr/>
        </p:nvPicPr>
        <p:blipFill rotWithShape="1">
          <a:blip r:embed="rId3">
            <a:alphaModFix amt="84000"/>
          </a:blip>
          <a:srcRect b="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65439" y="231439"/>
            <a:ext cx="6858000" cy="6395122"/>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DED92FD0-2CFA-4885-84C4-C1C7774CDE73}"/>
              </a:ext>
            </a:extLst>
          </p:cNvPr>
          <p:cNvSpPr>
            <a:spLocks noGrp="1"/>
          </p:cNvSpPr>
          <p:nvPr>
            <p:ph type="title"/>
          </p:nvPr>
        </p:nvSpPr>
        <p:spPr>
          <a:xfrm>
            <a:off x="3805267" y="3153104"/>
            <a:ext cx="7700933" cy="3019095"/>
          </a:xfrm>
        </p:spPr>
        <p:txBody>
          <a:bodyPr vert="horz" lIns="91440" tIns="45720" rIns="91440" bIns="45720" rtlCol="0" anchor="b">
            <a:normAutofit/>
          </a:bodyPr>
          <a:lstStyle/>
          <a:p>
            <a:pPr algn="r"/>
            <a:r>
              <a:rPr lang="en-US" sz="6600" i="1" kern="1200">
                <a:solidFill>
                  <a:srgbClr val="000000"/>
                </a:solidFill>
                <a:highlight>
                  <a:srgbClr val="FFFF00"/>
                </a:highlight>
                <a:latin typeface="+mj-lt"/>
                <a:ea typeface="+mj-ea"/>
                <a:cs typeface="+mj-cs"/>
              </a:rPr>
              <a:t>Yet some still went ahead…WHY?</a:t>
            </a:r>
          </a:p>
        </p:txBody>
      </p:sp>
      <p:grpSp>
        <p:nvGrpSpPr>
          <p:cNvPr id="21" name="Group 20">
            <a:extLst>
              <a:ext uri="{FF2B5EF4-FFF2-40B4-BE49-F238E27FC236}">
                <a16:creationId xmlns:a16="http://schemas.microsoft.com/office/drawing/2014/main" id="{CD90B6BE-4608-41D2-B075-FF612C55AF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90EB12EA-C9EA-45BE-A22A-01D12F1BD6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C4162BCC-A310-4FED-9E20-7E50DE98CD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3EAC428-76D3-48E0-92FE-525A3B1EDD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E304A83B-3D40-4647-96E0-5B28DD1E5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384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3F5135F-115E-423C-BE4A-B56C35DC9F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0" name="Group 9">
              <a:extLst>
                <a:ext uri="{FF2B5EF4-FFF2-40B4-BE49-F238E27FC236}">
                  <a16:creationId xmlns:a16="http://schemas.microsoft.com/office/drawing/2014/main" id="{82C1E318-0F1F-4920-8C7D-FBAC66631B5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12" name="Straight Connector 11">
                <a:extLst>
                  <a:ext uri="{FF2B5EF4-FFF2-40B4-BE49-F238E27FC236}">
                    <a16:creationId xmlns:a16="http://schemas.microsoft.com/office/drawing/2014/main" id="{DE4A7237-B6EB-4FB7-8B68-7C27438D47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E00FDE-0838-4B5B-A782-6B6C92DB0A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2BC1B2F3-8E83-4A70-B103-979C67EEC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820014EA-FA79-436A-9FB9-F3F66E347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AF34AB-AE16-45B5-ABC1-801F06223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ess pawn with a shadow of a king">
            <a:extLst>
              <a:ext uri="{FF2B5EF4-FFF2-40B4-BE49-F238E27FC236}">
                <a16:creationId xmlns:a16="http://schemas.microsoft.com/office/drawing/2014/main" id="{2266E0A9-D69B-4A4B-A03C-9891FB8AE60F}"/>
              </a:ext>
            </a:extLst>
          </p:cNvPr>
          <p:cNvPicPr>
            <a:picLocks noChangeAspect="1"/>
          </p:cNvPicPr>
          <p:nvPr/>
        </p:nvPicPr>
        <p:blipFill rotWithShape="1">
          <a:blip r:embed="rId3">
            <a:alphaModFix amt="84000"/>
          </a:blip>
          <a:srcRect t="15699" b="56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91080BBA-334D-47E7-984F-354D2ADEE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59220" y="859221"/>
            <a:ext cx="6858000" cy="5139558"/>
          </a:xfrm>
          <a:prstGeom prst="rect">
            <a:avLst/>
          </a:prstGeom>
          <a:gradFill flip="none" rotWithShape="1">
            <a:gsLst>
              <a:gs pos="0">
                <a:srgbClr val="000000">
                  <a:alpha val="35000"/>
                </a:srgbClr>
              </a:gs>
              <a:gs pos="100000">
                <a:srgbClr val="000000">
                  <a:alpha val="0"/>
                </a:srgbClr>
              </a:gs>
              <a:gs pos="37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350A52A1-740A-46CA-AD36-7281900425A5}"/>
              </a:ext>
            </a:extLst>
          </p:cNvPr>
          <p:cNvSpPr>
            <a:spLocks noGrp="1"/>
          </p:cNvSpPr>
          <p:nvPr>
            <p:ph type="title"/>
          </p:nvPr>
        </p:nvSpPr>
        <p:spPr>
          <a:xfrm>
            <a:off x="1219200" y="479050"/>
            <a:ext cx="6777540" cy="2173278"/>
          </a:xfrm>
        </p:spPr>
        <p:txBody>
          <a:bodyPr vert="horz" lIns="91440" tIns="45720" rIns="91440" bIns="45720" rtlCol="0" anchor="b">
            <a:normAutofit/>
          </a:bodyPr>
          <a:lstStyle/>
          <a:p>
            <a:r>
              <a:rPr lang="en-US" sz="5400" i="1" kern="1200" dirty="0">
                <a:solidFill>
                  <a:srgbClr val="000000"/>
                </a:solidFill>
                <a:highlight>
                  <a:srgbClr val="FFFF00"/>
                </a:highlight>
                <a:latin typeface="+mj-lt"/>
                <a:ea typeface="+mj-ea"/>
                <a:cs typeface="+mj-cs"/>
              </a:rPr>
              <a:t>And some had GREAT SUCCESS!</a:t>
            </a:r>
          </a:p>
        </p:txBody>
      </p:sp>
      <p:grpSp>
        <p:nvGrpSpPr>
          <p:cNvPr id="21" name="Group 20">
            <a:extLst>
              <a:ext uri="{FF2B5EF4-FFF2-40B4-BE49-F238E27FC236}">
                <a16:creationId xmlns:a16="http://schemas.microsoft.com/office/drawing/2014/main" id="{F3833EC7-7DA5-445E-A06F-61263A85ED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2" name="Group 21">
              <a:extLst>
                <a:ext uri="{FF2B5EF4-FFF2-40B4-BE49-F238E27FC236}">
                  <a16:creationId xmlns:a16="http://schemas.microsoft.com/office/drawing/2014/main" id="{D3B20763-0B7D-4F31-A64F-006F366093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4" name="Straight Connector 23">
                <a:extLst>
                  <a:ext uri="{FF2B5EF4-FFF2-40B4-BE49-F238E27FC236}">
                    <a16:creationId xmlns:a16="http://schemas.microsoft.com/office/drawing/2014/main" id="{77051088-813C-4278-AC7C-F116901DB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E20E28-B404-48AB-B511-8EA7D82B26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3" name="Oval 22">
              <a:extLst>
                <a:ext uri="{FF2B5EF4-FFF2-40B4-BE49-F238E27FC236}">
                  <a16:creationId xmlns:a16="http://schemas.microsoft.com/office/drawing/2014/main" id="{5C3966B9-56D5-42A7-84B1-CC398508D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872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7C4707-9C68-44ED-A6DE-88FF7A50F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69060A4-9EDF-4FB5-87A8-A9FC83E4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663" y="217714"/>
            <a:ext cx="6968018" cy="6640286"/>
          </a:xfrm>
          <a:custGeom>
            <a:avLst/>
            <a:gdLst>
              <a:gd name="connsiteX0" fmla="*/ 6352331 w 6968018"/>
              <a:gd name="connsiteY0" fmla="*/ 0 h 6643444"/>
              <a:gd name="connsiteX1" fmla="*/ 6968018 w 6968018"/>
              <a:gd name="connsiteY1" fmla="*/ 6643444 h 6643444"/>
              <a:gd name="connsiteX2" fmla="*/ 561128 w 6968018"/>
              <a:gd name="connsiteY2" fmla="*/ 6643444 h 6643444"/>
              <a:gd name="connsiteX3" fmla="*/ 0 w 6968018"/>
              <a:gd name="connsiteY3" fmla="*/ 588709 h 6643444"/>
            </a:gdLst>
            <a:ahLst/>
            <a:cxnLst>
              <a:cxn ang="0">
                <a:pos x="connsiteX0" y="connsiteY0"/>
              </a:cxn>
              <a:cxn ang="0">
                <a:pos x="connsiteX1" y="connsiteY1"/>
              </a:cxn>
              <a:cxn ang="0">
                <a:pos x="connsiteX2" y="connsiteY2"/>
              </a:cxn>
              <a:cxn ang="0">
                <a:pos x="connsiteX3" y="connsiteY3"/>
              </a:cxn>
            </a:cxnLst>
            <a:rect l="l" t="t" r="r" b="b"/>
            <a:pathLst>
              <a:path w="6968018" h="6643444">
                <a:moveTo>
                  <a:pt x="6352331" y="0"/>
                </a:moveTo>
                <a:lnTo>
                  <a:pt x="6968018" y="6643444"/>
                </a:lnTo>
                <a:lnTo>
                  <a:pt x="561128" y="6643444"/>
                </a:lnTo>
                <a:lnTo>
                  <a:pt x="0" y="588709"/>
                </a:lnTo>
                <a:close/>
              </a:path>
            </a:pathLst>
          </a:custGeom>
          <a:solidFill>
            <a:schemeClr val="tx1"/>
          </a:solidFill>
          <a:ln w="12700" cap="flat" cmpd="sng" algn="ctr">
            <a:noFill/>
            <a:prstDash val="solid"/>
            <a:miter lim="800000"/>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37A4B0-1638-4AFA-91A5-60F8BB49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764" y="379444"/>
            <a:ext cx="6678117" cy="6490996"/>
          </a:xfrm>
          <a:custGeom>
            <a:avLst/>
            <a:gdLst>
              <a:gd name="connsiteX0" fmla="*/ 6004504 w 6647705"/>
              <a:gd name="connsiteY0" fmla="*/ 217 h 6461436"/>
              <a:gd name="connsiteX1" fmla="*/ 6043316 w 6647705"/>
              <a:gd name="connsiteY1" fmla="*/ 21512 h 6461436"/>
              <a:gd name="connsiteX2" fmla="*/ 6200652 w 6647705"/>
              <a:gd name="connsiteY2" fmla="*/ 1719217 h 6461436"/>
              <a:gd name="connsiteX3" fmla="*/ 6206825 w 6647705"/>
              <a:gd name="connsiteY3" fmla="*/ 1785827 h 6461436"/>
              <a:gd name="connsiteX4" fmla="*/ 6221227 w 6647705"/>
              <a:gd name="connsiteY4" fmla="*/ 1822016 h 6461436"/>
              <a:gd name="connsiteX5" fmla="*/ 6237305 w 6647705"/>
              <a:gd name="connsiteY5" fmla="*/ 1858891 h 6461436"/>
              <a:gd name="connsiteX6" fmla="*/ 6245339 w 6647705"/>
              <a:gd name="connsiteY6" fmla="*/ 2011010 h 6461436"/>
              <a:gd name="connsiteX7" fmla="*/ 6243065 w 6647705"/>
              <a:gd name="connsiteY7" fmla="*/ 2066060 h 6461436"/>
              <a:gd name="connsiteX8" fmla="*/ 6238739 w 6647705"/>
              <a:gd name="connsiteY8" fmla="*/ 2104210 h 6461436"/>
              <a:gd name="connsiteX9" fmla="*/ 6237021 w 6647705"/>
              <a:gd name="connsiteY9" fmla="*/ 2111648 h 6461436"/>
              <a:gd name="connsiteX10" fmla="*/ 6259718 w 6647705"/>
              <a:gd name="connsiteY10" fmla="*/ 2356556 h 6461436"/>
              <a:gd name="connsiteX11" fmla="*/ 6264060 w 6647705"/>
              <a:gd name="connsiteY11" fmla="*/ 2374375 h 6461436"/>
              <a:gd name="connsiteX12" fmla="*/ 6267041 w 6647705"/>
              <a:gd name="connsiteY12" fmla="*/ 2435573 h 6461436"/>
              <a:gd name="connsiteX13" fmla="*/ 6271496 w 6647705"/>
              <a:gd name="connsiteY13" fmla="*/ 2444087 h 6461436"/>
              <a:gd name="connsiteX14" fmla="*/ 6647705 w 6647705"/>
              <a:gd name="connsiteY14" fmla="*/ 6461436 h 6461436"/>
              <a:gd name="connsiteX15" fmla="*/ 545408 w 6647705"/>
              <a:gd name="connsiteY15" fmla="*/ 6461436 h 6461436"/>
              <a:gd name="connsiteX16" fmla="*/ 544170 w 6647705"/>
              <a:gd name="connsiteY16" fmla="*/ 6448085 h 6461436"/>
              <a:gd name="connsiteX17" fmla="*/ 533573 w 6647705"/>
              <a:gd name="connsiteY17" fmla="*/ 6434067 h 6461436"/>
              <a:gd name="connsiteX18" fmla="*/ 522439 w 6647705"/>
              <a:gd name="connsiteY18" fmla="*/ 6388375 h 6461436"/>
              <a:gd name="connsiteX19" fmla="*/ 518228 w 6647705"/>
              <a:gd name="connsiteY19" fmla="*/ 6357352 h 6461436"/>
              <a:gd name="connsiteX20" fmla="*/ 518072 w 6647705"/>
              <a:gd name="connsiteY20" fmla="*/ 6352810 h 6461436"/>
              <a:gd name="connsiteX21" fmla="*/ 523971 w 6647705"/>
              <a:gd name="connsiteY21" fmla="*/ 6314577 h 6461436"/>
              <a:gd name="connsiteX22" fmla="*/ 518934 w 6647705"/>
              <a:gd name="connsiteY22" fmla="*/ 6311532 h 6461436"/>
              <a:gd name="connsiteX23" fmla="*/ 513042 w 6647705"/>
              <a:gd name="connsiteY23" fmla="*/ 6300271 h 6461436"/>
              <a:gd name="connsiteX24" fmla="*/ 517740 w 6647705"/>
              <a:gd name="connsiteY24" fmla="*/ 6289716 h 6461436"/>
              <a:gd name="connsiteX25" fmla="*/ 523418 w 6647705"/>
              <a:gd name="connsiteY25" fmla="*/ 6241814 h 6461436"/>
              <a:gd name="connsiteX26" fmla="*/ 523922 w 6647705"/>
              <a:gd name="connsiteY26" fmla="*/ 6229603 h 6461436"/>
              <a:gd name="connsiteX27" fmla="*/ 67 w 6647705"/>
              <a:gd name="connsiteY27" fmla="*/ 577048 h 6461436"/>
              <a:gd name="connsiteX28" fmla="*/ 34408 w 6647705"/>
              <a:gd name="connsiteY28" fmla="*/ 548975 h 6461436"/>
              <a:gd name="connsiteX29" fmla="*/ 6004504 w 6647705"/>
              <a:gd name="connsiteY29" fmla="*/ 217 h 646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a:blipFill dpi="0" rotWithShape="1">
            <a:blip r:embed="rId2"/>
            <a:srcRect/>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5D544BF1-6DB4-4A99-B0F0-419E2AC32C16}"/>
              </a:ext>
            </a:extLst>
          </p:cNvPr>
          <p:cNvPicPr>
            <a:picLocks noChangeAspect="1"/>
          </p:cNvPicPr>
          <p:nvPr/>
        </p:nvPicPr>
        <p:blipFill rotWithShape="1">
          <a:blip r:embed="rId3">
            <a:alphaModFix amt="84000"/>
          </a:blip>
          <a:srcRect l="36727" r="-1" b="-1"/>
          <a:stretch/>
        </p:blipFill>
        <p:spPr>
          <a:xfrm>
            <a:off x="457850" y="379444"/>
            <a:ext cx="6678117" cy="6490996"/>
          </a:xfrm>
          <a:custGeom>
            <a:avLst/>
            <a:gdLst/>
            <a:ahLst/>
            <a:cxnLst/>
            <a:rect l="l" t="t" r="r" b="b"/>
            <a:pathLst>
              <a:path w="6647705" h="6461436">
                <a:moveTo>
                  <a:pt x="6004504" y="217"/>
                </a:moveTo>
                <a:cubicBezTo>
                  <a:pt x="6024678" y="-1575"/>
                  <a:pt x="6042004" y="7929"/>
                  <a:pt x="6043316" y="21512"/>
                </a:cubicBezTo>
                <a:lnTo>
                  <a:pt x="6200652" y="1719217"/>
                </a:lnTo>
                <a:lnTo>
                  <a:pt x="6206825" y="1785827"/>
                </a:lnTo>
                <a:lnTo>
                  <a:pt x="6221227" y="1822016"/>
                </a:lnTo>
                <a:cubicBezTo>
                  <a:pt x="6213856" y="1837795"/>
                  <a:pt x="6231996" y="1847154"/>
                  <a:pt x="6237305" y="1858891"/>
                </a:cubicBezTo>
                <a:lnTo>
                  <a:pt x="6245339" y="2011010"/>
                </a:lnTo>
                <a:lnTo>
                  <a:pt x="6243065" y="2066060"/>
                </a:lnTo>
                <a:lnTo>
                  <a:pt x="6238739" y="2104210"/>
                </a:lnTo>
                <a:lnTo>
                  <a:pt x="6237021" y="2111648"/>
                </a:lnTo>
                <a:lnTo>
                  <a:pt x="6259718" y="2356556"/>
                </a:lnTo>
                <a:lnTo>
                  <a:pt x="6264060" y="2374375"/>
                </a:lnTo>
                <a:lnTo>
                  <a:pt x="6267041" y="2435573"/>
                </a:lnTo>
                <a:lnTo>
                  <a:pt x="6271496" y="2444087"/>
                </a:lnTo>
                <a:lnTo>
                  <a:pt x="6647705" y="6461436"/>
                </a:lnTo>
                <a:lnTo>
                  <a:pt x="545408" y="6461436"/>
                </a:lnTo>
                <a:lnTo>
                  <a:pt x="544170" y="6448085"/>
                </a:lnTo>
                <a:lnTo>
                  <a:pt x="533573" y="6434067"/>
                </a:lnTo>
                <a:lnTo>
                  <a:pt x="522439" y="6388375"/>
                </a:lnTo>
                <a:lnTo>
                  <a:pt x="518228" y="6357352"/>
                </a:lnTo>
                <a:lnTo>
                  <a:pt x="518072" y="6352810"/>
                </a:lnTo>
                <a:lnTo>
                  <a:pt x="523971" y="6314577"/>
                </a:lnTo>
                <a:cubicBezTo>
                  <a:pt x="522183" y="6313865"/>
                  <a:pt x="520483" y="6312841"/>
                  <a:pt x="518934" y="6311532"/>
                </a:cubicBezTo>
                <a:lnTo>
                  <a:pt x="513042" y="6300271"/>
                </a:lnTo>
                <a:lnTo>
                  <a:pt x="517740" y="6289716"/>
                </a:lnTo>
                <a:lnTo>
                  <a:pt x="523418" y="6241814"/>
                </a:lnTo>
                <a:lnTo>
                  <a:pt x="523922" y="6229603"/>
                </a:lnTo>
                <a:lnTo>
                  <a:pt x="67" y="577048"/>
                </a:lnTo>
                <a:cubicBezTo>
                  <a:pt x="-1138" y="563427"/>
                  <a:pt x="14205" y="550882"/>
                  <a:pt x="34408" y="548975"/>
                </a:cubicBezTo>
                <a:cubicBezTo>
                  <a:pt x="2024440" y="366055"/>
                  <a:pt x="4014473" y="183136"/>
                  <a:pt x="6004504" y="217"/>
                </a:cubicBezTo>
                <a:close/>
              </a:path>
            </a:pathLst>
          </a:custGeom>
        </p:spPr>
      </p:pic>
      <p:sp>
        <p:nvSpPr>
          <p:cNvPr id="2" name="Titel 1">
            <a:extLst>
              <a:ext uri="{FF2B5EF4-FFF2-40B4-BE49-F238E27FC236}">
                <a16:creationId xmlns:a16="http://schemas.microsoft.com/office/drawing/2014/main" id="{2A227FAD-FBB9-4F8B-81EA-728127938834}"/>
              </a:ext>
            </a:extLst>
          </p:cNvPr>
          <p:cNvSpPr>
            <a:spLocks noGrp="1"/>
          </p:cNvSpPr>
          <p:nvPr>
            <p:ph type="title"/>
          </p:nvPr>
        </p:nvSpPr>
        <p:spPr>
          <a:xfrm>
            <a:off x="5933208" y="681036"/>
            <a:ext cx="5572992" cy="1916505"/>
          </a:xfrm>
        </p:spPr>
        <p:txBody>
          <a:bodyPr>
            <a:normAutofit/>
          </a:bodyPr>
          <a:lstStyle/>
          <a:p>
            <a:r>
              <a:rPr lang="da-DK" dirty="0"/>
              <a:t>Calls for an </a:t>
            </a:r>
            <a:r>
              <a:rPr lang="da-DK" dirty="0" err="1"/>
              <a:t>investigation</a:t>
            </a:r>
            <a:r>
              <a:rPr lang="da-DK" dirty="0"/>
              <a:t>!</a:t>
            </a:r>
          </a:p>
        </p:txBody>
      </p:sp>
      <p:sp>
        <p:nvSpPr>
          <p:cNvPr id="15" name="Freeform: Shape 14">
            <a:extLst>
              <a:ext uri="{FF2B5EF4-FFF2-40B4-BE49-F238E27FC236}">
                <a16:creationId xmlns:a16="http://schemas.microsoft.com/office/drawing/2014/main" id="{60376AD7-5814-4A2B-B3FC-395355E3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830335">
            <a:off x="463402" y="118600"/>
            <a:ext cx="444795" cy="1868387"/>
          </a:xfrm>
          <a:custGeom>
            <a:avLst/>
            <a:gdLst>
              <a:gd name="connsiteX0" fmla="*/ 0 w 444795"/>
              <a:gd name="connsiteY0" fmla="*/ 78388 h 1868387"/>
              <a:gd name="connsiteX1" fmla="*/ 39454 w 444795"/>
              <a:gd name="connsiteY1" fmla="*/ 66552 h 1868387"/>
              <a:gd name="connsiteX2" fmla="*/ 139617 w 444795"/>
              <a:gd name="connsiteY2" fmla="*/ 42263 h 1868387"/>
              <a:gd name="connsiteX3" fmla="*/ 193778 w 444795"/>
              <a:gd name="connsiteY3" fmla="*/ 51160 h 1868387"/>
              <a:gd name="connsiteX4" fmla="*/ 261389 w 444795"/>
              <a:gd name="connsiteY4" fmla="*/ 36852 h 1868387"/>
              <a:gd name="connsiteX5" fmla="*/ 274876 w 444795"/>
              <a:gd name="connsiteY5" fmla="*/ 37840 h 1868387"/>
              <a:gd name="connsiteX6" fmla="*/ 280032 w 444795"/>
              <a:gd name="connsiteY6" fmla="*/ 48921 h 1868387"/>
              <a:gd name="connsiteX7" fmla="*/ 284781 w 444795"/>
              <a:gd name="connsiteY7" fmla="*/ 50980 h 1868387"/>
              <a:gd name="connsiteX8" fmla="*/ 300007 w 444795"/>
              <a:gd name="connsiteY8" fmla="*/ 37078 h 1868387"/>
              <a:gd name="connsiteX9" fmla="*/ 375999 w 444795"/>
              <a:gd name="connsiteY9" fmla="*/ 45281 h 1868387"/>
              <a:gd name="connsiteX10" fmla="*/ 417584 w 444795"/>
              <a:gd name="connsiteY10" fmla="*/ 9727 h 1868387"/>
              <a:gd name="connsiteX11" fmla="*/ 444795 w 444795"/>
              <a:gd name="connsiteY11" fmla="*/ 0 h 1868387"/>
              <a:gd name="connsiteX12" fmla="*/ 444795 w 444795"/>
              <a:gd name="connsiteY12" fmla="*/ 1864840 h 1868387"/>
              <a:gd name="connsiteX13" fmla="*/ 430079 w 444795"/>
              <a:gd name="connsiteY13" fmla="*/ 1860813 h 1868387"/>
              <a:gd name="connsiteX14" fmla="*/ 383783 w 444795"/>
              <a:gd name="connsiteY14" fmla="*/ 1862444 h 1868387"/>
              <a:gd name="connsiteX15" fmla="*/ 370358 w 444795"/>
              <a:gd name="connsiteY15" fmla="*/ 1868387 h 1868387"/>
              <a:gd name="connsiteX16" fmla="*/ 336658 w 444795"/>
              <a:gd name="connsiteY16" fmla="*/ 1868387 h 1868387"/>
              <a:gd name="connsiteX17" fmla="*/ 306546 w 444795"/>
              <a:gd name="connsiteY17" fmla="*/ 1858526 h 1868387"/>
              <a:gd name="connsiteX18" fmla="*/ 236457 w 444795"/>
              <a:gd name="connsiteY18" fmla="*/ 1847671 h 1868387"/>
              <a:gd name="connsiteX19" fmla="*/ 205722 w 444795"/>
              <a:gd name="connsiteY19" fmla="*/ 1841430 h 1868387"/>
              <a:gd name="connsiteX20" fmla="*/ 181807 w 444795"/>
              <a:gd name="connsiteY20" fmla="*/ 1823771 h 1868387"/>
              <a:gd name="connsiteX21" fmla="*/ 178439 w 444795"/>
              <a:gd name="connsiteY21" fmla="*/ 1808957 h 1868387"/>
              <a:gd name="connsiteX22" fmla="*/ 161935 w 444795"/>
              <a:gd name="connsiteY22" fmla="*/ 1803551 h 1868387"/>
              <a:gd name="connsiteX23" fmla="*/ 158071 w 444795"/>
              <a:gd name="connsiteY23" fmla="*/ 1799541 h 1868387"/>
              <a:gd name="connsiteX24" fmla="*/ 135376 w 444795"/>
              <a:gd name="connsiteY24" fmla="*/ 1779136 h 1868387"/>
              <a:gd name="connsiteX25" fmla="*/ 132952 w 444795"/>
              <a:gd name="connsiteY25" fmla="*/ 1786380 h 1868387"/>
              <a:gd name="connsiteX26" fmla="*/ 0 w 444795"/>
              <a:gd name="connsiteY26" fmla="*/ 1663146 h 186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95" h="1868387">
                <a:moveTo>
                  <a:pt x="0" y="78388"/>
                </a:moveTo>
                <a:lnTo>
                  <a:pt x="39454" y="66552"/>
                </a:lnTo>
                <a:cubicBezTo>
                  <a:pt x="73377" y="59047"/>
                  <a:pt x="108602" y="54461"/>
                  <a:pt x="139617" y="42263"/>
                </a:cubicBezTo>
                <a:cubicBezTo>
                  <a:pt x="180799" y="87869"/>
                  <a:pt x="156173" y="44723"/>
                  <a:pt x="193778" y="51160"/>
                </a:cubicBezTo>
                <a:lnTo>
                  <a:pt x="261389" y="36852"/>
                </a:lnTo>
                <a:lnTo>
                  <a:pt x="274876" y="37840"/>
                </a:lnTo>
                <a:lnTo>
                  <a:pt x="280032" y="48921"/>
                </a:lnTo>
                <a:lnTo>
                  <a:pt x="284781" y="50980"/>
                </a:lnTo>
                <a:lnTo>
                  <a:pt x="300007" y="37078"/>
                </a:lnTo>
                <a:cubicBezTo>
                  <a:pt x="322467" y="29589"/>
                  <a:pt x="353078" y="47149"/>
                  <a:pt x="375999" y="45281"/>
                </a:cubicBezTo>
                <a:cubicBezTo>
                  <a:pt x="382977" y="27666"/>
                  <a:pt x="397501" y="17994"/>
                  <a:pt x="417584" y="9727"/>
                </a:cubicBezTo>
                <a:lnTo>
                  <a:pt x="444795" y="0"/>
                </a:lnTo>
                <a:lnTo>
                  <a:pt x="444795" y="1864840"/>
                </a:lnTo>
                <a:lnTo>
                  <a:pt x="430079" y="1860813"/>
                </a:lnTo>
                <a:cubicBezTo>
                  <a:pt x="411946" y="1857931"/>
                  <a:pt x="392950" y="1858479"/>
                  <a:pt x="383783" y="1862444"/>
                </a:cubicBezTo>
                <a:lnTo>
                  <a:pt x="370358" y="1868387"/>
                </a:lnTo>
                <a:lnTo>
                  <a:pt x="336658" y="1868387"/>
                </a:lnTo>
                <a:lnTo>
                  <a:pt x="306546" y="1858526"/>
                </a:lnTo>
                <a:cubicBezTo>
                  <a:pt x="280888" y="1847233"/>
                  <a:pt x="256422" y="1834783"/>
                  <a:pt x="236457" y="1847671"/>
                </a:cubicBezTo>
                <a:cubicBezTo>
                  <a:pt x="224964" y="1848497"/>
                  <a:pt x="214878" y="1845991"/>
                  <a:pt x="205722" y="1841430"/>
                </a:cubicBezTo>
                <a:lnTo>
                  <a:pt x="181807" y="1823771"/>
                </a:lnTo>
                <a:lnTo>
                  <a:pt x="178439" y="1808957"/>
                </a:lnTo>
                <a:lnTo>
                  <a:pt x="161935" y="1803551"/>
                </a:lnTo>
                <a:lnTo>
                  <a:pt x="158071" y="1799541"/>
                </a:lnTo>
                <a:cubicBezTo>
                  <a:pt x="150700" y="1791836"/>
                  <a:pt x="143295" y="1784610"/>
                  <a:pt x="135376" y="1779136"/>
                </a:cubicBezTo>
                <a:lnTo>
                  <a:pt x="132952" y="1786380"/>
                </a:lnTo>
                <a:lnTo>
                  <a:pt x="0" y="1663146"/>
                </a:lnTo>
                <a:close/>
              </a:path>
            </a:pathLst>
          </a:custGeom>
          <a:blipFill dpi="0" rotWithShape="1">
            <a:blip r:embed="rId4">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id="{C355FB57-1441-4BCA-B2BD-753DAA544868}"/>
              </a:ext>
            </a:extLst>
          </p:cNvPr>
          <p:cNvSpPr>
            <a:spLocks noGrp="1"/>
          </p:cNvSpPr>
          <p:nvPr>
            <p:ph idx="1"/>
          </p:nvPr>
        </p:nvSpPr>
        <p:spPr>
          <a:xfrm>
            <a:off x="7593645" y="3060863"/>
            <a:ext cx="4292692" cy="3116101"/>
          </a:xfrm>
        </p:spPr>
        <p:txBody>
          <a:bodyPr>
            <a:normAutofit/>
          </a:bodyPr>
          <a:lstStyle/>
          <a:p>
            <a:pPr marL="0" indent="0">
              <a:buNone/>
            </a:pPr>
            <a:r>
              <a:rPr lang="en-US" dirty="0">
                <a:effectLst/>
                <a:ea typeface="Calibri" panose="020F0502020204030204" pitchFamily="34" charset="0"/>
              </a:rPr>
              <a:t>We therefore wanted to answer </a:t>
            </a:r>
            <a:r>
              <a:rPr lang="en-US" dirty="0" err="1">
                <a:effectLst/>
                <a:ea typeface="Calibri" panose="020F0502020204030204" pitchFamily="34" charset="0"/>
              </a:rPr>
              <a:t>Armbrecht</a:t>
            </a:r>
            <a:r>
              <a:rPr lang="en-US" dirty="0">
                <a:effectLst/>
                <a:ea typeface="Calibri" panose="020F0502020204030204" pitchFamily="34" charset="0"/>
              </a:rPr>
              <a:t> </a:t>
            </a:r>
            <a:r>
              <a:rPr lang="en-US" i="1" dirty="0">
                <a:effectLst/>
                <a:ea typeface="Calibri" panose="020F0502020204030204" pitchFamily="34" charset="0"/>
              </a:rPr>
              <a:t>et al.</a:t>
            </a:r>
            <a:r>
              <a:rPr lang="en-US" dirty="0">
                <a:effectLst/>
                <a:ea typeface="Calibri" panose="020F0502020204030204" pitchFamily="34" charset="0"/>
              </a:rPr>
              <a:t>’s (2020, p.8) call for event and festival research during the COVID-19 pandemic to explore “the importance of understanding failure, crisis, innovation and recovery”.</a:t>
            </a:r>
            <a:endParaRPr lang="da-DK" dirty="0"/>
          </a:p>
        </p:txBody>
      </p:sp>
      <p:grpSp>
        <p:nvGrpSpPr>
          <p:cNvPr id="17" name="Group 16">
            <a:extLst>
              <a:ext uri="{FF2B5EF4-FFF2-40B4-BE49-F238E27FC236}">
                <a16:creationId xmlns:a16="http://schemas.microsoft.com/office/drawing/2014/main" id="{D2D2835C-DDE9-4332-9476-94B711F053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18" name="Group 17">
              <a:extLst>
                <a:ext uri="{FF2B5EF4-FFF2-40B4-BE49-F238E27FC236}">
                  <a16:creationId xmlns:a16="http://schemas.microsoft.com/office/drawing/2014/main" id="{37647015-EE9A-4F89-A88A-DC5786E6638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20" name="Straight Connector 19">
                <a:extLst>
                  <a:ext uri="{FF2B5EF4-FFF2-40B4-BE49-F238E27FC236}">
                    <a16:creationId xmlns:a16="http://schemas.microsoft.com/office/drawing/2014/main" id="{CB275C9D-23AD-4120-B860-4A64988102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793833-C4D8-475A-86F4-45B2FFCF4F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CBDF05EB-F6AC-4339-BC6E-8D6527685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2807661"/>
      </p:ext>
    </p:extLst>
  </p:cSld>
  <p:clrMapOvr>
    <a:masterClrMapping/>
  </p:clrMapOvr>
</p:sld>
</file>

<file path=ppt/theme/theme1.xml><?xml version="1.0" encoding="utf-8"?>
<a:theme xmlns:a="http://schemas.openxmlformats.org/drawingml/2006/main" name="StreetscapeVTI">
  <a:themeElements>
    <a:clrScheme name="AnalogousFromRegularSeedLeftStep">
      <a:dk1>
        <a:srgbClr val="000000"/>
      </a:dk1>
      <a:lt1>
        <a:srgbClr val="FFFFFF"/>
      </a:lt1>
      <a:dk2>
        <a:srgbClr val="31231C"/>
      </a:dk2>
      <a:lt2>
        <a:srgbClr val="F3F0F2"/>
      </a:lt2>
      <a:accent1>
        <a:srgbClr val="35B674"/>
      </a:accent1>
      <a:accent2>
        <a:srgbClr val="29B933"/>
      </a:accent2>
      <a:accent3>
        <a:srgbClr val="60B334"/>
      </a:accent3>
      <a:accent4>
        <a:srgbClr val="8CAB26"/>
      </a:accent4>
      <a:accent5>
        <a:srgbClr val="B8A035"/>
      </a:accent5>
      <a:accent6>
        <a:srgbClr val="C1672B"/>
      </a:accent6>
      <a:hlink>
        <a:srgbClr val="BF4182"/>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docProps/app.xml><?xml version="1.0" encoding="utf-8"?>
<Properties xmlns="http://schemas.openxmlformats.org/officeDocument/2006/extended-properties" xmlns:vt="http://schemas.openxmlformats.org/officeDocument/2006/docPropsVTypes">
  <TotalTime>138</TotalTime>
  <Words>1294</Words>
  <Application>Microsoft Office PowerPoint</Application>
  <PresentationFormat>Widescreen</PresentationFormat>
  <Paragraphs>110</Paragraphs>
  <Slides>26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Consolas</vt:lpstr>
      <vt:lpstr>Franklin Gothic Heavy</vt:lpstr>
      <vt:lpstr>Palatino Linotype</vt:lpstr>
      <vt:lpstr>StreetscapeVTI</vt:lpstr>
      <vt:lpstr>Event Innovation in Times of Uncertainty</vt:lpstr>
      <vt:lpstr>PowerPoint-præsentation</vt:lpstr>
      <vt:lpstr>PowerPoint-præsentation</vt:lpstr>
      <vt:lpstr>PowerPoint-præsentation</vt:lpstr>
      <vt:lpstr>UGH…we KNOW! </vt:lpstr>
      <vt:lpstr>Band-aid solutions…</vt:lpstr>
      <vt:lpstr>Yet some still went ahead…WHY?</vt:lpstr>
      <vt:lpstr>And some had GREAT SUCCESS!</vt:lpstr>
      <vt:lpstr>Calls for an investigation!</vt:lpstr>
      <vt:lpstr>Resilience and Innovation:  Key concepts</vt:lpstr>
      <vt:lpstr>On resilience….</vt:lpstr>
      <vt:lpstr>On innovation…</vt:lpstr>
      <vt:lpstr>Our take….</vt:lpstr>
      <vt:lpstr>Our take….</vt:lpstr>
      <vt:lpstr>Our study</vt:lpstr>
      <vt:lpstr>FC Midtjylland: Drive-in Football</vt:lpstr>
      <vt:lpstr>KRIXRUN: Run Alone Denmark (Løb Alene Danmark)</vt:lpstr>
      <vt:lpstr>Bergen International Festival</vt:lpstr>
      <vt:lpstr>Steinkjer Festival</vt:lpstr>
      <vt:lpstr>Overview of innovations</vt:lpstr>
      <vt:lpstr>Sustaining, Adaptive and Transformative Innovations: Insights </vt:lpstr>
      <vt:lpstr>User-driven Innovation:  Customer and organization values at the forefront</vt:lpstr>
      <vt:lpstr>Fostering Innovative Environments</vt:lpstr>
      <vt:lpstr>Digital Technologies: An innovative strategy to enhance the experience platform and to redefine event space</vt:lpstr>
      <vt:lpstr>Government assistance:  Catalyst or Crutch?</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Innovation in Times of Uncertainty</dc:title>
  <dc:creator>Christian Ribeiro Maagaard Dragin-Jensen</dc:creator>
  <cp:lastModifiedBy>Christian Ribeiro Maagaard Dragin-Jensen</cp:lastModifiedBy>
  <cp:revision>1</cp:revision>
  <dcterms:created xsi:type="dcterms:W3CDTF">2021-10-04T08:42:02Z</dcterms:created>
  <dcterms:modified xsi:type="dcterms:W3CDTF">2022-09-19T07:02:58Z</dcterms:modified>
</cp:coreProperties>
</file>