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48" r:id="rId5"/>
  </p:sldMasterIdLst>
  <p:notesMasterIdLst>
    <p:notesMasterId r:id="rId18"/>
  </p:notesMasterIdLst>
  <p:sldIdLst>
    <p:sldId id="425" r:id="rId6"/>
    <p:sldId id="410" r:id="rId7"/>
    <p:sldId id="411" r:id="rId8"/>
    <p:sldId id="412" r:id="rId9"/>
    <p:sldId id="418" r:id="rId10"/>
    <p:sldId id="413" r:id="rId11"/>
    <p:sldId id="422" r:id="rId12"/>
    <p:sldId id="414" r:id="rId13"/>
    <p:sldId id="423" r:id="rId14"/>
    <p:sldId id="419" r:id="rId15"/>
    <p:sldId id="415" r:id="rId16"/>
    <p:sldId id="42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41336-1E03-42E8-8FFA-6BA6B8FA677F}" v="12" dt="2021-08-23T10:32:46.10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50529" autoAdjust="0"/>
  </p:normalViewPr>
  <p:slideViewPr>
    <p:cSldViewPr snapToGrid="0">
      <p:cViewPr varScale="1">
        <p:scale>
          <a:sx n="53" d="100"/>
          <a:sy n="53" d="100"/>
        </p:scale>
        <p:origin x="2706" y="7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70" d="100"/>
          <a:sy n="70" d="100"/>
        </p:scale>
        <p:origin x="296" y="-7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Staun" userId="37a082e8-0907-44cf-8d52-f6e3039af8d1" providerId="ADAL" clId="{51AC5338-988E-4B2F-A52A-870387D6BC0C}"/>
    <pc:docChg chg="undo custSel addSld modSld sldOrd">
      <pc:chgData name="Rikke Staun" userId="37a082e8-0907-44cf-8d52-f6e3039af8d1" providerId="ADAL" clId="{51AC5338-988E-4B2F-A52A-870387D6BC0C}" dt="2021-02-12T08:18:11.174" v="571"/>
      <pc:docMkLst>
        <pc:docMk/>
      </pc:docMkLst>
      <pc:sldChg chg="modSp mod">
        <pc:chgData name="Rikke Staun" userId="37a082e8-0907-44cf-8d52-f6e3039af8d1" providerId="ADAL" clId="{51AC5338-988E-4B2F-A52A-870387D6BC0C}" dt="2021-02-12T08:08:51.934" v="117" actId="27636"/>
        <pc:sldMkLst>
          <pc:docMk/>
          <pc:sldMk cId="3799263437" sldId="435"/>
        </pc:sldMkLst>
        <pc:spChg chg="mod">
          <ac:chgData name="Rikke Staun" userId="37a082e8-0907-44cf-8d52-f6e3039af8d1" providerId="ADAL" clId="{51AC5338-988E-4B2F-A52A-870387D6BC0C}" dt="2021-02-12T08:08:51.934" v="117" actId="27636"/>
          <ac:spMkLst>
            <pc:docMk/>
            <pc:sldMk cId="3799263437" sldId="435"/>
            <ac:spMk id="3" creationId="{00000000-0000-0000-0000-000000000000}"/>
          </ac:spMkLst>
        </pc:spChg>
      </pc:sldChg>
      <pc:sldChg chg="mod modShow">
        <pc:chgData name="Rikke Staun" userId="37a082e8-0907-44cf-8d52-f6e3039af8d1" providerId="ADAL" clId="{51AC5338-988E-4B2F-A52A-870387D6BC0C}" dt="2021-02-12T07:37:41.119" v="0" actId="729"/>
        <pc:sldMkLst>
          <pc:docMk/>
          <pc:sldMk cId="1920142188" sldId="440"/>
        </pc:sldMkLst>
      </pc:sldChg>
      <pc:sldChg chg="mod modShow">
        <pc:chgData name="Rikke Staun" userId="37a082e8-0907-44cf-8d52-f6e3039af8d1" providerId="ADAL" clId="{51AC5338-988E-4B2F-A52A-870387D6BC0C}" dt="2021-02-12T07:48:15.019" v="44" actId="729"/>
        <pc:sldMkLst>
          <pc:docMk/>
          <pc:sldMk cId="1860584675" sldId="443"/>
        </pc:sldMkLst>
      </pc:sldChg>
      <pc:sldChg chg="modSp mod">
        <pc:chgData name="Rikke Staun" userId="37a082e8-0907-44cf-8d52-f6e3039af8d1" providerId="ADAL" clId="{51AC5338-988E-4B2F-A52A-870387D6BC0C}" dt="2021-02-12T07:38:46.720" v="42" actId="27636"/>
        <pc:sldMkLst>
          <pc:docMk/>
          <pc:sldMk cId="1375129164" sldId="444"/>
        </pc:sldMkLst>
        <pc:spChg chg="mod">
          <ac:chgData name="Rikke Staun" userId="37a082e8-0907-44cf-8d52-f6e3039af8d1" providerId="ADAL" clId="{51AC5338-988E-4B2F-A52A-870387D6BC0C}" dt="2021-02-12T07:38:46.720" v="42" actId="27636"/>
          <ac:spMkLst>
            <pc:docMk/>
            <pc:sldMk cId="1375129164" sldId="444"/>
            <ac:spMk id="3" creationId="{91A8A8CB-E22D-4A99-A72D-0C1DD50A1F10}"/>
          </ac:spMkLst>
        </pc:spChg>
      </pc:sldChg>
      <pc:sldChg chg="ord">
        <pc:chgData name="Rikke Staun" userId="37a082e8-0907-44cf-8d52-f6e3039af8d1" providerId="ADAL" clId="{51AC5338-988E-4B2F-A52A-870387D6BC0C}" dt="2021-02-12T07:38:00.273" v="2"/>
        <pc:sldMkLst>
          <pc:docMk/>
          <pc:sldMk cId="1969782454" sldId="457"/>
        </pc:sldMkLst>
      </pc:sldChg>
      <pc:sldChg chg="mod ord modShow">
        <pc:chgData name="Rikke Staun" userId="37a082e8-0907-44cf-8d52-f6e3039af8d1" providerId="ADAL" clId="{51AC5338-988E-4B2F-A52A-870387D6BC0C}" dt="2021-02-12T08:18:11.174" v="571"/>
        <pc:sldMkLst>
          <pc:docMk/>
          <pc:sldMk cId="3027483257" sldId="461"/>
        </pc:sldMkLst>
      </pc:sldChg>
      <pc:sldChg chg="ord">
        <pc:chgData name="Rikke Staun" userId="37a082e8-0907-44cf-8d52-f6e3039af8d1" providerId="ADAL" clId="{51AC5338-988E-4B2F-A52A-870387D6BC0C}" dt="2021-02-12T08:17:58.244" v="569"/>
        <pc:sldMkLst>
          <pc:docMk/>
          <pc:sldMk cId="3456219784" sldId="462"/>
        </pc:sldMkLst>
      </pc:sldChg>
      <pc:sldChg chg="modSp mod modShow">
        <pc:chgData name="Rikke Staun" userId="37a082e8-0907-44cf-8d52-f6e3039af8d1" providerId="ADAL" clId="{51AC5338-988E-4B2F-A52A-870387D6BC0C}" dt="2021-02-12T08:17:05.815" v="567" actId="729"/>
        <pc:sldMkLst>
          <pc:docMk/>
          <pc:sldMk cId="3635023101" sldId="470"/>
        </pc:sldMkLst>
        <pc:spChg chg="mod">
          <ac:chgData name="Rikke Staun" userId="37a082e8-0907-44cf-8d52-f6e3039af8d1" providerId="ADAL" clId="{51AC5338-988E-4B2F-A52A-870387D6BC0C}" dt="2021-02-12T08:16:47.825" v="566" actId="20577"/>
          <ac:spMkLst>
            <pc:docMk/>
            <pc:sldMk cId="3635023101" sldId="470"/>
            <ac:spMk id="3" creationId="{DED67234-98A9-4065-B05B-BA0AE9C232B4}"/>
          </ac:spMkLst>
        </pc:spChg>
      </pc:sldChg>
      <pc:sldChg chg="addSp delSp modSp new mod setBg modClrScheme addAnim delAnim setClrOvrMap delDesignElem chgLayout modNotesTx">
        <pc:chgData name="Rikke Staun" userId="37a082e8-0907-44cf-8d52-f6e3039af8d1" providerId="ADAL" clId="{51AC5338-988E-4B2F-A52A-870387D6BC0C}" dt="2021-02-12T08:09:09.375" v="130" actId="20577"/>
        <pc:sldMkLst>
          <pc:docMk/>
          <pc:sldMk cId="423148349" sldId="471"/>
        </pc:sldMkLst>
        <pc:spChg chg="mod ord">
          <ac:chgData name="Rikke Staun" userId="37a082e8-0907-44cf-8d52-f6e3039af8d1" providerId="ADAL" clId="{51AC5338-988E-4B2F-A52A-870387D6BC0C}" dt="2021-02-12T08:05:40.964" v="115" actId="20577"/>
          <ac:spMkLst>
            <pc:docMk/>
            <pc:sldMk cId="423148349" sldId="471"/>
            <ac:spMk id="2" creationId="{0DC1835F-51A1-45CB-B290-8389A8A3959E}"/>
          </ac:spMkLst>
        </pc:spChg>
        <pc:spChg chg="del mod ord">
          <ac:chgData name="Rikke Staun" userId="37a082e8-0907-44cf-8d52-f6e3039af8d1" providerId="ADAL" clId="{51AC5338-988E-4B2F-A52A-870387D6BC0C}" dt="2021-02-12T07:48:49.001" v="61" actId="700"/>
          <ac:spMkLst>
            <pc:docMk/>
            <pc:sldMk cId="423148349" sldId="471"/>
            <ac:spMk id="3" creationId="{6F9AAE8C-28B3-4B57-8E7B-DC50C93EABF8}"/>
          </ac:spMkLst>
        </pc:spChg>
        <pc:spChg chg="mod ord">
          <ac:chgData name="Rikke Staun" userId="37a082e8-0907-44cf-8d52-f6e3039af8d1" providerId="ADAL" clId="{51AC5338-988E-4B2F-A52A-870387D6BC0C}" dt="2021-02-12T07:49:00.690" v="70" actId="26606"/>
          <ac:spMkLst>
            <pc:docMk/>
            <pc:sldMk cId="423148349" sldId="471"/>
            <ac:spMk id="4" creationId="{AD659C0B-7DEC-4DA7-8EE2-B6389D0B3B6B}"/>
          </ac:spMkLst>
        </pc:spChg>
        <pc:spChg chg="add del mod ord">
          <ac:chgData name="Rikke Staun" userId="37a082e8-0907-44cf-8d52-f6e3039af8d1" providerId="ADAL" clId="{51AC5338-988E-4B2F-A52A-870387D6BC0C}" dt="2021-02-12T07:48:56.898" v="65" actId="478"/>
          <ac:spMkLst>
            <pc:docMk/>
            <pc:sldMk cId="423148349" sldId="471"/>
            <ac:spMk id="7" creationId="{4DDCD6D3-EACC-4B24-A402-06C3CF8E9EE5}"/>
          </ac:spMkLst>
        </pc:spChg>
        <pc:spChg chg="add del">
          <ac:chgData name="Rikke Staun" userId="37a082e8-0907-44cf-8d52-f6e3039af8d1" providerId="ADAL" clId="{51AC5338-988E-4B2F-A52A-870387D6BC0C}" dt="2021-02-12T07:49:00.624" v="69" actId="26606"/>
          <ac:spMkLst>
            <pc:docMk/>
            <pc:sldMk cId="423148349" sldId="471"/>
            <ac:spMk id="8" creationId="{87CC2527-562A-4F69-B487-4371E5B243E7}"/>
          </ac:spMkLst>
        </pc:spChg>
        <pc:spChg chg="add del">
          <ac:chgData name="Rikke Staun" userId="37a082e8-0907-44cf-8d52-f6e3039af8d1" providerId="ADAL" clId="{51AC5338-988E-4B2F-A52A-870387D6BC0C}" dt="2021-02-12T07:48:49.001" v="61" actId="700"/>
          <ac:spMkLst>
            <pc:docMk/>
            <pc:sldMk cId="423148349" sldId="471"/>
            <ac:spMk id="11" creationId="{87CC2527-562A-4F69-B487-4371E5B243E7}"/>
          </ac:spMkLst>
        </pc:spChg>
        <pc:spChg chg="add">
          <ac:chgData name="Rikke Staun" userId="37a082e8-0907-44cf-8d52-f6e3039af8d1" providerId="ADAL" clId="{51AC5338-988E-4B2F-A52A-870387D6BC0C}" dt="2021-02-12T07:49:00.690" v="70" actId="26606"/>
          <ac:spMkLst>
            <pc:docMk/>
            <pc:sldMk cId="423148349" sldId="471"/>
            <ac:spMk id="12" creationId="{71B2258F-86CA-4D4D-8270-BC05FCDEBFB3}"/>
          </ac:spMkLst>
        </pc:spChg>
        <pc:picChg chg="add del mod ord">
          <ac:chgData name="Rikke Staun" userId="37a082e8-0907-44cf-8d52-f6e3039af8d1" providerId="ADAL" clId="{51AC5338-988E-4B2F-A52A-870387D6BC0C}" dt="2021-02-12T07:49:00.690" v="70" actId="26606"/>
          <ac:picMkLst>
            <pc:docMk/>
            <pc:sldMk cId="423148349" sldId="471"/>
            <ac:picMk id="6" creationId="{F80D13D6-786A-458A-A9F0-D30107D2D129}"/>
          </ac:picMkLst>
        </pc:picChg>
        <pc:cxnChg chg="add del">
          <ac:chgData name="Rikke Staun" userId="37a082e8-0907-44cf-8d52-f6e3039af8d1" providerId="ADAL" clId="{51AC5338-988E-4B2F-A52A-870387D6BC0C}" dt="2021-02-12T07:49:00.624" v="69" actId="26606"/>
          <ac:cxnSpMkLst>
            <pc:docMk/>
            <pc:sldMk cId="423148349" sldId="471"/>
            <ac:cxnSpMk id="9" creationId="{BCDAEC91-5BCE-4B55-9CC0-43EF94CB734B}"/>
          </ac:cxnSpMkLst>
        </pc:cxnChg>
        <pc:cxnChg chg="add del">
          <ac:chgData name="Rikke Staun" userId="37a082e8-0907-44cf-8d52-f6e3039af8d1" providerId="ADAL" clId="{51AC5338-988E-4B2F-A52A-870387D6BC0C}" dt="2021-02-12T07:48:49.001" v="61" actId="700"/>
          <ac:cxnSpMkLst>
            <pc:docMk/>
            <pc:sldMk cId="423148349" sldId="471"/>
            <ac:cxnSpMk id="13" creationId="{BCDAEC91-5BCE-4B55-9CC0-43EF94CB734B}"/>
          </ac:cxnSpMkLst>
        </pc:cxnChg>
      </pc:sldChg>
    </pc:docChg>
  </pc:docChgLst>
  <pc:docChgLst>
    <pc:chgData name="Rikke Staun" userId="37a082e8-0907-44cf-8d52-f6e3039af8d1" providerId="ADAL" clId="{64814E5B-CB6D-495A-827D-BB3ACA9A09DC}"/>
    <pc:docChg chg="undo custSel mod addSld delSld modSld sldOrd delMainMaster modMainMaster">
      <pc:chgData name="Rikke Staun" userId="37a082e8-0907-44cf-8d52-f6e3039af8d1" providerId="ADAL" clId="{64814E5B-CB6D-495A-827D-BB3ACA9A09DC}" dt="2019-07-01T10:09:01.482" v="2473" actId="20577"/>
      <pc:docMkLst>
        <pc:docMk/>
      </pc:docMkLst>
    </pc:docChg>
  </pc:docChgLst>
  <pc:docChgLst>
    <pc:chgData name="Jørn Byrialsen" userId="S::jbyr@eadania.dk::503141d4-134c-4b12-b06a-1372c0181e5e" providerId="AD" clId="Web-{A21A29A1-9D6B-4555-B59D-A1CC36B6FA99}"/>
    <pc:docChg chg="modSld">
      <pc:chgData name="Jørn Byrialsen" userId="S::jbyr@eadania.dk::503141d4-134c-4b12-b06a-1372c0181e5e" providerId="AD" clId="Web-{A21A29A1-9D6B-4555-B59D-A1CC36B6FA99}" dt="2021-06-16T10:27:22.319" v="6" actId="20577"/>
      <pc:docMkLst>
        <pc:docMk/>
      </pc:docMkLst>
      <pc:sldChg chg="modSp">
        <pc:chgData name="Jørn Byrialsen" userId="S::jbyr@eadania.dk::503141d4-134c-4b12-b06a-1372c0181e5e" providerId="AD" clId="Web-{A21A29A1-9D6B-4555-B59D-A1CC36B6FA99}" dt="2021-06-16T10:27:22.319" v="6" actId="20577"/>
        <pc:sldMkLst>
          <pc:docMk/>
          <pc:sldMk cId="2156157394" sldId="422"/>
        </pc:sldMkLst>
        <pc:spChg chg="mod">
          <ac:chgData name="Jørn Byrialsen" userId="S::jbyr@eadania.dk::503141d4-134c-4b12-b06a-1372c0181e5e" providerId="AD" clId="Web-{A21A29A1-9D6B-4555-B59D-A1CC36B6FA99}" dt="2021-06-16T10:27:22.319" v="6" actId="20577"/>
          <ac:spMkLst>
            <pc:docMk/>
            <pc:sldMk cId="2156157394" sldId="422"/>
            <ac:spMk id="8" creationId="{5555D271-A0E0-470B-B1F4-D4386A98B424}"/>
          </ac:spMkLst>
        </pc:spChg>
      </pc:sldChg>
    </pc:docChg>
  </pc:docChgLst>
  <pc:docChgLst>
    <pc:chgData name="Rikke Staun" userId="37a082e8-0907-44cf-8d52-f6e3039af8d1" providerId="ADAL" clId="{90447CD8-CB9D-4CAB-8F72-8558F68AB164}"/>
    <pc:docChg chg="custSel modSld sldOrd">
      <pc:chgData name="Rikke Staun" userId="37a082e8-0907-44cf-8d52-f6e3039af8d1" providerId="ADAL" clId="{90447CD8-CB9D-4CAB-8F72-8558F68AB164}" dt="2021-08-18T06:53:29.715" v="1258" actId="20577"/>
      <pc:docMkLst>
        <pc:docMk/>
      </pc:docMkLst>
      <pc:sldChg chg="modSp mod modNotesTx">
        <pc:chgData name="Rikke Staun" userId="37a082e8-0907-44cf-8d52-f6e3039af8d1" providerId="ADAL" clId="{90447CD8-CB9D-4CAB-8F72-8558F68AB164}" dt="2021-08-18T06:09:21.661" v="242"/>
        <pc:sldMkLst>
          <pc:docMk/>
          <pc:sldMk cId="1913923421" sldId="410"/>
        </pc:sldMkLst>
        <pc:spChg chg="mod">
          <ac:chgData name="Rikke Staun" userId="37a082e8-0907-44cf-8d52-f6e3039af8d1" providerId="ADAL" clId="{90447CD8-CB9D-4CAB-8F72-8558F68AB164}" dt="2021-08-18T06:04:25.475" v="27" actId="20577"/>
          <ac:spMkLst>
            <pc:docMk/>
            <pc:sldMk cId="1913923421" sldId="410"/>
            <ac:spMk id="3" creationId="{ADB0CC3C-33D2-47E8-BA6E-1577D2949499}"/>
          </ac:spMkLst>
        </pc:spChg>
      </pc:sldChg>
      <pc:sldChg chg="modNotesTx">
        <pc:chgData name="Rikke Staun" userId="37a082e8-0907-44cf-8d52-f6e3039af8d1" providerId="ADAL" clId="{90447CD8-CB9D-4CAB-8F72-8558F68AB164}" dt="2021-08-18T06:14:51.048" v="613" actId="20577"/>
        <pc:sldMkLst>
          <pc:docMk/>
          <pc:sldMk cId="4083706902" sldId="411"/>
        </pc:sldMkLst>
      </pc:sldChg>
      <pc:sldChg chg="modNotesTx">
        <pc:chgData name="Rikke Staun" userId="37a082e8-0907-44cf-8d52-f6e3039af8d1" providerId="ADAL" clId="{90447CD8-CB9D-4CAB-8F72-8558F68AB164}" dt="2021-08-18T06:22:31.670" v="618" actId="313"/>
        <pc:sldMkLst>
          <pc:docMk/>
          <pc:sldMk cId="198012223" sldId="412"/>
        </pc:sldMkLst>
      </pc:sldChg>
      <pc:sldChg chg="modNotesTx">
        <pc:chgData name="Rikke Staun" userId="37a082e8-0907-44cf-8d52-f6e3039af8d1" providerId="ADAL" clId="{90447CD8-CB9D-4CAB-8F72-8558F68AB164}" dt="2021-08-18T06:05:40.323" v="83" actId="20577"/>
        <pc:sldMkLst>
          <pc:docMk/>
          <pc:sldMk cId="960694163" sldId="413"/>
        </pc:sldMkLst>
      </pc:sldChg>
      <pc:sldChg chg="modNotesTx">
        <pc:chgData name="Rikke Staun" userId="37a082e8-0907-44cf-8d52-f6e3039af8d1" providerId="ADAL" clId="{90447CD8-CB9D-4CAB-8F72-8558F68AB164}" dt="2021-08-18T06:07:05.530" v="100" actId="20577"/>
        <pc:sldMkLst>
          <pc:docMk/>
          <pc:sldMk cId="2859598603" sldId="414"/>
        </pc:sldMkLst>
      </pc:sldChg>
      <pc:sldChg chg="modSp modNotesTx">
        <pc:chgData name="Rikke Staun" userId="37a082e8-0907-44cf-8d52-f6e3039af8d1" providerId="ADAL" clId="{90447CD8-CB9D-4CAB-8F72-8558F68AB164}" dt="2021-08-18T06:20:42.820" v="617" actId="20577"/>
        <pc:sldMkLst>
          <pc:docMk/>
          <pc:sldMk cId="3704434902" sldId="415"/>
        </pc:sldMkLst>
        <pc:graphicFrameChg chg="mod">
          <ac:chgData name="Rikke Staun" userId="37a082e8-0907-44cf-8d52-f6e3039af8d1" providerId="ADAL" clId="{90447CD8-CB9D-4CAB-8F72-8558F68AB164}" dt="2021-08-18T06:20:42.820" v="617" actId="20577"/>
          <ac:graphicFrameMkLst>
            <pc:docMk/>
            <pc:sldMk cId="3704434902" sldId="415"/>
            <ac:graphicFrameMk id="20" creationId="{D55BCABC-0567-4C77-B8CA-E522B1E5C3C8}"/>
          </ac:graphicFrameMkLst>
        </pc:graphicFrameChg>
      </pc:sldChg>
      <pc:sldChg chg="modNotesTx">
        <pc:chgData name="Rikke Staun" userId="37a082e8-0907-44cf-8d52-f6e3039af8d1" providerId="ADAL" clId="{90447CD8-CB9D-4CAB-8F72-8558F68AB164}" dt="2021-08-18T06:05:08.357" v="52" actId="20577"/>
        <pc:sldMkLst>
          <pc:docMk/>
          <pc:sldMk cId="2374737216" sldId="418"/>
        </pc:sldMkLst>
      </pc:sldChg>
      <pc:sldChg chg="modSp mod modNotesTx">
        <pc:chgData name="Rikke Staun" userId="37a082e8-0907-44cf-8d52-f6e3039af8d1" providerId="ADAL" clId="{90447CD8-CB9D-4CAB-8F72-8558F68AB164}" dt="2021-08-18T06:47:02.469" v="1115" actId="1076"/>
        <pc:sldMkLst>
          <pc:docMk/>
          <pc:sldMk cId="3981648843" sldId="419"/>
        </pc:sldMkLst>
        <pc:spChg chg="mod">
          <ac:chgData name="Rikke Staun" userId="37a082e8-0907-44cf-8d52-f6e3039af8d1" providerId="ADAL" clId="{90447CD8-CB9D-4CAB-8F72-8558F68AB164}" dt="2021-08-18T06:20:03.969" v="616" actId="1076"/>
          <ac:spMkLst>
            <pc:docMk/>
            <pc:sldMk cId="3981648843" sldId="419"/>
            <ac:spMk id="2" creationId="{C0CEBD41-0CC5-498C-B87C-F170C2F18559}"/>
          </ac:spMkLst>
        </pc:spChg>
        <pc:spChg chg="mod">
          <ac:chgData name="Rikke Staun" userId="37a082e8-0907-44cf-8d52-f6e3039af8d1" providerId="ADAL" clId="{90447CD8-CB9D-4CAB-8F72-8558F68AB164}" dt="2021-08-18T06:47:02.469" v="1115" actId="1076"/>
          <ac:spMkLst>
            <pc:docMk/>
            <pc:sldMk cId="3981648843" sldId="419"/>
            <ac:spMk id="3" creationId="{3E118500-6D08-4F4D-A7FC-A874083F67B3}"/>
          </ac:spMkLst>
        </pc:spChg>
      </pc:sldChg>
      <pc:sldChg chg="modSp modNotesTx">
        <pc:chgData name="Rikke Staun" userId="37a082e8-0907-44cf-8d52-f6e3039af8d1" providerId="ADAL" clId="{90447CD8-CB9D-4CAB-8F72-8558F68AB164}" dt="2021-08-18T06:33:28.975" v="680" actId="20577"/>
        <pc:sldMkLst>
          <pc:docMk/>
          <pc:sldMk cId="2156157394" sldId="422"/>
        </pc:sldMkLst>
        <pc:graphicFrameChg chg="mod">
          <ac:chgData name="Rikke Staun" userId="37a082e8-0907-44cf-8d52-f6e3039af8d1" providerId="ADAL" clId="{90447CD8-CB9D-4CAB-8F72-8558F68AB164}" dt="2021-08-18T06:18:53.887" v="615"/>
          <ac:graphicFrameMkLst>
            <pc:docMk/>
            <pc:sldMk cId="2156157394" sldId="422"/>
            <ac:graphicFrameMk id="7" creationId="{ED331A31-938C-48DD-B704-45EDF9C85775}"/>
          </ac:graphicFrameMkLst>
        </pc:graphicFrameChg>
      </pc:sldChg>
      <pc:sldChg chg="ord modNotesTx">
        <pc:chgData name="Rikke Staun" userId="37a082e8-0907-44cf-8d52-f6e3039af8d1" providerId="ADAL" clId="{90447CD8-CB9D-4CAB-8F72-8558F68AB164}" dt="2021-08-18T06:07:10.902" v="106" actId="20577"/>
        <pc:sldMkLst>
          <pc:docMk/>
          <pc:sldMk cId="1081866515" sldId="423"/>
        </pc:sldMkLst>
      </pc:sldChg>
      <pc:sldChg chg="modNotesTx">
        <pc:chgData name="Rikke Staun" userId="37a082e8-0907-44cf-8d52-f6e3039af8d1" providerId="ADAL" clId="{90447CD8-CB9D-4CAB-8F72-8558F68AB164}" dt="2021-08-18T06:52:02.236" v="1177" actId="20577"/>
        <pc:sldMkLst>
          <pc:docMk/>
          <pc:sldMk cId="1882691100" sldId="425"/>
        </pc:sldMkLst>
      </pc:sldChg>
      <pc:sldChg chg="modSp mod modNotesTx">
        <pc:chgData name="Rikke Staun" userId="37a082e8-0907-44cf-8d52-f6e3039af8d1" providerId="ADAL" clId="{90447CD8-CB9D-4CAB-8F72-8558F68AB164}" dt="2021-08-18T06:53:29.715" v="1258" actId="20577"/>
        <pc:sldMkLst>
          <pc:docMk/>
          <pc:sldMk cId="1983194874" sldId="426"/>
        </pc:sldMkLst>
        <pc:spChg chg="mod">
          <ac:chgData name="Rikke Staun" userId="37a082e8-0907-44cf-8d52-f6e3039af8d1" providerId="ADAL" clId="{90447CD8-CB9D-4CAB-8F72-8558F68AB164}" dt="2021-08-18T06:50:42.796" v="1117" actId="1076"/>
          <ac:spMkLst>
            <pc:docMk/>
            <pc:sldMk cId="1983194874" sldId="426"/>
            <ac:spMk id="3" creationId="{00000000-0000-0000-0000-000000000000}"/>
          </ac:spMkLst>
        </pc:spChg>
      </pc:sldChg>
    </pc:docChg>
  </pc:docChgLst>
  <pc:docChgLst>
    <pc:chgData name="Rikke Staun" userId="37a082e8-0907-44cf-8d52-f6e3039af8d1" providerId="ADAL" clId="{035A78F4-BC0B-48CF-ADE9-DB821FC9518F}"/>
    <pc:docChg chg="custSel addSld modSld">
      <pc:chgData name="Rikke Staun" userId="37a082e8-0907-44cf-8d52-f6e3039af8d1" providerId="ADAL" clId="{035A78F4-BC0B-48CF-ADE9-DB821FC9518F}" dt="2020-02-25T11:39:17.392" v="135" actId="20577"/>
      <pc:docMkLst>
        <pc:docMk/>
      </pc:docMkLst>
      <pc:sldChg chg="modSp">
        <pc:chgData name="Rikke Staun" userId="37a082e8-0907-44cf-8d52-f6e3039af8d1" providerId="ADAL" clId="{035A78F4-BC0B-48CF-ADE9-DB821FC9518F}" dt="2020-02-25T08:52:38.728" v="12" actId="20577"/>
        <pc:sldMkLst>
          <pc:docMk/>
          <pc:sldMk cId="1062163895" sldId="409"/>
        </pc:sldMkLst>
        <pc:spChg chg="mod">
          <ac:chgData name="Rikke Staun" userId="37a082e8-0907-44cf-8d52-f6e3039af8d1" providerId="ADAL" clId="{035A78F4-BC0B-48CF-ADE9-DB821FC9518F}" dt="2020-02-25T08:52:38.728" v="12" actId="20577"/>
          <ac:spMkLst>
            <pc:docMk/>
            <pc:sldMk cId="1062163895" sldId="409"/>
            <ac:spMk id="3" creationId="{00000000-0000-0000-0000-000000000000}"/>
          </ac:spMkLst>
        </pc:spChg>
      </pc:sldChg>
      <pc:sldChg chg="addSp delSp modSp">
        <pc:chgData name="Rikke Staun" userId="37a082e8-0907-44cf-8d52-f6e3039af8d1" providerId="ADAL" clId="{035A78F4-BC0B-48CF-ADE9-DB821FC9518F}" dt="2020-02-25T08:58:28.196" v="50" actId="1076"/>
        <pc:sldMkLst>
          <pc:docMk/>
          <pc:sldMk cId="3635023101" sldId="437"/>
        </pc:sldMkLst>
        <pc:spChg chg="mod">
          <ac:chgData name="Rikke Staun" userId="37a082e8-0907-44cf-8d52-f6e3039af8d1" providerId="ADAL" clId="{035A78F4-BC0B-48CF-ADE9-DB821FC9518F}" dt="2020-02-25T08:58:00.704" v="46" actId="20577"/>
          <ac:spMkLst>
            <pc:docMk/>
            <pc:sldMk cId="3635023101" sldId="437"/>
            <ac:spMk id="3" creationId="{DED67234-98A9-4065-B05B-BA0AE9C232B4}"/>
          </ac:spMkLst>
        </pc:spChg>
        <pc:picChg chg="del mod">
          <ac:chgData name="Rikke Staun" userId="37a082e8-0907-44cf-8d52-f6e3039af8d1" providerId="ADAL" clId="{035A78F4-BC0B-48CF-ADE9-DB821FC9518F}" dt="2020-02-25T08:57:55.118" v="42" actId="478"/>
          <ac:picMkLst>
            <pc:docMk/>
            <pc:sldMk cId="3635023101" sldId="437"/>
            <ac:picMk id="5" creationId="{820DDE43-8A64-4D3F-89AC-6E67A714C003}"/>
          </ac:picMkLst>
        </pc:picChg>
        <pc:picChg chg="add mod">
          <ac:chgData name="Rikke Staun" userId="37a082e8-0907-44cf-8d52-f6e3039af8d1" providerId="ADAL" clId="{035A78F4-BC0B-48CF-ADE9-DB821FC9518F}" dt="2020-02-25T08:58:28.196" v="50" actId="1076"/>
          <ac:picMkLst>
            <pc:docMk/>
            <pc:sldMk cId="3635023101" sldId="437"/>
            <ac:picMk id="1026" creationId="{BF443A20-C66E-4DCC-9FD4-D4F9C748257A}"/>
          </ac:picMkLst>
        </pc:picChg>
      </pc:sldChg>
      <pc:sldChg chg="add modNotesTx">
        <pc:chgData name="Rikke Staun" userId="37a082e8-0907-44cf-8d52-f6e3039af8d1" providerId="ADAL" clId="{035A78F4-BC0B-48CF-ADE9-DB821FC9518F}" dt="2020-02-25T11:38:32.720" v="94" actId="20577"/>
        <pc:sldMkLst>
          <pc:docMk/>
          <pc:sldMk cId="4075729656" sldId="452"/>
        </pc:sldMkLst>
      </pc:sldChg>
      <pc:sldChg chg="add">
        <pc:chgData name="Rikke Staun" userId="37a082e8-0907-44cf-8d52-f6e3039af8d1" providerId="ADAL" clId="{035A78F4-BC0B-48CF-ADE9-DB821FC9518F}" dt="2020-02-25T11:38:03.741" v="52"/>
        <pc:sldMkLst>
          <pc:docMk/>
          <pc:sldMk cId="1401994761" sldId="453"/>
        </pc:sldMkLst>
      </pc:sldChg>
      <pc:sldChg chg="add">
        <pc:chgData name="Rikke Staun" userId="37a082e8-0907-44cf-8d52-f6e3039af8d1" providerId="ADAL" clId="{035A78F4-BC0B-48CF-ADE9-DB821FC9518F}" dt="2020-02-25T11:38:05.611" v="54"/>
        <pc:sldMkLst>
          <pc:docMk/>
          <pc:sldMk cId="1909320308" sldId="454"/>
        </pc:sldMkLst>
      </pc:sldChg>
      <pc:sldChg chg="add">
        <pc:chgData name="Rikke Staun" userId="37a082e8-0907-44cf-8d52-f6e3039af8d1" providerId="ADAL" clId="{035A78F4-BC0B-48CF-ADE9-DB821FC9518F}" dt="2020-02-25T11:38:07.375" v="56"/>
        <pc:sldMkLst>
          <pc:docMk/>
          <pc:sldMk cId="2224368415" sldId="455"/>
        </pc:sldMkLst>
      </pc:sldChg>
      <pc:sldChg chg="add modNotesTx">
        <pc:chgData name="Rikke Staun" userId="37a082e8-0907-44cf-8d52-f6e3039af8d1" providerId="ADAL" clId="{035A78F4-BC0B-48CF-ADE9-DB821FC9518F}" dt="2020-02-25T11:39:17.392" v="135" actId="20577"/>
        <pc:sldMkLst>
          <pc:docMk/>
          <pc:sldMk cId="1480869676" sldId="456"/>
        </pc:sldMkLst>
      </pc:sldChg>
      <pc:sldMasterChg chg="addSldLayout">
        <pc:chgData name="Rikke Staun" userId="37a082e8-0907-44cf-8d52-f6e3039af8d1" providerId="ADAL" clId="{035A78F4-BC0B-48CF-ADE9-DB821FC9518F}" dt="2020-02-25T11:38:05.611" v="53" actId="27028"/>
        <pc:sldMasterMkLst>
          <pc:docMk/>
          <pc:sldMasterMk cId="1899358050" sldId="2147483672"/>
        </pc:sldMasterMkLst>
        <pc:sldLayoutChg chg="add">
          <pc:chgData name="Rikke Staun" userId="37a082e8-0907-44cf-8d52-f6e3039af8d1" providerId="ADAL" clId="{035A78F4-BC0B-48CF-ADE9-DB821FC9518F}" dt="2020-02-25T11:38:03.740" v="51" actId="27028"/>
          <pc:sldLayoutMkLst>
            <pc:docMk/>
            <pc:sldMasterMk cId="1899358050" sldId="2147483672"/>
            <pc:sldLayoutMk cId="2876082049" sldId="2147483677"/>
          </pc:sldLayoutMkLst>
        </pc:sldLayoutChg>
        <pc:sldLayoutChg chg="add">
          <pc:chgData name="Rikke Staun" userId="37a082e8-0907-44cf-8d52-f6e3039af8d1" providerId="ADAL" clId="{035A78F4-BC0B-48CF-ADE9-DB821FC9518F}" dt="2020-02-25T11:38:05.611" v="53" actId="27028"/>
          <pc:sldLayoutMkLst>
            <pc:docMk/>
            <pc:sldMasterMk cId="1899358050" sldId="2147483672"/>
            <pc:sldLayoutMk cId="1552535907" sldId="2147483678"/>
          </pc:sldLayoutMkLst>
        </pc:sldLayoutChg>
      </pc:sldMasterChg>
    </pc:docChg>
  </pc:docChgLst>
  <pc:docChgLst>
    <pc:chgData name="Rikke Staun" userId="37a082e8-0907-44cf-8d52-f6e3039af8d1" providerId="ADAL" clId="{10041336-1E03-42E8-8FFA-6BA6B8FA677F}"/>
    <pc:docChg chg="undo custSel modSld">
      <pc:chgData name="Rikke Staun" userId="37a082e8-0907-44cf-8d52-f6e3039af8d1" providerId="ADAL" clId="{10041336-1E03-42E8-8FFA-6BA6B8FA677F}" dt="2021-08-24T05:51:17.723" v="5408" actId="20577"/>
      <pc:docMkLst>
        <pc:docMk/>
      </pc:docMkLst>
      <pc:sldChg chg="modNotesTx">
        <pc:chgData name="Rikke Staun" userId="37a082e8-0907-44cf-8d52-f6e3039af8d1" providerId="ADAL" clId="{10041336-1E03-42E8-8FFA-6BA6B8FA677F}" dt="2021-08-23T09:22:14.218" v="3175" actId="20577"/>
        <pc:sldMkLst>
          <pc:docMk/>
          <pc:sldMk cId="1913923421" sldId="410"/>
        </pc:sldMkLst>
      </pc:sldChg>
      <pc:sldChg chg="modNotesTx">
        <pc:chgData name="Rikke Staun" userId="37a082e8-0907-44cf-8d52-f6e3039af8d1" providerId="ADAL" clId="{10041336-1E03-42E8-8FFA-6BA6B8FA677F}" dt="2021-08-23T10:10:55.666" v="4992" actId="20577"/>
        <pc:sldMkLst>
          <pc:docMk/>
          <pc:sldMk cId="4083706902" sldId="411"/>
        </pc:sldMkLst>
      </pc:sldChg>
      <pc:sldChg chg="modNotesTx">
        <pc:chgData name="Rikke Staun" userId="37a082e8-0907-44cf-8d52-f6e3039af8d1" providerId="ADAL" clId="{10041336-1E03-42E8-8FFA-6BA6B8FA677F}" dt="2021-08-23T10:31:09.501" v="5275" actId="20577"/>
        <pc:sldMkLst>
          <pc:docMk/>
          <pc:sldMk cId="198012223" sldId="412"/>
        </pc:sldMkLst>
      </pc:sldChg>
      <pc:sldChg chg="modNotesTx">
        <pc:chgData name="Rikke Staun" userId="37a082e8-0907-44cf-8d52-f6e3039af8d1" providerId="ADAL" clId="{10041336-1E03-42E8-8FFA-6BA6B8FA677F}" dt="2021-08-23T09:41:11.048" v="3643" actId="20577"/>
        <pc:sldMkLst>
          <pc:docMk/>
          <pc:sldMk cId="960694163" sldId="413"/>
        </pc:sldMkLst>
      </pc:sldChg>
      <pc:sldChg chg="modNotesTx">
        <pc:chgData name="Rikke Staun" userId="37a082e8-0907-44cf-8d52-f6e3039af8d1" providerId="ADAL" clId="{10041336-1E03-42E8-8FFA-6BA6B8FA677F}" dt="2021-08-23T09:58:03.217" v="4409" actId="6549"/>
        <pc:sldMkLst>
          <pc:docMk/>
          <pc:sldMk cId="2859598603" sldId="414"/>
        </pc:sldMkLst>
      </pc:sldChg>
      <pc:sldChg chg="modNotesTx">
        <pc:chgData name="Rikke Staun" userId="37a082e8-0907-44cf-8d52-f6e3039af8d1" providerId="ADAL" clId="{10041336-1E03-42E8-8FFA-6BA6B8FA677F}" dt="2021-08-23T10:08:29.112" v="4938" actId="20577"/>
        <pc:sldMkLst>
          <pc:docMk/>
          <pc:sldMk cId="3704434902" sldId="415"/>
        </pc:sldMkLst>
      </pc:sldChg>
      <pc:sldChg chg="modNotesTx">
        <pc:chgData name="Rikke Staun" userId="37a082e8-0907-44cf-8d52-f6e3039af8d1" providerId="ADAL" clId="{10041336-1E03-42E8-8FFA-6BA6B8FA677F}" dt="2021-08-23T09:07:33.159" v="2651" actId="20577"/>
        <pc:sldMkLst>
          <pc:docMk/>
          <pc:sldMk cId="2374737216" sldId="418"/>
        </pc:sldMkLst>
      </pc:sldChg>
      <pc:sldChg chg="modNotesTx">
        <pc:chgData name="Rikke Staun" userId="37a082e8-0907-44cf-8d52-f6e3039af8d1" providerId="ADAL" clId="{10041336-1E03-42E8-8FFA-6BA6B8FA677F}" dt="2021-08-23T10:13:32.320" v="5003" actId="20577"/>
        <pc:sldMkLst>
          <pc:docMk/>
          <pc:sldMk cId="3981648843" sldId="419"/>
        </pc:sldMkLst>
      </pc:sldChg>
      <pc:sldChg chg="modNotesTx">
        <pc:chgData name="Rikke Staun" userId="37a082e8-0907-44cf-8d52-f6e3039af8d1" providerId="ADAL" clId="{10041336-1E03-42E8-8FFA-6BA6B8FA677F}" dt="2021-08-23T10:33:50.724" v="5300" actId="6549"/>
        <pc:sldMkLst>
          <pc:docMk/>
          <pc:sldMk cId="2156157394" sldId="422"/>
        </pc:sldMkLst>
      </pc:sldChg>
      <pc:sldChg chg="modNotesTx">
        <pc:chgData name="Rikke Staun" userId="37a082e8-0907-44cf-8d52-f6e3039af8d1" providerId="ADAL" clId="{10041336-1E03-42E8-8FFA-6BA6B8FA677F}" dt="2021-08-23T10:02:52.117" v="4590" actId="20577"/>
        <pc:sldMkLst>
          <pc:docMk/>
          <pc:sldMk cId="1081866515" sldId="423"/>
        </pc:sldMkLst>
      </pc:sldChg>
      <pc:sldChg chg="modNotesTx">
        <pc:chgData name="Rikke Staun" userId="37a082e8-0907-44cf-8d52-f6e3039af8d1" providerId="ADAL" clId="{10041336-1E03-42E8-8FFA-6BA6B8FA677F}" dt="2021-08-24T05:51:17.723" v="5408" actId="20577"/>
        <pc:sldMkLst>
          <pc:docMk/>
          <pc:sldMk cId="1882691100" sldId="425"/>
        </pc:sldMkLst>
      </pc:sldChg>
      <pc:sldChg chg="modNotesTx">
        <pc:chgData name="Rikke Staun" userId="37a082e8-0907-44cf-8d52-f6e3039af8d1" providerId="ADAL" clId="{10041336-1E03-42E8-8FFA-6BA6B8FA677F}" dt="2021-08-23T10:20:31.159" v="5050" actId="20577"/>
        <pc:sldMkLst>
          <pc:docMk/>
          <pc:sldMk cId="1983194874" sldId="426"/>
        </pc:sldMkLst>
      </pc:sldChg>
    </pc:docChg>
  </pc:docChgLst>
  <pc:docChgLst>
    <pc:chgData name="Rikke Staun" userId="37a082e8-0907-44cf-8d52-f6e3039af8d1" providerId="ADAL" clId="{57792A94-0201-4419-A0E3-BDBBD3A904D4}"/>
    <pc:docChg chg="undo custSel mod addSld delSld modSld">
      <pc:chgData name="Rikke Staun" userId="37a082e8-0907-44cf-8d52-f6e3039af8d1" providerId="ADAL" clId="{57792A94-0201-4419-A0E3-BDBBD3A904D4}" dt="2019-07-02T13:45:25.507" v="183" actId="26606"/>
      <pc:docMkLst>
        <pc:docMk/>
      </pc:docMkLst>
      <pc:sldChg chg="add del">
        <pc:chgData name="Rikke Staun" userId="37a082e8-0907-44cf-8d52-f6e3039af8d1" providerId="ADAL" clId="{57792A94-0201-4419-A0E3-BDBBD3A904D4}" dt="2019-07-02T13:43:51.629" v="95"/>
        <pc:sldMkLst>
          <pc:docMk/>
          <pc:sldMk cId="4052162448" sldId="357"/>
        </pc:sldMkLst>
      </pc:sldChg>
      <pc:sldChg chg="modSp">
        <pc:chgData name="Rikke Staun" userId="37a082e8-0907-44cf-8d52-f6e3039af8d1" providerId="ADAL" clId="{57792A94-0201-4419-A0E3-BDBBD3A904D4}" dt="2019-07-02T13:42:47.747" v="93" actId="20577"/>
        <pc:sldMkLst>
          <pc:docMk/>
          <pc:sldMk cId="1091830679" sldId="408"/>
        </pc:sldMkLst>
        <pc:spChg chg="mod">
          <ac:chgData name="Rikke Staun" userId="37a082e8-0907-44cf-8d52-f6e3039af8d1" providerId="ADAL" clId="{57792A94-0201-4419-A0E3-BDBBD3A904D4}" dt="2019-07-02T13:42:47.747" v="93" actId="20577"/>
          <ac:spMkLst>
            <pc:docMk/>
            <pc:sldMk cId="1091830679" sldId="408"/>
            <ac:spMk id="4" creationId="{C6101F50-BA8A-409F-ABDB-83D78A88DF9C}"/>
          </ac:spMkLst>
        </pc:spChg>
      </pc:sldChg>
      <pc:sldChg chg="modSp add mod setBg">
        <pc:chgData name="Rikke Staun" userId="37a082e8-0907-44cf-8d52-f6e3039af8d1" providerId="ADAL" clId="{57792A94-0201-4419-A0E3-BDBBD3A904D4}" dt="2019-07-02T13:45:25.507" v="183" actId="26606"/>
        <pc:sldMkLst>
          <pc:docMk/>
          <pc:sldMk cId="1692461700" sldId="426"/>
        </pc:sldMkLst>
        <pc:picChg chg="mod">
          <ac:chgData name="Rikke Staun" userId="37a082e8-0907-44cf-8d52-f6e3039af8d1" providerId="ADAL" clId="{57792A94-0201-4419-A0E3-BDBBD3A904D4}" dt="2019-07-02T13:45:25.507" v="183" actId="26606"/>
          <ac:picMkLst>
            <pc:docMk/>
            <pc:sldMk cId="1692461700" sldId="426"/>
            <ac:picMk id="3" creationId="{00000000-0000-0000-0000-000000000000}"/>
          </ac:picMkLst>
        </pc:picChg>
      </pc:sldChg>
      <pc:sldChg chg="delSp modSp add modTransition">
        <pc:chgData name="Rikke Staun" userId="37a082e8-0907-44cf-8d52-f6e3039af8d1" providerId="ADAL" clId="{57792A94-0201-4419-A0E3-BDBBD3A904D4}" dt="2019-07-02T13:44:34.194" v="130" actId="27636"/>
        <pc:sldMkLst>
          <pc:docMk/>
          <pc:sldMk cId="2283295176" sldId="427"/>
        </pc:sldMkLst>
        <pc:spChg chg="mod">
          <ac:chgData name="Rikke Staun" userId="37a082e8-0907-44cf-8d52-f6e3039af8d1" providerId="ADAL" clId="{57792A94-0201-4419-A0E3-BDBBD3A904D4}" dt="2019-07-02T13:44:32.059" v="128" actId="20577"/>
          <ac:spMkLst>
            <pc:docMk/>
            <pc:sldMk cId="2283295176" sldId="427"/>
            <ac:spMk id="150" creationId="{00000000-0000-0000-0000-000000000000}"/>
          </ac:spMkLst>
        </pc:spChg>
        <pc:spChg chg="mod">
          <ac:chgData name="Rikke Staun" userId="37a082e8-0907-44cf-8d52-f6e3039af8d1" providerId="ADAL" clId="{57792A94-0201-4419-A0E3-BDBBD3A904D4}" dt="2019-07-02T13:44:34.194" v="130" actId="27636"/>
          <ac:spMkLst>
            <pc:docMk/>
            <pc:sldMk cId="2283295176" sldId="427"/>
            <ac:spMk id="151" creationId="{00000000-0000-0000-0000-000000000000}"/>
          </ac:spMkLst>
        </pc:spChg>
        <pc:picChg chg="del">
          <ac:chgData name="Rikke Staun" userId="37a082e8-0907-44cf-8d52-f6e3039af8d1" providerId="ADAL" clId="{57792A94-0201-4419-A0E3-BDBBD3A904D4}" dt="2019-07-02T13:44:28.460" v="117" actId="478"/>
          <ac:picMkLst>
            <pc:docMk/>
            <pc:sldMk cId="2283295176" sldId="427"/>
            <ac:picMk id="148" creationId="{00000000-0000-0000-0000-000000000000}"/>
          </ac:picMkLst>
        </pc:picChg>
      </pc:sldChg>
      <pc:sldChg chg="modSp add">
        <pc:chgData name="Rikke Staun" userId="37a082e8-0907-44cf-8d52-f6e3039af8d1" providerId="ADAL" clId="{57792A94-0201-4419-A0E3-BDBBD3A904D4}" dt="2019-07-02T13:44:45.843" v="165" actId="20577"/>
        <pc:sldMkLst>
          <pc:docMk/>
          <pc:sldMk cId="738259554" sldId="428"/>
        </pc:sldMkLst>
        <pc:spChg chg="mod">
          <ac:chgData name="Rikke Staun" userId="37a082e8-0907-44cf-8d52-f6e3039af8d1" providerId="ADAL" clId="{57792A94-0201-4419-A0E3-BDBBD3A904D4}" dt="2019-07-02T13:44:45.843" v="165" actId="20577"/>
          <ac:spMkLst>
            <pc:docMk/>
            <pc:sldMk cId="738259554" sldId="428"/>
            <ac:spMk id="2" creationId="{E38AAA78-7AC7-4196-A84C-D3BD9D05660B}"/>
          </ac:spMkLst>
        </pc:spChg>
      </pc:sldChg>
      <pc:sldChg chg="addSp delSp modSp add">
        <pc:chgData name="Rikke Staun" userId="37a082e8-0907-44cf-8d52-f6e3039af8d1" providerId="ADAL" clId="{57792A94-0201-4419-A0E3-BDBBD3A904D4}" dt="2019-07-02T13:45:20.027" v="181" actId="478"/>
        <pc:sldMkLst>
          <pc:docMk/>
          <pc:sldMk cId="1767119600" sldId="429"/>
        </pc:sldMkLst>
        <pc:spChg chg="mod">
          <ac:chgData name="Rikke Staun" userId="37a082e8-0907-44cf-8d52-f6e3039af8d1" providerId="ADAL" clId="{57792A94-0201-4419-A0E3-BDBBD3A904D4}" dt="2019-07-02T13:45:00.259" v="175" actId="20577"/>
          <ac:spMkLst>
            <pc:docMk/>
            <pc:sldMk cId="1767119600" sldId="429"/>
            <ac:spMk id="2" creationId="{E38AAA78-7AC7-4196-A84C-D3BD9D05660B}"/>
          </ac:spMkLst>
        </pc:spChg>
        <pc:picChg chg="add del mod">
          <ac:chgData name="Rikke Staun" userId="37a082e8-0907-44cf-8d52-f6e3039af8d1" providerId="ADAL" clId="{57792A94-0201-4419-A0E3-BDBBD3A904D4}" dt="2019-07-02T13:45:15.355" v="179" actId="478"/>
          <ac:picMkLst>
            <pc:docMk/>
            <pc:sldMk cId="1767119600" sldId="429"/>
            <ac:picMk id="5" creationId="{02F7090F-7591-4BC1-855A-B917EC54F006}"/>
          </ac:picMkLst>
        </pc:picChg>
        <pc:picChg chg="add del">
          <ac:chgData name="Rikke Staun" userId="37a082e8-0907-44cf-8d52-f6e3039af8d1" providerId="ADAL" clId="{57792A94-0201-4419-A0E3-BDBBD3A904D4}" dt="2019-07-02T13:45:20.027" v="181" actId="478"/>
          <ac:picMkLst>
            <pc:docMk/>
            <pc:sldMk cId="1767119600" sldId="429"/>
            <ac:picMk id="6" creationId="{1E3980AB-6ADC-4352-AD99-FBD7E82A97AD}"/>
          </ac:picMkLst>
        </pc:picChg>
      </pc:sldChg>
      <pc:sldMasterChg chg="delSldLayout">
        <pc:chgData name="Rikke Staun" userId="37a082e8-0907-44cf-8d52-f6e3039af8d1" providerId="ADAL" clId="{57792A94-0201-4419-A0E3-BDBBD3A904D4}" dt="2019-07-02T13:42:35.632" v="76" actId="2696"/>
        <pc:sldMasterMkLst>
          <pc:docMk/>
          <pc:sldMasterMk cId="1899358050" sldId="2147483660"/>
        </pc:sldMasterMkLst>
      </pc:sldMasterChg>
    </pc:docChg>
  </pc:docChgLst>
  <pc:docChgLst>
    <pc:chgData name="Rikke Staun" userId="37a082e8-0907-44cf-8d52-f6e3039af8d1" providerId="ADAL" clId="{CDBE33A9-9760-41F4-A3BD-E59E31DE888C}"/>
    <pc:docChg chg="undo custSel mod delSld modSld delMainMaster">
      <pc:chgData name="Rikke Staun" userId="37a082e8-0907-44cf-8d52-f6e3039af8d1" providerId="ADAL" clId="{CDBE33A9-9760-41F4-A3BD-E59E31DE888C}" dt="2020-08-14T09:44:04.759" v="290" actId="1076"/>
      <pc:docMkLst>
        <pc:docMk/>
      </pc:docMkLst>
      <pc:sldChg chg="addSp delSp modSp mod">
        <pc:chgData name="Rikke Staun" userId="37a082e8-0907-44cf-8d52-f6e3039af8d1" providerId="ADAL" clId="{CDBE33A9-9760-41F4-A3BD-E59E31DE888C}" dt="2020-08-14T09:09:48.006" v="12" actId="1076"/>
        <pc:sldMkLst>
          <pc:docMk/>
          <pc:sldMk cId="1091830679" sldId="408"/>
        </pc:sldMkLst>
        <pc:spChg chg="mod">
          <ac:chgData name="Rikke Staun" userId="37a082e8-0907-44cf-8d52-f6e3039af8d1" providerId="ADAL" clId="{CDBE33A9-9760-41F4-A3BD-E59E31DE888C}" dt="2020-08-14T09:09:48.006" v="12" actId="1076"/>
          <ac:spMkLst>
            <pc:docMk/>
            <pc:sldMk cId="1091830679" sldId="408"/>
            <ac:spMk id="4" creationId="{C6101F50-BA8A-409F-ABDB-83D78A88DF9C}"/>
          </ac:spMkLst>
        </pc:spChg>
        <pc:spChg chg="add">
          <ac:chgData name="Rikke Staun" userId="37a082e8-0907-44cf-8d52-f6e3039af8d1" providerId="ADAL" clId="{CDBE33A9-9760-41F4-A3BD-E59E31DE888C}" dt="2020-08-14T09:09:28.558" v="5" actId="26606"/>
          <ac:spMkLst>
            <pc:docMk/>
            <pc:sldMk cId="1091830679" sldId="408"/>
            <ac:spMk id="76" creationId="{71B2258F-86CA-4D4D-8270-BC05FCDEBFB3}"/>
          </ac:spMkLst>
        </pc:spChg>
        <pc:spChg chg="del">
          <ac:chgData name="Rikke Staun" userId="37a082e8-0907-44cf-8d52-f6e3039af8d1" providerId="ADAL" clId="{CDBE33A9-9760-41F4-A3BD-E59E31DE888C}" dt="2020-08-14T09:09:28.558" v="5" actId="26606"/>
          <ac:spMkLst>
            <pc:docMk/>
            <pc:sldMk cId="1091830679" sldId="408"/>
            <ac:spMk id="135" creationId="{71B2258F-86CA-4D4D-8270-BC05FCDEBFB3}"/>
          </ac:spMkLst>
        </pc:spChg>
        <pc:picChg chg="add mod ord">
          <ac:chgData name="Rikke Staun" userId="37a082e8-0907-44cf-8d52-f6e3039af8d1" providerId="ADAL" clId="{CDBE33A9-9760-41F4-A3BD-E59E31DE888C}" dt="2020-08-14T09:09:28.558" v="5" actId="26606"/>
          <ac:picMkLst>
            <pc:docMk/>
            <pc:sldMk cId="1091830679" sldId="408"/>
            <ac:picMk id="5" creationId="{06DDBA29-8BB5-4FFA-9407-48B78CF040D3}"/>
          </ac:picMkLst>
        </pc:picChg>
        <pc:picChg chg="del">
          <ac:chgData name="Rikke Staun" userId="37a082e8-0907-44cf-8d52-f6e3039af8d1" providerId="ADAL" clId="{CDBE33A9-9760-41F4-A3BD-E59E31DE888C}" dt="2020-08-14T09:09:23.076" v="1" actId="478"/>
          <ac:picMkLst>
            <pc:docMk/>
            <pc:sldMk cId="1091830679" sldId="408"/>
            <ac:picMk id="3074" creationId="{A57F081B-9512-48D2-8FBC-18544B606437}"/>
          </ac:picMkLst>
        </pc:picChg>
      </pc:sldChg>
      <pc:sldChg chg="addSp delSp modSp mod setClrOvrMap">
        <pc:chgData name="Rikke Staun" userId="37a082e8-0907-44cf-8d52-f6e3039af8d1" providerId="ADAL" clId="{CDBE33A9-9760-41F4-A3BD-E59E31DE888C}" dt="2020-08-14T09:11:18.108" v="37" actId="27636"/>
        <pc:sldMkLst>
          <pc:docMk/>
          <pc:sldMk cId="1062163895" sldId="409"/>
        </pc:sldMkLst>
        <pc:spChg chg="mod">
          <ac:chgData name="Rikke Staun" userId="37a082e8-0907-44cf-8d52-f6e3039af8d1" providerId="ADAL" clId="{CDBE33A9-9760-41F4-A3BD-E59E31DE888C}" dt="2020-08-14T09:11:09.176" v="34" actId="1076"/>
          <ac:spMkLst>
            <pc:docMk/>
            <pc:sldMk cId="1062163895" sldId="409"/>
            <ac:spMk id="2" creationId="{00000000-0000-0000-0000-000000000000}"/>
          </ac:spMkLst>
        </pc:spChg>
        <pc:spChg chg="mod">
          <ac:chgData name="Rikke Staun" userId="37a082e8-0907-44cf-8d52-f6e3039af8d1" providerId="ADAL" clId="{CDBE33A9-9760-41F4-A3BD-E59E31DE888C}" dt="2020-08-14T09:11:18.108" v="37" actId="27636"/>
          <ac:spMkLst>
            <pc:docMk/>
            <pc:sldMk cId="1062163895" sldId="409"/>
            <ac:spMk id="3" creationId="{00000000-0000-0000-0000-000000000000}"/>
          </ac:spMkLst>
        </pc:spChg>
        <pc:spChg chg="mod">
          <ac:chgData name="Rikke Staun" userId="37a082e8-0907-44cf-8d52-f6e3039af8d1" providerId="ADAL" clId="{CDBE33A9-9760-41F4-A3BD-E59E31DE888C}" dt="2020-08-14T09:10:18.709" v="17" actId="26606"/>
          <ac:spMkLst>
            <pc:docMk/>
            <pc:sldMk cId="1062163895" sldId="409"/>
            <ac:spMk id="4" creationId="{03B5852C-6188-44F9-88E8-449D767349B6}"/>
          </ac:spMkLst>
        </pc:spChg>
        <pc:spChg chg="add">
          <ac:chgData name="Rikke Staun" userId="37a082e8-0907-44cf-8d52-f6e3039af8d1" providerId="ADAL" clId="{CDBE33A9-9760-41F4-A3BD-E59E31DE888C}" dt="2020-08-14T09:10:55.912" v="27" actId="26606"/>
          <ac:spMkLst>
            <pc:docMk/>
            <pc:sldMk cId="1062163895" sldId="409"/>
            <ac:spMk id="80" creationId="{9228552E-C8B1-4A80-8448-0787CE0FC704}"/>
          </ac:spMkLst>
        </pc:spChg>
        <pc:spChg chg="add del">
          <ac:chgData name="Rikke Staun" userId="37a082e8-0907-44cf-8d52-f6e3039af8d1" providerId="ADAL" clId="{CDBE33A9-9760-41F4-A3BD-E59E31DE888C}" dt="2020-08-14T09:10:55.912" v="27" actId="26606"/>
          <ac:spMkLst>
            <pc:docMk/>
            <pc:sldMk cId="1062163895" sldId="409"/>
            <ac:spMk id="139" creationId="{9228552E-C8B1-4A80-8448-0787CE0FC704}"/>
          </ac:spMkLst>
        </pc:spChg>
        <pc:picChg chg="add del mod ord">
          <ac:chgData name="Rikke Staun" userId="37a082e8-0907-44cf-8d52-f6e3039af8d1" providerId="ADAL" clId="{CDBE33A9-9760-41F4-A3BD-E59E31DE888C}" dt="2020-08-14T09:10:37.365" v="23" actId="478"/>
          <ac:picMkLst>
            <pc:docMk/>
            <pc:sldMk cId="1062163895" sldId="409"/>
            <ac:picMk id="6" creationId="{0EE09604-EA91-4841-A1CE-B180F0EBEF23}"/>
          </ac:picMkLst>
        </pc:picChg>
        <pc:picChg chg="add mod ord">
          <ac:chgData name="Rikke Staun" userId="37a082e8-0907-44cf-8d52-f6e3039af8d1" providerId="ADAL" clId="{CDBE33A9-9760-41F4-A3BD-E59E31DE888C}" dt="2020-08-14T09:10:55.912" v="27" actId="26606"/>
          <ac:picMkLst>
            <pc:docMk/>
            <pc:sldMk cId="1062163895" sldId="409"/>
            <ac:picMk id="8" creationId="{379FDE4F-F569-4971-A84B-2A63A211F7FF}"/>
          </ac:picMkLst>
        </pc:picChg>
        <pc:picChg chg="del">
          <ac:chgData name="Rikke Staun" userId="37a082e8-0907-44cf-8d52-f6e3039af8d1" providerId="ADAL" clId="{CDBE33A9-9760-41F4-A3BD-E59E31DE888C}" dt="2020-08-14T09:10:05.486" v="13" actId="478"/>
          <ac:picMkLst>
            <pc:docMk/>
            <pc:sldMk cId="1062163895" sldId="409"/>
            <ac:picMk id="2052" creationId="{94097C77-CE40-41B9-89D3-3083BB2D5104}"/>
          </ac:picMkLst>
        </pc:picChg>
        <pc:cxnChg chg="del">
          <ac:chgData name="Rikke Staun" userId="37a082e8-0907-44cf-8d52-f6e3039af8d1" providerId="ADAL" clId="{CDBE33A9-9760-41F4-A3BD-E59E31DE888C}" dt="2020-08-14T09:10:18.709" v="17" actId="26606"/>
          <ac:cxnSpMkLst>
            <pc:docMk/>
            <pc:sldMk cId="1062163895" sldId="409"/>
            <ac:cxnSpMk id="137" creationId="{A7F400EE-A8A5-48AF-B4D6-291B52C6F0B0}"/>
          </ac:cxnSpMkLst>
        </pc:cxnChg>
      </pc:sldChg>
      <pc:sldChg chg="addSp delSp modSp mod setBg">
        <pc:chgData name="Rikke Staun" userId="37a082e8-0907-44cf-8d52-f6e3039af8d1" providerId="ADAL" clId="{CDBE33A9-9760-41F4-A3BD-E59E31DE888C}" dt="2020-08-14T09:38:08.199" v="231" actId="1076"/>
        <pc:sldMkLst>
          <pc:docMk/>
          <pc:sldMk cId="2283295176" sldId="427"/>
        </pc:sldMkLst>
        <pc:spChg chg="mod">
          <ac:chgData name="Rikke Staun" userId="37a082e8-0907-44cf-8d52-f6e3039af8d1" providerId="ADAL" clId="{CDBE33A9-9760-41F4-A3BD-E59E31DE888C}" dt="2020-08-14T09:38:08.199" v="231" actId="1076"/>
          <ac:spMkLst>
            <pc:docMk/>
            <pc:sldMk cId="2283295176" sldId="427"/>
            <ac:spMk id="150" creationId="{00000000-0000-0000-0000-000000000000}"/>
          </ac:spMkLst>
        </pc:spChg>
        <pc:spChg chg="mod">
          <ac:chgData name="Rikke Staun" userId="37a082e8-0907-44cf-8d52-f6e3039af8d1" providerId="ADAL" clId="{CDBE33A9-9760-41F4-A3BD-E59E31DE888C}" dt="2020-08-14T09:38:05.353" v="230" actId="1076"/>
          <ac:spMkLst>
            <pc:docMk/>
            <pc:sldMk cId="2283295176" sldId="427"/>
            <ac:spMk id="151" creationId="{00000000-0000-0000-0000-000000000000}"/>
          </ac:spMkLst>
        </pc:spChg>
        <pc:spChg chg="add del">
          <ac:chgData name="Rikke Staun" userId="37a082e8-0907-44cf-8d52-f6e3039af8d1" providerId="ADAL" clId="{CDBE33A9-9760-41F4-A3BD-E59E31DE888C}" dt="2020-08-14T09:37:43.424" v="218" actId="26606"/>
          <ac:spMkLst>
            <pc:docMk/>
            <pc:sldMk cId="2283295176" sldId="427"/>
            <ac:spMk id="193" creationId="{AF2F604E-43BE-4DC3-B983-E071523364F8}"/>
          </ac:spMkLst>
        </pc:spChg>
        <pc:spChg chg="add del">
          <ac:chgData name="Rikke Staun" userId="37a082e8-0907-44cf-8d52-f6e3039af8d1" providerId="ADAL" clId="{CDBE33A9-9760-41F4-A3BD-E59E31DE888C}" dt="2020-08-14T09:37:43.424" v="218" actId="26606"/>
          <ac:spMkLst>
            <pc:docMk/>
            <pc:sldMk cId="2283295176" sldId="427"/>
            <ac:spMk id="194" creationId="{08C9B587-E65E-4B52-B37C-ABEBB6E87928}"/>
          </ac:spMkLst>
        </pc:spChg>
        <pc:spChg chg="add del">
          <ac:chgData name="Rikke Staun" userId="37a082e8-0907-44cf-8d52-f6e3039af8d1" providerId="ADAL" clId="{CDBE33A9-9760-41F4-A3BD-E59E31DE888C}" dt="2020-08-14T09:37:46.579" v="221" actId="26606"/>
          <ac:spMkLst>
            <pc:docMk/>
            <pc:sldMk cId="2283295176" sldId="427"/>
            <ac:spMk id="9225" creationId="{9AA72BD9-2C5A-4EDC-931F-5AA08EACA0F3}"/>
          </ac:spMkLst>
        </pc:spChg>
        <pc:spChg chg="add del">
          <ac:chgData name="Rikke Staun" userId="37a082e8-0907-44cf-8d52-f6e3039af8d1" providerId="ADAL" clId="{CDBE33A9-9760-41F4-A3BD-E59E31DE888C}" dt="2020-08-14T09:37:46.579" v="221" actId="26606"/>
          <ac:spMkLst>
            <pc:docMk/>
            <pc:sldMk cId="2283295176" sldId="427"/>
            <ac:spMk id="9226" creationId="{DD3981AC-7B61-4947-BCF3-F7AA7FA385B9}"/>
          </ac:spMkLst>
        </pc:spChg>
        <pc:spChg chg="add del">
          <ac:chgData name="Rikke Staun" userId="37a082e8-0907-44cf-8d52-f6e3039af8d1" providerId="ADAL" clId="{CDBE33A9-9760-41F4-A3BD-E59E31DE888C}" dt="2020-08-14T09:37:46.579" v="221" actId="26606"/>
          <ac:spMkLst>
            <pc:docMk/>
            <pc:sldMk cId="2283295176" sldId="427"/>
            <ac:spMk id="9227" creationId="{55D4142C-5077-457F-A6AD-3FECFDB39685}"/>
          </ac:spMkLst>
        </pc:spChg>
        <pc:spChg chg="add del">
          <ac:chgData name="Rikke Staun" userId="37a082e8-0907-44cf-8d52-f6e3039af8d1" providerId="ADAL" clId="{CDBE33A9-9760-41F4-A3BD-E59E31DE888C}" dt="2020-08-14T09:37:46.579" v="221" actId="26606"/>
          <ac:spMkLst>
            <pc:docMk/>
            <pc:sldMk cId="2283295176" sldId="427"/>
            <ac:spMk id="9228" creationId="{7A5F0580-5EE9-419F-96EE-B6529EF6E7D0}"/>
          </ac:spMkLst>
        </pc:spChg>
        <pc:spChg chg="add del">
          <ac:chgData name="Rikke Staun" userId="37a082e8-0907-44cf-8d52-f6e3039af8d1" providerId="ADAL" clId="{CDBE33A9-9760-41F4-A3BD-E59E31DE888C}" dt="2020-08-14T09:37:43.424" v="218" actId="26606"/>
          <ac:spMkLst>
            <pc:docMk/>
            <pc:sldMk cId="2283295176" sldId="427"/>
            <ac:spMk id="9230" creationId="{7C432AFE-B3D2-4BFF-BF8F-96C27AFF1AC7}"/>
          </ac:spMkLst>
        </pc:spChg>
        <pc:spChg chg="add del">
          <ac:chgData name="Rikke Staun" userId="37a082e8-0907-44cf-8d52-f6e3039af8d1" providerId="ADAL" clId="{CDBE33A9-9760-41F4-A3BD-E59E31DE888C}" dt="2020-08-14T09:37:46.566" v="220" actId="26606"/>
          <ac:spMkLst>
            <pc:docMk/>
            <pc:sldMk cId="2283295176" sldId="427"/>
            <ac:spMk id="9232" creationId="{8F23F8A3-8FD7-4779-8323-FDC26BE99889}"/>
          </ac:spMkLst>
        </pc:spChg>
        <pc:spChg chg="add del">
          <ac:chgData name="Rikke Staun" userId="37a082e8-0907-44cf-8d52-f6e3039af8d1" providerId="ADAL" clId="{CDBE33A9-9760-41F4-A3BD-E59E31DE888C}" dt="2020-08-14T09:37:46.566" v="220" actId="26606"/>
          <ac:spMkLst>
            <pc:docMk/>
            <pc:sldMk cId="2283295176" sldId="427"/>
            <ac:spMk id="9233" creationId="{F605C4CC-A25C-416F-8333-7CB7DC97D870}"/>
          </ac:spMkLst>
        </pc:spChg>
        <pc:spChg chg="add">
          <ac:chgData name="Rikke Staun" userId="37a082e8-0907-44cf-8d52-f6e3039af8d1" providerId="ADAL" clId="{CDBE33A9-9760-41F4-A3BD-E59E31DE888C}" dt="2020-08-14T09:37:46.579" v="221" actId="26606"/>
          <ac:spMkLst>
            <pc:docMk/>
            <pc:sldMk cId="2283295176" sldId="427"/>
            <ac:spMk id="9235" creationId="{5FDF4720-5445-47BE-89FE-E40D1AE6F619}"/>
          </ac:spMkLst>
        </pc:spChg>
        <pc:spChg chg="add">
          <ac:chgData name="Rikke Staun" userId="37a082e8-0907-44cf-8d52-f6e3039af8d1" providerId="ADAL" clId="{CDBE33A9-9760-41F4-A3BD-E59E31DE888C}" dt="2020-08-14T09:37:46.579" v="221" actId="26606"/>
          <ac:spMkLst>
            <pc:docMk/>
            <pc:sldMk cId="2283295176" sldId="427"/>
            <ac:spMk id="9236" creationId="{AC8710B4-A815-4082-9E4F-F13A0007090C}"/>
          </ac:spMkLst>
        </pc:spChg>
        <pc:picChg chg="add mod ord">
          <ac:chgData name="Rikke Staun" userId="37a082e8-0907-44cf-8d52-f6e3039af8d1" providerId="ADAL" clId="{CDBE33A9-9760-41F4-A3BD-E59E31DE888C}" dt="2020-08-14T09:37:46.579" v="221" actId="26606"/>
          <ac:picMkLst>
            <pc:docMk/>
            <pc:sldMk cId="2283295176" sldId="427"/>
            <ac:picMk id="3" creationId="{E5CD10DD-FE2C-4574-8A47-89C7FC40D9CB}"/>
          </ac:picMkLst>
        </pc:picChg>
        <pc:picChg chg="del">
          <ac:chgData name="Rikke Staun" userId="37a082e8-0907-44cf-8d52-f6e3039af8d1" providerId="ADAL" clId="{CDBE33A9-9760-41F4-A3BD-E59E31DE888C}" dt="2020-08-14T09:37:33.911" v="213" actId="478"/>
          <ac:picMkLst>
            <pc:docMk/>
            <pc:sldMk cId="2283295176" sldId="427"/>
            <ac:picMk id="9218" creationId="{C3219525-72D3-4370-9259-54F0391E269A}"/>
          </ac:picMkLst>
        </pc:picChg>
      </pc:sldChg>
      <pc:sldChg chg="addSp delSp modSp mod setBg setFolMasterObjs setClrOvrMap">
        <pc:chgData name="Rikke Staun" userId="37a082e8-0907-44cf-8d52-f6e3039af8d1" providerId="ADAL" clId="{CDBE33A9-9760-41F4-A3BD-E59E31DE888C}" dt="2020-08-14T09:41:52.392" v="259" actId="1076"/>
        <pc:sldMkLst>
          <pc:docMk/>
          <pc:sldMk cId="738259554" sldId="428"/>
        </pc:sldMkLst>
        <pc:spChg chg="mod">
          <ac:chgData name="Rikke Staun" userId="37a082e8-0907-44cf-8d52-f6e3039af8d1" providerId="ADAL" clId="{CDBE33A9-9760-41F4-A3BD-E59E31DE888C}" dt="2020-08-14T09:41:52.392" v="259" actId="1076"/>
          <ac:spMkLst>
            <pc:docMk/>
            <pc:sldMk cId="738259554" sldId="428"/>
            <ac:spMk id="2" creationId="{E38AAA78-7AC7-4196-A84C-D3BD9D05660B}"/>
          </ac:spMkLst>
        </pc:spChg>
        <pc:spChg chg="mod">
          <ac:chgData name="Rikke Staun" userId="37a082e8-0907-44cf-8d52-f6e3039af8d1" providerId="ADAL" clId="{CDBE33A9-9760-41F4-A3BD-E59E31DE888C}" dt="2020-08-14T09:41:46.784" v="258" actId="26606"/>
          <ac:spMkLst>
            <pc:docMk/>
            <pc:sldMk cId="738259554" sldId="428"/>
            <ac:spMk id="4" creationId="{B64E344F-B271-4ACD-84E0-DB45A423D7CF}"/>
          </ac:spMkLst>
        </pc:spChg>
        <pc:spChg chg="del">
          <ac:chgData name="Rikke Staun" userId="37a082e8-0907-44cf-8d52-f6e3039af8d1" providerId="ADAL" clId="{CDBE33A9-9760-41F4-A3BD-E59E31DE888C}" dt="2020-08-14T09:41:46.784" v="258" actId="26606"/>
          <ac:spMkLst>
            <pc:docMk/>
            <pc:sldMk cId="738259554" sldId="428"/>
            <ac:spMk id="71" creationId="{AB45A142-4255-493C-8284-5D566C121B10}"/>
          </ac:spMkLst>
        </pc:spChg>
        <pc:spChg chg="add">
          <ac:chgData name="Rikke Staun" userId="37a082e8-0907-44cf-8d52-f6e3039af8d1" providerId="ADAL" clId="{CDBE33A9-9760-41F4-A3BD-E59E31DE888C}" dt="2020-08-14T09:41:46.784" v="258" actId="26606"/>
          <ac:spMkLst>
            <pc:docMk/>
            <pc:sldMk cId="738259554" sldId="428"/>
            <ac:spMk id="78" creationId="{71B2258F-86CA-4D4D-8270-BC05FCDEBFB3}"/>
          </ac:spMkLst>
        </pc:spChg>
        <pc:picChg chg="add mod ord">
          <ac:chgData name="Rikke Staun" userId="37a082e8-0907-44cf-8d52-f6e3039af8d1" providerId="ADAL" clId="{CDBE33A9-9760-41F4-A3BD-E59E31DE888C}" dt="2020-08-14T09:41:46.784" v="258" actId="26606"/>
          <ac:picMkLst>
            <pc:docMk/>
            <pc:sldMk cId="738259554" sldId="428"/>
            <ac:picMk id="5" creationId="{F9A72306-789A-4576-BE88-0FFE109CC9DB}"/>
          </ac:picMkLst>
        </pc:picChg>
        <pc:picChg chg="del">
          <ac:chgData name="Rikke Staun" userId="37a082e8-0907-44cf-8d52-f6e3039af8d1" providerId="ADAL" clId="{CDBE33A9-9760-41F4-A3BD-E59E31DE888C}" dt="2020-08-14T09:41:34.175" v="254" actId="478"/>
          <ac:picMkLst>
            <pc:docMk/>
            <pc:sldMk cId="738259554" sldId="428"/>
            <ac:picMk id="1026" creationId="{68280438-EA90-41A9-BED9-89D1DE899DA5}"/>
          </ac:picMkLst>
        </pc:picChg>
        <pc:cxnChg chg="del">
          <ac:chgData name="Rikke Staun" userId="37a082e8-0907-44cf-8d52-f6e3039af8d1" providerId="ADAL" clId="{CDBE33A9-9760-41F4-A3BD-E59E31DE888C}" dt="2020-08-14T09:41:46.784" v="258" actId="26606"/>
          <ac:cxnSpMkLst>
            <pc:docMk/>
            <pc:sldMk cId="738259554" sldId="428"/>
            <ac:cxnSpMk id="73" creationId="{38FB9660-F42F-4313-BBC4-47C007FE484C}"/>
          </ac:cxnSpMkLst>
        </pc:cxnChg>
      </pc:sldChg>
      <pc:sldChg chg="addSp delSp modSp mod setBg setClrOvrMap">
        <pc:chgData name="Rikke Staun" userId="37a082e8-0907-44cf-8d52-f6e3039af8d1" providerId="ADAL" clId="{CDBE33A9-9760-41F4-A3BD-E59E31DE888C}" dt="2020-08-14T09:42:48.749" v="267" actId="1076"/>
        <pc:sldMkLst>
          <pc:docMk/>
          <pc:sldMk cId="1767119600" sldId="429"/>
        </pc:sldMkLst>
        <pc:spChg chg="mod">
          <ac:chgData name="Rikke Staun" userId="37a082e8-0907-44cf-8d52-f6e3039af8d1" providerId="ADAL" clId="{CDBE33A9-9760-41F4-A3BD-E59E31DE888C}" dt="2020-08-14T09:42:48.749" v="267" actId="1076"/>
          <ac:spMkLst>
            <pc:docMk/>
            <pc:sldMk cId="1767119600" sldId="429"/>
            <ac:spMk id="2" creationId="{E38AAA78-7AC7-4196-A84C-D3BD9D05660B}"/>
          </ac:spMkLst>
        </pc:spChg>
        <pc:spChg chg="mod">
          <ac:chgData name="Rikke Staun" userId="37a082e8-0907-44cf-8d52-f6e3039af8d1" providerId="ADAL" clId="{CDBE33A9-9760-41F4-A3BD-E59E31DE888C}" dt="2020-08-14T09:42:41.603" v="262" actId="26606"/>
          <ac:spMkLst>
            <pc:docMk/>
            <pc:sldMk cId="1767119600" sldId="429"/>
            <ac:spMk id="4" creationId="{B64E344F-B271-4ACD-84E0-DB45A423D7CF}"/>
          </ac:spMkLst>
        </pc:spChg>
        <pc:spChg chg="add">
          <ac:chgData name="Rikke Staun" userId="37a082e8-0907-44cf-8d52-f6e3039af8d1" providerId="ADAL" clId="{CDBE33A9-9760-41F4-A3BD-E59E31DE888C}" dt="2020-08-14T09:42:41.603" v="262" actId="26606"/>
          <ac:spMkLst>
            <pc:docMk/>
            <pc:sldMk cId="1767119600" sldId="429"/>
            <ac:spMk id="137" creationId="{71B2258F-86CA-4D4D-8270-BC05FCDEBFB3}"/>
          </ac:spMkLst>
        </pc:spChg>
        <pc:spChg chg="del">
          <ac:chgData name="Rikke Staun" userId="37a082e8-0907-44cf-8d52-f6e3039af8d1" providerId="ADAL" clId="{CDBE33A9-9760-41F4-A3BD-E59E31DE888C}" dt="2020-08-14T09:42:41.603" v="262" actId="26606"/>
          <ac:spMkLst>
            <pc:docMk/>
            <pc:sldMk cId="1767119600" sldId="429"/>
            <ac:spMk id="3076" creationId="{87CC2527-562A-4F69-B487-4371E5B243E7}"/>
          </ac:spMkLst>
        </pc:spChg>
        <pc:picChg chg="add mod ord">
          <ac:chgData name="Rikke Staun" userId="37a082e8-0907-44cf-8d52-f6e3039af8d1" providerId="ADAL" clId="{CDBE33A9-9760-41F4-A3BD-E59E31DE888C}" dt="2020-08-14T09:42:41.603" v="262" actId="26606"/>
          <ac:picMkLst>
            <pc:docMk/>
            <pc:sldMk cId="1767119600" sldId="429"/>
            <ac:picMk id="5" creationId="{BCCDA9AB-610D-48E6-BA56-D3B3D3B625BA}"/>
          </ac:picMkLst>
        </pc:picChg>
        <pc:picChg chg="del">
          <ac:chgData name="Rikke Staun" userId="37a082e8-0907-44cf-8d52-f6e3039af8d1" providerId="ADAL" clId="{CDBE33A9-9760-41F4-A3BD-E59E31DE888C}" dt="2020-08-14T09:42:29.641" v="260" actId="478"/>
          <ac:picMkLst>
            <pc:docMk/>
            <pc:sldMk cId="1767119600" sldId="429"/>
            <ac:picMk id="3074" creationId="{03C5DCA2-1100-4DF7-982A-969FA786DE6E}"/>
          </ac:picMkLst>
        </pc:picChg>
        <pc:cxnChg chg="del">
          <ac:chgData name="Rikke Staun" userId="37a082e8-0907-44cf-8d52-f6e3039af8d1" providerId="ADAL" clId="{CDBE33A9-9760-41F4-A3BD-E59E31DE888C}" dt="2020-08-14T09:42:41.603" v="262" actId="26606"/>
          <ac:cxnSpMkLst>
            <pc:docMk/>
            <pc:sldMk cId="1767119600" sldId="429"/>
            <ac:cxnSpMk id="73" creationId="{BCDAEC91-5BCE-4B55-9CC0-43EF94CB734B}"/>
          </ac:cxnSpMkLst>
        </pc:cxnChg>
      </pc:sldChg>
      <pc:sldChg chg="addSp delSp modSp mod setBg">
        <pc:chgData name="Rikke Staun" userId="37a082e8-0907-44cf-8d52-f6e3039af8d1" providerId="ADAL" clId="{CDBE33A9-9760-41F4-A3BD-E59E31DE888C}" dt="2020-08-14T09:26:34.553" v="124" actId="1076"/>
        <pc:sldMkLst>
          <pc:docMk/>
          <pc:sldMk cId="3207013608" sldId="431"/>
        </pc:sldMkLst>
        <pc:spChg chg="mod">
          <ac:chgData name="Rikke Staun" userId="37a082e8-0907-44cf-8d52-f6e3039af8d1" providerId="ADAL" clId="{CDBE33A9-9760-41F4-A3BD-E59E31DE888C}" dt="2020-08-14T09:26:16.568" v="121" actId="1076"/>
          <ac:spMkLst>
            <pc:docMk/>
            <pc:sldMk cId="3207013608" sldId="431"/>
            <ac:spMk id="2" creationId="{516481E1-5218-461F-8A4A-79B567E58655}"/>
          </ac:spMkLst>
        </pc:spChg>
        <pc:spChg chg="mod">
          <ac:chgData name="Rikke Staun" userId="37a082e8-0907-44cf-8d52-f6e3039af8d1" providerId="ADAL" clId="{CDBE33A9-9760-41F4-A3BD-E59E31DE888C}" dt="2020-08-14T09:26:34.553" v="124" actId="1076"/>
          <ac:spMkLst>
            <pc:docMk/>
            <pc:sldMk cId="3207013608" sldId="431"/>
            <ac:spMk id="3" creationId="{0F8091EF-92EC-4039-A118-21CBDC160386}"/>
          </ac:spMkLst>
        </pc:spChg>
        <pc:spChg chg="mod">
          <ac:chgData name="Rikke Staun" userId="37a082e8-0907-44cf-8d52-f6e3039af8d1" providerId="ADAL" clId="{CDBE33A9-9760-41F4-A3BD-E59E31DE888C}" dt="2020-08-14T09:26:02.184" v="104" actId="26606"/>
          <ac:spMkLst>
            <pc:docMk/>
            <pc:sldMk cId="3207013608" sldId="431"/>
            <ac:spMk id="4" creationId="{CE07727B-B0EC-4080-A120-5C972B4D9001}"/>
          </ac:spMkLst>
        </pc:spChg>
        <pc:spChg chg="del">
          <ac:chgData name="Rikke Staun" userId="37a082e8-0907-44cf-8d52-f6e3039af8d1" providerId="ADAL" clId="{CDBE33A9-9760-41F4-A3BD-E59E31DE888C}" dt="2020-08-14T09:26:02.184" v="104" actId="26606"/>
          <ac:spMkLst>
            <pc:docMk/>
            <pc:sldMk cId="3207013608" sldId="431"/>
            <ac:spMk id="74" creationId="{0671A8AE-40A1-4631-A6B8-581AFF065482}"/>
          </ac:spMkLst>
        </pc:spChg>
        <pc:spChg chg="del">
          <ac:chgData name="Rikke Staun" userId="37a082e8-0907-44cf-8d52-f6e3039af8d1" providerId="ADAL" clId="{CDBE33A9-9760-41F4-A3BD-E59E31DE888C}" dt="2020-08-14T09:26:02.184" v="104" actId="26606"/>
          <ac:spMkLst>
            <pc:docMk/>
            <pc:sldMk cId="3207013608" sldId="431"/>
            <ac:spMk id="76" creationId="{AB58EF07-17C2-48CF-ABB0-EEF1F17CB8F0}"/>
          </ac:spMkLst>
        </pc:spChg>
        <pc:spChg chg="del">
          <ac:chgData name="Rikke Staun" userId="37a082e8-0907-44cf-8d52-f6e3039af8d1" providerId="ADAL" clId="{CDBE33A9-9760-41F4-A3BD-E59E31DE888C}" dt="2020-08-14T09:26:02.184" v="104" actId="26606"/>
          <ac:spMkLst>
            <pc:docMk/>
            <pc:sldMk cId="3207013608" sldId="431"/>
            <ac:spMk id="78" creationId="{AF2F604E-43BE-4DC3-B983-E071523364F8}"/>
          </ac:spMkLst>
        </pc:spChg>
        <pc:spChg chg="del">
          <ac:chgData name="Rikke Staun" userId="37a082e8-0907-44cf-8d52-f6e3039af8d1" providerId="ADAL" clId="{CDBE33A9-9760-41F4-A3BD-E59E31DE888C}" dt="2020-08-14T09:26:02.184" v="104" actId="26606"/>
          <ac:spMkLst>
            <pc:docMk/>
            <pc:sldMk cId="3207013608" sldId="431"/>
            <ac:spMk id="80" creationId="{08C9B587-E65E-4B52-B37C-ABEBB6E87928}"/>
          </ac:spMkLst>
        </pc:spChg>
        <pc:spChg chg="add">
          <ac:chgData name="Rikke Staun" userId="37a082e8-0907-44cf-8d52-f6e3039af8d1" providerId="ADAL" clId="{CDBE33A9-9760-41F4-A3BD-E59E31DE888C}" dt="2020-08-14T09:26:02.184" v="104" actId="26606"/>
          <ac:spMkLst>
            <pc:docMk/>
            <pc:sldMk cId="3207013608" sldId="431"/>
            <ac:spMk id="85" creationId="{71B2258F-86CA-4D4D-8270-BC05FCDEBFB3}"/>
          </ac:spMkLst>
        </pc:spChg>
        <pc:picChg chg="add mod ord">
          <ac:chgData name="Rikke Staun" userId="37a082e8-0907-44cf-8d52-f6e3039af8d1" providerId="ADAL" clId="{CDBE33A9-9760-41F4-A3BD-E59E31DE888C}" dt="2020-08-14T09:26:02.184" v="104" actId="26606"/>
          <ac:picMkLst>
            <pc:docMk/>
            <pc:sldMk cId="3207013608" sldId="431"/>
            <ac:picMk id="6" creationId="{14190ACE-CFB7-4ED0-AB35-AA3DBC295399}"/>
          </ac:picMkLst>
        </pc:picChg>
        <pc:picChg chg="del">
          <ac:chgData name="Rikke Staun" userId="37a082e8-0907-44cf-8d52-f6e3039af8d1" providerId="ADAL" clId="{CDBE33A9-9760-41F4-A3BD-E59E31DE888C}" dt="2020-08-14T09:25:53.902" v="100" actId="478"/>
          <ac:picMkLst>
            <pc:docMk/>
            <pc:sldMk cId="3207013608" sldId="431"/>
            <ac:picMk id="6146" creationId="{EC72DFE6-8DAA-4585-86A5-460B6D7B2C09}"/>
          </ac:picMkLst>
        </pc:picChg>
      </pc:sldChg>
      <pc:sldChg chg="addSp delSp modSp mod setClrOvrMap">
        <pc:chgData name="Rikke Staun" userId="37a082e8-0907-44cf-8d52-f6e3039af8d1" providerId="ADAL" clId="{CDBE33A9-9760-41F4-A3BD-E59E31DE888C}" dt="2020-08-14T09:31:43.156" v="152" actId="403"/>
        <pc:sldMkLst>
          <pc:docMk/>
          <pc:sldMk cId="3205085539" sldId="432"/>
        </pc:sldMkLst>
        <pc:spChg chg="mod">
          <ac:chgData name="Rikke Staun" userId="37a082e8-0907-44cf-8d52-f6e3039af8d1" providerId="ADAL" clId="{CDBE33A9-9760-41F4-A3BD-E59E31DE888C}" dt="2020-08-14T09:31:43.156" v="152" actId="403"/>
          <ac:spMkLst>
            <pc:docMk/>
            <pc:sldMk cId="3205085539" sldId="432"/>
            <ac:spMk id="2" creationId="{00000000-0000-0000-0000-000000000000}"/>
          </ac:spMkLst>
        </pc:spChg>
        <pc:spChg chg="mod">
          <ac:chgData name="Rikke Staun" userId="37a082e8-0907-44cf-8d52-f6e3039af8d1" providerId="ADAL" clId="{CDBE33A9-9760-41F4-A3BD-E59E31DE888C}" dt="2020-08-14T09:31:37.296" v="149" actId="403"/>
          <ac:spMkLst>
            <pc:docMk/>
            <pc:sldMk cId="3205085539" sldId="432"/>
            <ac:spMk id="3" creationId="{00000000-0000-0000-0000-000000000000}"/>
          </ac:spMkLst>
        </pc:spChg>
        <pc:spChg chg="add">
          <ac:chgData name="Rikke Staun" userId="37a082e8-0907-44cf-8d52-f6e3039af8d1" providerId="ADAL" clId="{CDBE33A9-9760-41F4-A3BD-E59E31DE888C}" dt="2020-08-14T09:31:11.712" v="145" actId="26606"/>
          <ac:spMkLst>
            <pc:docMk/>
            <pc:sldMk cId="3205085539" sldId="432"/>
            <ac:spMk id="11" creationId="{7C432AFE-B3D2-4BFF-BF8F-96C27AFF1AC7}"/>
          </ac:spMkLst>
        </pc:spChg>
        <pc:spChg chg="add">
          <ac:chgData name="Rikke Staun" userId="37a082e8-0907-44cf-8d52-f6e3039af8d1" providerId="ADAL" clId="{CDBE33A9-9760-41F4-A3BD-E59E31DE888C}" dt="2020-08-14T09:31:11.712" v="145" actId="26606"/>
          <ac:spMkLst>
            <pc:docMk/>
            <pc:sldMk cId="3205085539" sldId="432"/>
            <ac:spMk id="13" creationId="{AF2F604E-43BE-4DC3-B983-E071523364F8}"/>
          </ac:spMkLst>
        </pc:spChg>
        <pc:spChg chg="add">
          <ac:chgData name="Rikke Staun" userId="37a082e8-0907-44cf-8d52-f6e3039af8d1" providerId="ADAL" clId="{CDBE33A9-9760-41F4-A3BD-E59E31DE888C}" dt="2020-08-14T09:31:11.712" v="145" actId="26606"/>
          <ac:spMkLst>
            <pc:docMk/>
            <pc:sldMk cId="3205085539" sldId="432"/>
            <ac:spMk id="15" creationId="{08C9B587-E65E-4B52-B37C-ABEBB6E87928}"/>
          </ac:spMkLst>
        </pc:spChg>
        <pc:picChg chg="del">
          <ac:chgData name="Rikke Staun" userId="37a082e8-0907-44cf-8d52-f6e3039af8d1" providerId="ADAL" clId="{CDBE33A9-9760-41F4-A3BD-E59E31DE888C}" dt="2020-08-14T09:29:56.832" v="141" actId="478"/>
          <ac:picMkLst>
            <pc:docMk/>
            <pc:sldMk cId="3205085539" sldId="432"/>
            <ac:picMk id="5" creationId="{00000000-0000-0000-0000-000000000000}"/>
          </ac:picMkLst>
        </pc:picChg>
        <pc:picChg chg="add mod ord">
          <ac:chgData name="Rikke Staun" userId="37a082e8-0907-44cf-8d52-f6e3039af8d1" providerId="ADAL" clId="{CDBE33A9-9760-41F4-A3BD-E59E31DE888C}" dt="2020-08-14T09:31:11.712" v="145" actId="26606"/>
          <ac:picMkLst>
            <pc:docMk/>
            <pc:sldMk cId="3205085539" sldId="432"/>
            <ac:picMk id="6" creationId="{FC609971-0BEF-4C06-9BDF-545A35CC90D5}"/>
          </ac:picMkLst>
        </pc:picChg>
      </pc:sldChg>
      <pc:sldChg chg="addSp delSp modSp mod setBg setClrOvrMap">
        <pc:chgData name="Rikke Staun" userId="37a082e8-0907-44cf-8d52-f6e3039af8d1" providerId="ADAL" clId="{CDBE33A9-9760-41F4-A3BD-E59E31DE888C}" dt="2020-08-14T09:34:38.248" v="183" actId="1076"/>
        <pc:sldMkLst>
          <pc:docMk/>
          <pc:sldMk cId="1935888158" sldId="434"/>
        </pc:sldMkLst>
        <pc:spChg chg="mod">
          <ac:chgData name="Rikke Staun" userId="37a082e8-0907-44cf-8d52-f6e3039af8d1" providerId="ADAL" clId="{CDBE33A9-9760-41F4-A3BD-E59E31DE888C}" dt="2020-08-14T09:34:38.248" v="183" actId="1076"/>
          <ac:spMkLst>
            <pc:docMk/>
            <pc:sldMk cId="1935888158" sldId="434"/>
            <ac:spMk id="2" creationId="{00000000-0000-0000-0000-000000000000}"/>
          </ac:spMkLst>
        </pc:spChg>
        <pc:spChg chg="mod">
          <ac:chgData name="Rikke Staun" userId="37a082e8-0907-44cf-8d52-f6e3039af8d1" providerId="ADAL" clId="{CDBE33A9-9760-41F4-A3BD-E59E31DE888C}" dt="2020-08-14T09:34:28.723" v="179" actId="403"/>
          <ac:spMkLst>
            <pc:docMk/>
            <pc:sldMk cId="1935888158" sldId="434"/>
            <ac:spMk id="3" creationId="{00000000-0000-0000-0000-000000000000}"/>
          </ac:spMkLst>
        </pc:spChg>
        <pc:spChg chg="add del">
          <ac:chgData name="Rikke Staun" userId="37a082e8-0907-44cf-8d52-f6e3039af8d1" providerId="ADAL" clId="{CDBE33A9-9760-41F4-A3BD-E59E31DE888C}" dt="2020-08-14T09:33:09.606" v="167" actId="26606"/>
          <ac:spMkLst>
            <pc:docMk/>
            <pc:sldMk cId="1935888158" sldId="434"/>
            <ac:spMk id="11" creationId="{9AA72BD9-2C5A-4EDC-931F-5AA08EACA0F3}"/>
          </ac:spMkLst>
        </pc:spChg>
        <pc:spChg chg="add del">
          <ac:chgData name="Rikke Staun" userId="37a082e8-0907-44cf-8d52-f6e3039af8d1" providerId="ADAL" clId="{CDBE33A9-9760-41F4-A3BD-E59E31DE888C}" dt="2020-08-14T09:33:09.606" v="167" actId="26606"/>
          <ac:spMkLst>
            <pc:docMk/>
            <pc:sldMk cId="1935888158" sldId="434"/>
            <ac:spMk id="13" creationId="{DD3981AC-7B61-4947-BCF3-F7AA7FA385B9}"/>
          </ac:spMkLst>
        </pc:spChg>
        <pc:spChg chg="add del">
          <ac:chgData name="Rikke Staun" userId="37a082e8-0907-44cf-8d52-f6e3039af8d1" providerId="ADAL" clId="{CDBE33A9-9760-41F4-A3BD-E59E31DE888C}" dt="2020-08-14T09:33:09.606" v="167" actId="26606"/>
          <ac:spMkLst>
            <pc:docMk/>
            <pc:sldMk cId="1935888158" sldId="434"/>
            <ac:spMk id="15" creationId="{55D4142C-5077-457F-A6AD-3FECFDB39685}"/>
          </ac:spMkLst>
        </pc:spChg>
        <pc:spChg chg="add del">
          <ac:chgData name="Rikke Staun" userId="37a082e8-0907-44cf-8d52-f6e3039af8d1" providerId="ADAL" clId="{CDBE33A9-9760-41F4-A3BD-E59E31DE888C}" dt="2020-08-14T09:33:09.606" v="167" actId="26606"/>
          <ac:spMkLst>
            <pc:docMk/>
            <pc:sldMk cId="1935888158" sldId="434"/>
            <ac:spMk id="17" creationId="{7A5F0580-5EE9-419F-96EE-B6529EF6E7D0}"/>
          </ac:spMkLst>
        </pc:spChg>
        <pc:spChg chg="add del">
          <ac:chgData name="Rikke Staun" userId="37a082e8-0907-44cf-8d52-f6e3039af8d1" providerId="ADAL" clId="{CDBE33A9-9760-41F4-A3BD-E59E31DE888C}" dt="2020-08-14T09:33:09.585" v="166" actId="26606"/>
          <ac:spMkLst>
            <pc:docMk/>
            <pc:sldMk cId="1935888158" sldId="434"/>
            <ac:spMk id="22" creationId="{5E8D2E83-FB3A-40E7-A9E5-7AB389D612B4}"/>
          </ac:spMkLst>
        </pc:spChg>
        <pc:spChg chg="add del">
          <ac:chgData name="Rikke Staun" userId="37a082e8-0907-44cf-8d52-f6e3039af8d1" providerId="ADAL" clId="{CDBE33A9-9760-41F4-A3BD-E59E31DE888C}" dt="2020-08-14T09:34:06.240" v="172" actId="26606"/>
          <ac:spMkLst>
            <pc:docMk/>
            <pc:sldMk cId="1935888158" sldId="434"/>
            <ac:spMk id="24" creationId="{7316481C-0A49-4796-812B-0D64F063B720}"/>
          </ac:spMkLst>
        </pc:spChg>
        <pc:spChg chg="add del">
          <ac:chgData name="Rikke Staun" userId="37a082e8-0907-44cf-8d52-f6e3039af8d1" providerId="ADAL" clId="{CDBE33A9-9760-41F4-A3BD-E59E31DE888C}" dt="2020-08-14T09:34:06.240" v="172" actId="26606"/>
          <ac:spMkLst>
            <pc:docMk/>
            <pc:sldMk cId="1935888158" sldId="434"/>
            <ac:spMk id="25" creationId="{A81E7530-396C-45F0-92F4-A885648D1631}"/>
          </ac:spMkLst>
        </pc:spChg>
        <pc:spChg chg="add del">
          <ac:chgData name="Rikke Staun" userId="37a082e8-0907-44cf-8d52-f6e3039af8d1" providerId="ADAL" clId="{CDBE33A9-9760-41F4-A3BD-E59E31DE888C}" dt="2020-08-14T09:34:06.240" v="172" actId="26606"/>
          <ac:spMkLst>
            <pc:docMk/>
            <pc:sldMk cId="1935888158" sldId="434"/>
            <ac:spMk id="26" creationId="{A5271697-90F1-4A23-8EF2-0179F2EAFACB}"/>
          </ac:spMkLst>
        </pc:spChg>
        <pc:spChg chg="add del">
          <ac:chgData name="Rikke Staun" userId="37a082e8-0907-44cf-8d52-f6e3039af8d1" providerId="ADAL" clId="{CDBE33A9-9760-41F4-A3BD-E59E31DE888C}" dt="2020-08-14T09:34:06.240" v="172" actId="26606"/>
          <ac:spMkLst>
            <pc:docMk/>
            <pc:sldMk cId="1935888158" sldId="434"/>
            <ac:spMk id="50" creationId="{D9F5512A-48E1-4C07-B75E-3CCC517B6804}"/>
          </ac:spMkLst>
        </pc:spChg>
        <pc:spChg chg="add">
          <ac:chgData name="Rikke Staun" userId="37a082e8-0907-44cf-8d52-f6e3039af8d1" providerId="ADAL" clId="{CDBE33A9-9760-41F4-A3BD-E59E31DE888C}" dt="2020-08-14T09:34:06.240" v="172" actId="26606"/>
          <ac:spMkLst>
            <pc:docMk/>
            <pc:sldMk cId="1935888158" sldId="434"/>
            <ac:spMk id="55" creationId="{7C432AFE-B3D2-4BFF-BF8F-96C27AFF1AC7}"/>
          </ac:spMkLst>
        </pc:spChg>
        <pc:spChg chg="add">
          <ac:chgData name="Rikke Staun" userId="37a082e8-0907-44cf-8d52-f6e3039af8d1" providerId="ADAL" clId="{CDBE33A9-9760-41F4-A3BD-E59E31DE888C}" dt="2020-08-14T09:34:06.240" v="172" actId="26606"/>
          <ac:spMkLst>
            <pc:docMk/>
            <pc:sldMk cId="1935888158" sldId="434"/>
            <ac:spMk id="57" creationId="{AF2F604E-43BE-4DC3-B983-E071523364F8}"/>
          </ac:spMkLst>
        </pc:spChg>
        <pc:spChg chg="add">
          <ac:chgData name="Rikke Staun" userId="37a082e8-0907-44cf-8d52-f6e3039af8d1" providerId="ADAL" clId="{CDBE33A9-9760-41F4-A3BD-E59E31DE888C}" dt="2020-08-14T09:34:06.240" v="172" actId="26606"/>
          <ac:spMkLst>
            <pc:docMk/>
            <pc:sldMk cId="1935888158" sldId="434"/>
            <ac:spMk id="59" creationId="{08C9B587-E65E-4B52-B37C-ABEBB6E87928}"/>
          </ac:spMkLst>
        </pc:spChg>
        <pc:grpChg chg="add del">
          <ac:chgData name="Rikke Staun" userId="37a082e8-0907-44cf-8d52-f6e3039af8d1" providerId="ADAL" clId="{CDBE33A9-9760-41F4-A3BD-E59E31DE888C}" dt="2020-08-14T09:34:06.240" v="172" actId="26606"/>
          <ac:grpSpMkLst>
            <pc:docMk/>
            <pc:sldMk cId="1935888158" sldId="434"/>
            <ac:grpSpMk id="28" creationId="{81DE8B58-F373-409E-A253-4380A66091D4}"/>
          </ac:grpSpMkLst>
        </pc:grpChg>
        <pc:picChg chg="del">
          <ac:chgData name="Rikke Staun" userId="37a082e8-0907-44cf-8d52-f6e3039af8d1" providerId="ADAL" clId="{CDBE33A9-9760-41F4-A3BD-E59E31DE888C}" dt="2020-08-14T09:32:39.494" v="159" actId="478"/>
          <ac:picMkLst>
            <pc:docMk/>
            <pc:sldMk cId="1935888158" sldId="434"/>
            <ac:picMk id="4" creationId="{00000000-0000-0000-0000-000000000000}"/>
          </ac:picMkLst>
        </pc:picChg>
        <pc:picChg chg="add del mod ord">
          <ac:chgData name="Rikke Staun" userId="37a082e8-0907-44cf-8d52-f6e3039af8d1" providerId="ADAL" clId="{CDBE33A9-9760-41F4-A3BD-E59E31DE888C}" dt="2020-08-14T09:33:57.894" v="168" actId="478"/>
          <ac:picMkLst>
            <pc:docMk/>
            <pc:sldMk cId="1935888158" sldId="434"/>
            <ac:picMk id="6" creationId="{696584D6-75A0-4D26-A7F6-B301C482E11C}"/>
          </ac:picMkLst>
        </pc:picChg>
        <pc:picChg chg="add mod ord">
          <ac:chgData name="Rikke Staun" userId="37a082e8-0907-44cf-8d52-f6e3039af8d1" providerId="ADAL" clId="{CDBE33A9-9760-41F4-A3BD-E59E31DE888C}" dt="2020-08-14T09:34:06.240" v="172" actId="26606"/>
          <ac:picMkLst>
            <pc:docMk/>
            <pc:sldMk cId="1935888158" sldId="434"/>
            <ac:picMk id="8" creationId="{F100757D-54F8-4E54-905D-C1A32958CA61}"/>
          </ac:picMkLst>
        </pc:picChg>
      </pc:sldChg>
      <pc:sldChg chg="addSp delSp modSp mod setClrOvrMap">
        <pc:chgData name="Rikke Staun" userId="37a082e8-0907-44cf-8d52-f6e3039af8d1" providerId="ADAL" clId="{CDBE33A9-9760-41F4-A3BD-E59E31DE888C}" dt="2020-08-14T09:32:33.934" v="158" actId="26606"/>
        <pc:sldMkLst>
          <pc:docMk/>
          <pc:sldMk cId="3799263437" sldId="435"/>
        </pc:sldMkLst>
        <pc:spChg chg="mod">
          <ac:chgData name="Rikke Staun" userId="37a082e8-0907-44cf-8d52-f6e3039af8d1" providerId="ADAL" clId="{CDBE33A9-9760-41F4-A3BD-E59E31DE888C}" dt="2020-08-14T09:32:33.934" v="158" actId="26606"/>
          <ac:spMkLst>
            <pc:docMk/>
            <pc:sldMk cId="3799263437" sldId="435"/>
            <ac:spMk id="2" creationId="{00000000-0000-0000-0000-000000000000}"/>
          </ac:spMkLst>
        </pc:spChg>
        <pc:spChg chg="mod">
          <ac:chgData name="Rikke Staun" userId="37a082e8-0907-44cf-8d52-f6e3039af8d1" providerId="ADAL" clId="{CDBE33A9-9760-41F4-A3BD-E59E31DE888C}" dt="2020-08-14T09:32:33.934" v="158" actId="26606"/>
          <ac:spMkLst>
            <pc:docMk/>
            <pc:sldMk cId="3799263437" sldId="435"/>
            <ac:spMk id="3" creationId="{00000000-0000-0000-0000-000000000000}"/>
          </ac:spMkLst>
        </pc:spChg>
        <pc:spChg chg="del">
          <ac:chgData name="Rikke Staun" userId="37a082e8-0907-44cf-8d52-f6e3039af8d1" providerId="ADAL" clId="{CDBE33A9-9760-41F4-A3BD-E59E31DE888C}" dt="2020-08-14T09:32:33.934" v="158" actId="26606"/>
          <ac:spMkLst>
            <pc:docMk/>
            <pc:sldMk cId="3799263437" sldId="435"/>
            <ac:spMk id="73" creationId="{61B2A784-4501-42A8-86DF-DB27DE395089}"/>
          </ac:spMkLst>
        </pc:spChg>
        <pc:spChg chg="del">
          <ac:chgData name="Rikke Staun" userId="37a082e8-0907-44cf-8d52-f6e3039af8d1" providerId="ADAL" clId="{CDBE33A9-9760-41F4-A3BD-E59E31DE888C}" dt="2020-08-14T09:32:33.934" v="158" actId="26606"/>
          <ac:spMkLst>
            <pc:docMk/>
            <pc:sldMk cId="3799263437" sldId="435"/>
            <ac:spMk id="75" creationId="{3BD53A9B-9757-4152-AC12-68721FC8A16F}"/>
          </ac:spMkLst>
        </pc:spChg>
        <pc:picChg chg="add mod">
          <ac:chgData name="Rikke Staun" userId="37a082e8-0907-44cf-8d52-f6e3039af8d1" providerId="ADAL" clId="{CDBE33A9-9760-41F4-A3BD-E59E31DE888C}" dt="2020-08-14T09:32:33.934" v="158" actId="26606"/>
          <ac:picMkLst>
            <pc:docMk/>
            <pc:sldMk cId="3799263437" sldId="435"/>
            <ac:picMk id="5" creationId="{C907E114-6628-4236-894A-3FA2809DB183}"/>
          </ac:picMkLst>
        </pc:picChg>
        <pc:picChg chg="del">
          <ac:chgData name="Rikke Staun" userId="37a082e8-0907-44cf-8d52-f6e3039af8d1" providerId="ADAL" clId="{CDBE33A9-9760-41F4-A3BD-E59E31DE888C}" dt="2020-08-14T09:32:26.079" v="154" actId="478"/>
          <ac:picMkLst>
            <pc:docMk/>
            <pc:sldMk cId="3799263437" sldId="435"/>
            <ac:picMk id="15362" creationId="{8533CE94-C83F-4DCB-A22E-400700627D22}"/>
          </ac:picMkLst>
        </pc:picChg>
        <pc:picChg chg="del">
          <ac:chgData name="Rikke Staun" userId="37a082e8-0907-44cf-8d52-f6e3039af8d1" providerId="ADAL" clId="{CDBE33A9-9760-41F4-A3BD-E59E31DE888C}" dt="2020-08-14T09:32:10.762" v="153" actId="478"/>
          <ac:picMkLst>
            <pc:docMk/>
            <pc:sldMk cId="3799263437" sldId="435"/>
            <ac:picMk id="15364" creationId="{B5F7ED38-0D8B-4DCB-84E0-197F8DDEB541}"/>
          </ac:picMkLst>
        </pc:picChg>
        <pc:cxnChg chg="add">
          <ac:chgData name="Rikke Staun" userId="37a082e8-0907-44cf-8d52-f6e3039af8d1" providerId="ADAL" clId="{CDBE33A9-9760-41F4-A3BD-E59E31DE888C}" dt="2020-08-14T09:32:33.934" v="158" actId="26606"/>
          <ac:cxnSpMkLst>
            <pc:docMk/>
            <pc:sldMk cId="3799263437" sldId="435"/>
            <ac:cxnSpMk id="80" creationId="{A7F400EE-A8A5-48AF-B4D6-291B52C6F0B0}"/>
          </ac:cxnSpMkLst>
        </pc:cxnChg>
      </pc:sldChg>
      <pc:sldChg chg="addSp delSp modSp mod setClrOvrMap">
        <pc:chgData name="Rikke Staun" userId="37a082e8-0907-44cf-8d52-f6e3039af8d1" providerId="ADAL" clId="{CDBE33A9-9760-41F4-A3BD-E59E31DE888C}" dt="2020-08-14T09:39:25.886" v="247" actId="122"/>
        <pc:sldMkLst>
          <pc:docMk/>
          <pc:sldMk cId="2428096318" sldId="436"/>
        </pc:sldMkLst>
        <pc:spChg chg="mod">
          <ac:chgData name="Rikke Staun" userId="37a082e8-0907-44cf-8d52-f6e3039af8d1" providerId="ADAL" clId="{CDBE33A9-9760-41F4-A3BD-E59E31DE888C}" dt="2020-08-14T09:39:25.886" v="247" actId="122"/>
          <ac:spMkLst>
            <pc:docMk/>
            <pc:sldMk cId="2428096318" sldId="436"/>
            <ac:spMk id="2" creationId="{00000000-0000-0000-0000-000000000000}"/>
          </ac:spMkLst>
        </pc:spChg>
        <pc:spChg chg="mod">
          <ac:chgData name="Rikke Staun" userId="37a082e8-0907-44cf-8d52-f6e3039af8d1" providerId="ADAL" clId="{CDBE33A9-9760-41F4-A3BD-E59E31DE888C}" dt="2020-08-14T09:39:22.588" v="243" actId="1076"/>
          <ac:spMkLst>
            <pc:docMk/>
            <pc:sldMk cId="2428096318" sldId="436"/>
            <ac:spMk id="3" creationId="{00000000-0000-0000-0000-000000000000}"/>
          </ac:spMkLst>
        </pc:spChg>
        <pc:spChg chg="add del">
          <ac:chgData name="Rikke Staun" userId="37a082e8-0907-44cf-8d52-f6e3039af8d1" providerId="ADAL" clId="{CDBE33A9-9760-41F4-A3BD-E59E31DE888C}" dt="2020-08-14T09:39:19.278" v="242" actId="26606"/>
          <ac:spMkLst>
            <pc:docMk/>
            <pc:sldMk cId="2428096318" sldId="436"/>
            <ac:spMk id="11" creationId="{7C432AFE-B3D2-4BFF-BF8F-96C27AFF1AC7}"/>
          </ac:spMkLst>
        </pc:spChg>
        <pc:spChg chg="add del">
          <ac:chgData name="Rikke Staun" userId="37a082e8-0907-44cf-8d52-f6e3039af8d1" providerId="ADAL" clId="{CDBE33A9-9760-41F4-A3BD-E59E31DE888C}" dt="2020-08-14T09:39:19.278" v="242" actId="26606"/>
          <ac:spMkLst>
            <pc:docMk/>
            <pc:sldMk cId="2428096318" sldId="436"/>
            <ac:spMk id="13" creationId="{AF2F604E-43BE-4DC3-B983-E071523364F8}"/>
          </ac:spMkLst>
        </pc:spChg>
        <pc:spChg chg="add del">
          <ac:chgData name="Rikke Staun" userId="37a082e8-0907-44cf-8d52-f6e3039af8d1" providerId="ADAL" clId="{CDBE33A9-9760-41F4-A3BD-E59E31DE888C}" dt="2020-08-14T09:39:19.278" v="242" actId="26606"/>
          <ac:spMkLst>
            <pc:docMk/>
            <pc:sldMk cId="2428096318" sldId="436"/>
            <ac:spMk id="15" creationId="{08C9B587-E65E-4B52-B37C-ABEBB6E87928}"/>
          </ac:spMkLst>
        </pc:spChg>
        <pc:spChg chg="add">
          <ac:chgData name="Rikke Staun" userId="37a082e8-0907-44cf-8d52-f6e3039af8d1" providerId="ADAL" clId="{CDBE33A9-9760-41F4-A3BD-E59E31DE888C}" dt="2020-08-14T09:39:19.278" v="242" actId="26606"/>
          <ac:spMkLst>
            <pc:docMk/>
            <pc:sldMk cId="2428096318" sldId="436"/>
            <ac:spMk id="20" creationId="{9228552E-C8B1-4A80-8448-0787CE0FC704}"/>
          </ac:spMkLst>
        </pc:spChg>
        <pc:picChg chg="del">
          <ac:chgData name="Rikke Staun" userId="37a082e8-0907-44cf-8d52-f6e3039af8d1" providerId="ADAL" clId="{CDBE33A9-9760-41F4-A3BD-E59E31DE888C}" dt="2020-08-14T09:38:17.856" v="232" actId="478"/>
          <ac:picMkLst>
            <pc:docMk/>
            <pc:sldMk cId="2428096318" sldId="436"/>
            <ac:picMk id="4" creationId="{00000000-0000-0000-0000-000000000000}"/>
          </ac:picMkLst>
        </pc:picChg>
        <pc:picChg chg="add del mod ord">
          <ac:chgData name="Rikke Staun" userId="37a082e8-0907-44cf-8d52-f6e3039af8d1" providerId="ADAL" clId="{CDBE33A9-9760-41F4-A3BD-E59E31DE888C}" dt="2020-08-14T09:39:06.473" v="238" actId="478"/>
          <ac:picMkLst>
            <pc:docMk/>
            <pc:sldMk cId="2428096318" sldId="436"/>
            <ac:picMk id="6" creationId="{9506BD79-B102-4F13-824D-06AA97B56FC6}"/>
          </ac:picMkLst>
        </pc:picChg>
        <pc:picChg chg="add mod ord">
          <ac:chgData name="Rikke Staun" userId="37a082e8-0907-44cf-8d52-f6e3039af8d1" providerId="ADAL" clId="{CDBE33A9-9760-41F4-A3BD-E59E31DE888C}" dt="2020-08-14T09:39:19.278" v="242" actId="26606"/>
          <ac:picMkLst>
            <pc:docMk/>
            <pc:sldMk cId="2428096318" sldId="436"/>
            <ac:picMk id="8" creationId="{29D42A6A-561B-4693-8AF1-DD18425B6CC0}"/>
          </ac:picMkLst>
        </pc:picChg>
      </pc:sldChg>
      <pc:sldChg chg="addSp delSp modSp mod setFolMasterObjs setClrOvrMap">
        <pc:chgData name="Rikke Staun" userId="37a082e8-0907-44cf-8d52-f6e3039af8d1" providerId="ADAL" clId="{CDBE33A9-9760-41F4-A3BD-E59E31DE888C}" dt="2020-08-14T09:20:38.649" v="57" actId="1076"/>
        <pc:sldMkLst>
          <pc:docMk/>
          <pc:sldMk cId="3885848790" sldId="438"/>
        </pc:sldMkLst>
        <pc:spChg chg="mod">
          <ac:chgData name="Rikke Staun" userId="37a082e8-0907-44cf-8d52-f6e3039af8d1" providerId="ADAL" clId="{CDBE33A9-9760-41F4-A3BD-E59E31DE888C}" dt="2020-08-14T09:20:24.808" v="48" actId="26606"/>
          <ac:spMkLst>
            <pc:docMk/>
            <pc:sldMk cId="3885848790" sldId="438"/>
            <ac:spMk id="4" creationId="{DE9B852A-883E-4700-A77B-A566FE642513}"/>
          </ac:spMkLst>
        </pc:spChg>
        <pc:spChg chg="mod">
          <ac:chgData name="Rikke Staun" userId="37a082e8-0907-44cf-8d52-f6e3039af8d1" providerId="ADAL" clId="{CDBE33A9-9760-41F4-A3BD-E59E31DE888C}" dt="2020-08-14T09:20:32.156" v="56" actId="403"/>
          <ac:spMkLst>
            <pc:docMk/>
            <pc:sldMk cId="3885848790" sldId="438"/>
            <ac:spMk id="10" creationId="{347A5420-DB34-4FF8-BC03-CCC97450463B}"/>
          </ac:spMkLst>
        </pc:spChg>
        <pc:spChg chg="mod">
          <ac:chgData name="Rikke Staun" userId="37a082e8-0907-44cf-8d52-f6e3039af8d1" providerId="ADAL" clId="{CDBE33A9-9760-41F4-A3BD-E59E31DE888C}" dt="2020-08-14T09:20:38.649" v="57" actId="1076"/>
          <ac:spMkLst>
            <pc:docMk/>
            <pc:sldMk cId="3885848790" sldId="438"/>
            <ac:spMk id="11" creationId="{F50929D3-8054-484F-8CBD-F69B4A6C8793}"/>
          </ac:spMkLst>
        </pc:spChg>
        <pc:spChg chg="del">
          <ac:chgData name="Rikke Staun" userId="37a082e8-0907-44cf-8d52-f6e3039af8d1" providerId="ADAL" clId="{CDBE33A9-9760-41F4-A3BD-E59E31DE888C}" dt="2020-08-14T09:20:24.808" v="48" actId="26606"/>
          <ac:spMkLst>
            <pc:docMk/>
            <pc:sldMk cId="3885848790" sldId="438"/>
            <ac:spMk id="71" creationId="{4038CB10-1F5C-4D54-9DF7-12586DE5B007}"/>
          </ac:spMkLst>
        </pc:spChg>
        <pc:spChg chg="del">
          <ac:chgData name="Rikke Staun" userId="37a082e8-0907-44cf-8d52-f6e3039af8d1" providerId="ADAL" clId="{CDBE33A9-9760-41F4-A3BD-E59E31DE888C}" dt="2020-08-14T09:20:24.808" v="48" actId="26606"/>
          <ac:spMkLst>
            <pc:docMk/>
            <pc:sldMk cId="3885848790" sldId="438"/>
            <ac:spMk id="73" creationId="{73ED6512-6858-4552-B699-9A97FE9A4EA2}"/>
          </ac:spMkLst>
        </pc:spChg>
        <pc:spChg chg="add">
          <ac:chgData name="Rikke Staun" userId="37a082e8-0907-44cf-8d52-f6e3039af8d1" providerId="ADAL" clId="{CDBE33A9-9760-41F4-A3BD-E59E31DE888C}" dt="2020-08-14T09:20:24.808" v="48" actId="26606"/>
          <ac:spMkLst>
            <pc:docMk/>
            <pc:sldMk cId="3885848790" sldId="438"/>
            <ac:spMk id="78" creationId="{7C432AFE-B3D2-4BFF-BF8F-96C27AFF1AC7}"/>
          </ac:spMkLst>
        </pc:spChg>
        <pc:spChg chg="add">
          <ac:chgData name="Rikke Staun" userId="37a082e8-0907-44cf-8d52-f6e3039af8d1" providerId="ADAL" clId="{CDBE33A9-9760-41F4-A3BD-E59E31DE888C}" dt="2020-08-14T09:20:24.808" v="48" actId="26606"/>
          <ac:spMkLst>
            <pc:docMk/>
            <pc:sldMk cId="3885848790" sldId="438"/>
            <ac:spMk id="80" creationId="{AF2F604E-43BE-4DC3-B983-E071523364F8}"/>
          </ac:spMkLst>
        </pc:spChg>
        <pc:spChg chg="add">
          <ac:chgData name="Rikke Staun" userId="37a082e8-0907-44cf-8d52-f6e3039af8d1" providerId="ADAL" clId="{CDBE33A9-9760-41F4-A3BD-E59E31DE888C}" dt="2020-08-14T09:20:24.808" v="48" actId="26606"/>
          <ac:spMkLst>
            <pc:docMk/>
            <pc:sldMk cId="3885848790" sldId="438"/>
            <ac:spMk id="82" creationId="{08C9B587-E65E-4B52-B37C-ABEBB6E87928}"/>
          </ac:spMkLst>
        </pc:spChg>
        <pc:picChg chg="add mod ord">
          <ac:chgData name="Rikke Staun" userId="37a082e8-0907-44cf-8d52-f6e3039af8d1" providerId="ADAL" clId="{CDBE33A9-9760-41F4-A3BD-E59E31DE888C}" dt="2020-08-14T09:20:24.808" v="48" actId="26606"/>
          <ac:picMkLst>
            <pc:docMk/>
            <pc:sldMk cId="3885848790" sldId="438"/>
            <ac:picMk id="3" creationId="{9D4A1622-707F-4081-B4D0-9415F6049E56}"/>
          </ac:picMkLst>
        </pc:picChg>
        <pc:picChg chg="del">
          <ac:chgData name="Rikke Staun" userId="37a082e8-0907-44cf-8d52-f6e3039af8d1" providerId="ADAL" clId="{CDBE33A9-9760-41F4-A3BD-E59E31DE888C}" dt="2020-08-14T09:19:58.530" v="44" actId="478"/>
          <ac:picMkLst>
            <pc:docMk/>
            <pc:sldMk cId="3885848790" sldId="438"/>
            <ac:picMk id="2050" creationId="{1F7585EC-7913-4F13-91E0-384B2B04D0F7}"/>
          </ac:picMkLst>
        </pc:picChg>
      </pc:sldChg>
      <pc:sldChg chg="addSp delSp modSp mod">
        <pc:chgData name="Rikke Staun" userId="37a082e8-0907-44cf-8d52-f6e3039af8d1" providerId="ADAL" clId="{CDBE33A9-9760-41F4-A3BD-E59E31DE888C}" dt="2020-08-14T09:17:56.463" v="42" actId="26606"/>
        <pc:sldMkLst>
          <pc:docMk/>
          <pc:sldMk cId="1920142188" sldId="440"/>
        </pc:sldMkLst>
        <pc:spChg chg="mod">
          <ac:chgData name="Rikke Staun" userId="37a082e8-0907-44cf-8d52-f6e3039af8d1" providerId="ADAL" clId="{CDBE33A9-9760-41F4-A3BD-E59E31DE888C}" dt="2020-08-14T09:17:56.463" v="42" actId="26606"/>
          <ac:spMkLst>
            <pc:docMk/>
            <pc:sldMk cId="1920142188" sldId="440"/>
            <ac:spMk id="2" creationId="{74FBBF16-76FF-45B8-86C0-88CE8F71D81D}"/>
          </ac:spMkLst>
        </pc:spChg>
        <pc:spChg chg="del">
          <ac:chgData name="Rikke Staun" userId="37a082e8-0907-44cf-8d52-f6e3039af8d1" providerId="ADAL" clId="{CDBE33A9-9760-41F4-A3BD-E59E31DE888C}" dt="2020-08-14T09:17:56.463" v="42" actId="26606"/>
          <ac:spMkLst>
            <pc:docMk/>
            <pc:sldMk cId="1920142188" sldId="440"/>
            <ac:spMk id="71" creationId="{71B2258F-86CA-4D4D-8270-BC05FCDEBFB3}"/>
          </ac:spMkLst>
        </pc:spChg>
        <pc:spChg chg="add">
          <ac:chgData name="Rikke Staun" userId="37a082e8-0907-44cf-8d52-f6e3039af8d1" providerId="ADAL" clId="{CDBE33A9-9760-41F4-A3BD-E59E31DE888C}" dt="2020-08-14T09:17:56.463" v="42" actId="26606"/>
          <ac:spMkLst>
            <pc:docMk/>
            <pc:sldMk cId="1920142188" sldId="440"/>
            <ac:spMk id="76" creationId="{71B2258F-86CA-4D4D-8270-BC05FCDEBFB3}"/>
          </ac:spMkLst>
        </pc:spChg>
        <pc:picChg chg="add mod ord">
          <ac:chgData name="Rikke Staun" userId="37a082e8-0907-44cf-8d52-f6e3039af8d1" providerId="ADAL" clId="{CDBE33A9-9760-41F4-A3BD-E59E31DE888C}" dt="2020-08-14T09:17:56.463" v="42" actId="26606"/>
          <ac:picMkLst>
            <pc:docMk/>
            <pc:sldMk cId="1920142188" sldId="440"/>
            <ac:picMk id="5" creationId="{58E7EBBE-28F9-4603-A5EB-CD047D7B408F}"/>
          </ac:picMkLst>
        </pc:picChg>
        <pc:picChg chg="del">
          <ac:chgData name="Rikke Staun" userId="37a082e8-0907-44cf-8d52-f6e3039af8d1" providerId="ADAL" clId="{CDBE33A9-9760-41F4-A3BD-E59E31DE888C}" dt="2020-08-14T09:11:26.453" v="38" actId="478"/>
          <ac:picMkLst>
            <pc:docMk/>
            <pc:sldMk cId="1920142188" sldId="440"/>
            <ac:picMk id="1026" creationId="{061E7584-DA2E-4917-B612-A2E363BD3753}"/>
          </ac:picMkLst>
        </pc:picChg>
      </pc:sldChg>
      <pc:sldChg chg="addSp delSp modSp mod setClrOvrMap">
        <pc:chgData name="Rikke Staun" userId="37a082e8-0907-44cf-8d52-f6e3039af8d1" providerId="ADAL" clId="{CDBE33A9-9760-41F4-A3BD-E59E31DE888C}" dt="2020-08-14T09:22:03.277" v="79" actId="1076"/>
        <pc:sldMkLst>
          <pc:docMk/>
          <pc:sldMk cId="1375129164" sldId="444"/>
        </pc:sldMkLst>
        <pc:spChg chg="mod">
          <ac:chgData name="Rikke Staun" userId="37a082e8-0907-44cf-8d52-f6e3039af8d1" providerId="ADAL" clId="{CDBE33A9-9760-41F4-A3BD-E59E31DE888C}" dt="2020-08-14T09:22:03.277" v="79" actId="1076"/>
          <ac:spMkLst>
            <pc:docMk/>
            <pc:sldMk cId="1375129164" sldId="444"/>
            <ac:spMk id="2" creationId="{55590CE3-4815-4E9C-98EB-084A3AC801FB}"/>
          </ac:spMkLst>
        </pc:spChg>
        <pc:spChg chg="mod">
          <ac:chgData name="Rikke Staun" userId="37a082e8-0907-44cf-8d52-f6e3039af8d1" providerId="ADAL" clId="{CDBE33A9-9760-41F4-A3BD-E59E31DE888C}" dt="2020-08-14T09:21:50.970" v="73" actId="403"/>
          <ac:spMkLst>
            <pc:docMk/>
            <pc:sldMk cId="1375129164" sldId="444"/>
            <ac:spMk id="3" creationId="{91A8A8CB-E22D-4A99-A72D-0C1DD50A1F10}"/>
          </ac:spMkLst>
        </pc:spChg>
        <pc:spChg chg="mod">
          <ac:chgData name="Rikke Staun" userId="37a082e8-0907-44cf-8d52-f6e3039af8d1" providerId="ADAL" clId="{CDBE33A9-9760-41F4-A3BD-E59E31DE888C}" dt="2020-08-14T09:21:31.628" v="62" actId="26606"/>
          <ac:spMkLst>
            <pc:docMk/>
            <pc:sldMk cId="1375129164" sldId="444"/>
            <ac:spMk id="4" creationId="{B12E59BF-1F31-40AD-B9AE-C1E555C92CBA}"/>
          </ac:spMkLst>
        </pc:spChg>
        <pc:spChg chg="add">
          <ac:chgData name="Rikke Staun" userId="37a082e8-0907-44cf-8d52-f6e3039af8d1" providerId="ADAL" clId="{CDBE33A9-9760-41F4-A3BD-E59E31DE888C}" dt="2020-08-14T09:21:31.628" v="62" actId="26606"/>
          <ac:spMkLst>
            <pc:docMk/>
            <pc:sldMk cId="1375129164" sldId="444"/>
            <ac:spMk id="74" creationId="{9228552E-C8B1-4A80-8448-0787CE0FC704}"/>
          </ac:spMkLst>
        </pc:spChg>
        <pc:spChg chg="del">
          <ac:chgData name="Rikke Staun" userId="37a082e8-0907-44cf-8d52-f6e3039af8d1" providerId="ADAL" clId="{CDBE33A9-9760-41F4-A3BD-E59E31DE888C}" dt="2020-08-14T09:21:31.628" v="62" actId="26606"/>
          <ac:spMkLst>
            <pc:docMk/>
            <pc:sldMk cId="1375129164" sldId="444"/>
            <ac:spMk id="1028" creationId="{E862BE82-D00D-42C1-BF16-93AA37870C32}"/>
          </ac:spMkLst>
        </pc:spChg>
        <pc:spChg chg="del">
          <ac:chgData name="Rikke Staun" userId="37a082e8-0907-44cf-8d52-f6e3039af8d1" providerId="ADAL" clId="{CDBE33A9-9760-41F4-A3BD-E59E31DE888C}" dt="2020-08-14T09:21:31.628" v="62" actId="26606"/>
          <ac:spMkLst>
            <pc:docMk/>
            <pc:sldMk cId="1375129164" sldId="444"/>
            <ac:spMk id="1029" creationId="{F6D92C2D-1D3D-4974-918C-06579FB354A9}"/>
          </ac:spMkLst>
        </pc:spChg>
        <pc:picChg chg="add mod ord">
          <ac:chgData name="Rikke Staun" userId="37a082e8-0907-44cf-8d52-f6e3039af8d1" providerId="ADAL" clId="{CDBE33A9-9760-41F4-A3BD-E59E31DE888C}" dt="2020-08-14T09:21:31.628" v="62" actId="26606"/>
          <ac:picMkLst>
            <pc:docMk/>
            <pc:sldMk cId="1375129164" sldId="444"/>
            <ac:picMk id="6" creationId="{4F8C5E71-D670-4DD5-818C-FCE3305DD066}"/>
          </ac:picMkLst>
        </pc:picChg>
        <pc:picChg chg="del">
          <ac:chgData name="Rikke Staun" userId="37a082e8-0907-44cf-8d52-f6e3039af8d1" providerId="ADAL" clId="{CDBE33A9-9760-41F4-A3BD-E59E31DE888C}" dt="2020-08-14T09:21:22.852" v="58" actId="478"/>
          <ac:picMkLst>
            <pc:docMk/>
            <pc:sldMk cId="1375129164" sldId="444"/>
            <ac:picMk id="1026" creationId="{3CCB446C-6DCD-4516-9DEC-77FAD6C7D171}"/>
          </ac:picMkLst>
        </pc:picChg>
      </pc:sldChg>
      <pc:sldChg chg="addSp delSp modSp mod setBg">
        <pc:chgData name="Rikke Staun" userId="37a082e8-0907-44cf-8d52-f6e3039af8d1" providerId="ADAL" clId="{CDBE33A9-9760-41F4-A3BD-E59E31DE888C}" dt="2020-08-14T09:29:41.829" v="140" actId="122"/>
        <pc:sldMkLst>
          <pc:docMk/>
          <pc:sldMk cId="2370183838" sldId="445"/>
        </pc:sldMkLst>
        <pc:spChg chg="mod">
          <ac:chgData name="Rikke Staun" userId="37a082e8-0907-44cf-8d52-f6e3039af8d1" providerId="ADAL" clId="{CDBE33A9-9760-41F4-A3BD-E59E31DE888C}" dt="2020-08-14T09:29:41.829" v="140" actId="122"/>
          <ac:spMkLst>
            <pc:docMk/>
            <pc:sldMk cId="2370183838" sldId="445"/>
            <ac:spMk id="2" creationId="{289A3538-EFB1-4F58-983F-9E2C28108EC0}"/>
          </ac:spMkLst>
        </pc:spChg>
        <pc:spChg chg="mod">
          <ac:chgData name="Rikke Staun" userId="37a082e8-0907-44cf-8d52-f6e3039af8d1" providerId="ADAL" clId="{CDBE33A9-9760-41F4-A3BD-E59E31DE888C}" dt="2020-08-14T09:29:34.175" v="137" actId="1076"/>
          <ac:spMkLst>
            <pc:docMk/>
            <pc:sldMk cId="2370183838" sldId="445"/>
            <ac:spMk id="3" creationId="{7281FCD1-DA9E-48B0-90AF-B3F22FA7F383}"/>
          </ac:spMkLst>
        </pc:spChg>
        <pc:spChg chg="mod">
          <ac:chgData name="Rikke Staun" userId="37a082e8-0907-44cf-8d52-f6e3039af8d1" providerId="ADAL" clId="{CDBE33A9-9760-41F4-A3BD-E59E31DE888C}" dt="2020-08-14T09:28:33.430" v="129" actId="26606"/>
          <ac:spMkLst>
            <pc:docMk/>
            <pc:sldMk cId="2370183838" sldId="445"/>
            <ac:spMk id="4" creationId="{11476311-4375-4779-9197-2063F44AE046}"/>
          </ac:spMkLst>
        </pc:spChg>
        <pc:spChg chg="add del">
          <ac:chgData name="Rikke Staun" userId="37a082e8-0907-44cf-8d52-f6e3039af8d1" providerId="ADAL" clId="{CDBE33A9-9760-41F4-A3BD-E59E31DE888C}" dt="2020-08-14T09:29:08.738" v="135" actId="26606"/>
          <ac:spMkLst>
            <pc:docMk/>
            <pc:sldMk cId="2370183838" sldId="445"/>
            <ac:spMk id="83" creationId="{5E8D2E83-FB3A-40E7-A9E5-7AB389D612B4}"/>
          </ac:spMkLst>
        </pc:spChg>
        <pc:spChg chg="add">
          <ac:chgData name="Rikke Staun" userId="37a082e8-0907-44cf-8d52-f6e3039af8d1" providerId="ADAL" clId="{CDBE33A9-9760-41F4-A3BD-E59E31DE888C}" dt="2020-08-14T09:29:08.738" v="135" actId="26606"/>
          <ac:spMkLst>
            <pc:docMk/>
            <pc:sldMk cId="2370183838" sldId="445"/>
            <ac:spMk id="88" creationId="{9228552E-C8B1-4A80-8448-0787CE0FC704}"/>
          </ac:spMkLst>
        </pc:spChg>
        <pc:spChg chg="del">
          <ac:chgData name="Rikke Staun" userId="37a082e8-0907-44cf-8d52-f6e3039af8d1" providerId="ADAL" clId="{CDBE33A9-9760-41F4-A3BD-E59E31DE888C}" dt="2020-08-14T09:28:33.430" v="129" actId="26606"/>
          <ac:spMkLst>
            <pc:docMk/>
            <pc:sldMk cId="2370183838" sldId="445"/>
            <ac:spMk id="7179" creationId="{0671A8AE-40A1-4631-A6B8-581AFF065482}"/>
          </ac:spMkLst>
        </pc:spChg>
        <pc:spChg chg="del">
          <ac:chgData name="Rikke Staun" userId="37a082e8-0907-44cf-8d52-f6e3039af8d1" providerId="ADAL" clId="{CDBE33A9-9760-41F4-A3BD-E59E31DE888C}" dt="2020-08-14T09:28:33.430" v="129" actId="26606"/>
          <ac:spMkLst>
            <pc:docMk/>
            <pc:sldMk cId="2370183838" sldId="445"/>
            <ac:spMk id="7180" creationId="{AB58EF07-17C2-48CF-ABB0-EEF1F17CB8F0}"/>
          </ac:spMkLst>
        </pc:spChg>
        <pc:spChg chg="del">
          <ac:chgData name="Rikke Staun" userId="37a082e8-0907-44cf-8d52-f6e3039af8d1" providerId="ADAL" clId="{CDBE33A9-9760-41F4-A3BD-E59E31DE888C}" dt="2020-08-14T09:28:33.430" v="129" actId="26606"/>
          <ac:spMkLst>
            <pc:docMk/>
            <pc:sldMk cId="2370183838" sldId="445"/>
            <ac:spMk id="7181" creationId="{AF2F604E-43BE-4DC3-B983-E071523364F8}"/>
          </ac:spMkLst>
        </pc:spChg>
        <pc:spChg chg="del">
          <ac:chgData name="Rikke Staun" userId="37a082e8-0907-44cf-8d52-f6e3039af8d1" providerId="ADAL" clId="{CDBE33A9-9760-41F4-A3BD-E59E31DE888C}" dt="2020-08-14T09:28:33.430" v="129" actId="26606"/>
          <ac:spMkLst>
            <pc:docMk/>
            <pc:sldMk cId="2370183838" sldId="445"/>
            <ac:spMk id="7182" creationId="{08C9B587-E65E-4B52-B37C-ABEBB6E87928}"/>
          </ac:spMkLst>
        </pc:spChg>
        <pc:picChg chg="add mod ord">
          <ac:chgData name="Rikke Staun" userId="37a082e8-0907-44cf-8d52-f6e3039af8d1" providerId="ADAL" clId="{CDBE33A9-9760-41F4-A3BD-E59E31DE888C}" dt="2020-08-14T09:29:08.738" v="135" actId="26606"/>
          <ac:picMkLst>
            <pc:docMk/>
            <pc:sldMk cId="2370183838" sldId="445"/>
            <ac:picMk id="6" creationId="{ED1FFF7A-EBA8-496B-BADF-4E7AC7183CA7}"/>
          </ac:picMkLst>
        </pc:picChg>
        <pc:picChg chg="del">
          <ac:chgData name="Rikke Staun" userId="37a082e8-0907-44cf-8d52-f6e3039af8d1" providerId="ADAL" clId="{CDBE33A9-9760-41F4-A3BD-E59E31DE888C}" dt="2020-08-14T09:27:38.858" v="125" actId="478"/>
          <ac:picMkLst>
            <pc:docMk/>
            <pc:sldMk cId="2370183838" sldId="445"/>
            <ac:picMk id="7170" creationId="{5A210F4C-B3EC-40D1-9495-2D7B2D857BD1}"/>
          </ac:picMkLst>
        </pc:picChg>
      </pc:sldChg>
      <pc:sldChg chg="addSp delSp modSp mod setFolMasterObjs">
        <pc:chgData name="Rikke Staun" userId="37a082e8-0907-44cf-8d52-f6e3039af8d1" providerId="ADAL" clId="{CDBE33A9-9760-41F4-A3BD-E59E31DE888C}" dt="2020-08-14T09:36:15.010" v="199" actId="403"/>
        <pc:sldMkLst>
          <pc:docMk/>
          <pc:sldMk cId="1814970449" sldId="446"/>
        </pc:sldMkLst>
        <pc:spChg chg="mod">
          <ac:chgData name="Rikke Staun" userId="37a082e8-0907-44cf-8d52-f6e3039af8d1" providerId="ADAL" clId="{CDBE33A9-9760-41F4-A3BD-E59E31DE888C}" dt="2020-08-14T09:36:15.010" v="199" actId="403"/>
          <ac:spMkLst>
            <pc:docMk/>
            <pc:sldMk cId="1814970449" sldId="446"/>
            <ac:spMk id="2" creationId="{71B50033-2986-481E-BD04-22197ACA5652}"/>
          </ac:spMkLst>
        </pc:spChg>
        <pc:spChg chg="mod ord">
          <ac:chgData name="Rikke Staun" userId="37a082e8-0907-44cf-8d52-f6e3039af8d1" providerId="ADAL" clId="{CDBE33A9-9760-41F4-A3BD-E59E31DE888C}" dt="2020-08-14T09:35:57.517" v="188" actId="26606"/>
          <ac:spMkLst>
            <pc:docMk/>
            <pc:sldMk cId="1814970449" sldId="446"/>
            <ac:spMk id="4" creationId="{62AACA41-D675-4B0B-982C-3CD49574C74D}"/>
          </ac:spMkLst>
        </pc:spChg>
        <pc:spChg chg="mod">
          <ac:chgData name="Rikke Staun" userId="37a082e8-0907-44cf-8d52-f6e3039af8d1" providerId="ADAL" clId="{CDBE33A9-9760-41F4-A3BD-E59E31DE888C}" dt="2020-08-14T09:36:11.146" v="195" actId="27636"/>
          <ac:spMkLst>
            <pc:docMk/>
            <pc:sldMk cId="1814970449" sldId="446"/>
            <ac:spMk id="5" creationId="{F33B6A2F-C75C-4D00-A7E7-26502A426C54}"/>
          </ac:spMkLst>
        </pc:spChg>
        <pc:spChg chg="del">
          <ac:chgData name="Rikke Staun" userId="37a082e8-0907-44cf-8d52-f6e3039af8d1" providerId="ADAL" clId="{CDBE33A9-9760-41F4-A3BD-E59E31DE888C}" dt="2020-08-14T09:35:57.517" v="188" actId="26606"/>
          <ac:spMkLst>
            <pc:docMk/>
            <pc:sldMk cId="1814970449" sldId="446"/>
            <ac:spMk id="71" creationId="{4038CB10-1F5C-4D54-9DF7-12586DE5B007}"/>
          </ac:spMkLst>
        </pc:spChg>
        <pc:spChg chg="del">
          <ac:chgData name="Rikke Staun" userId="37a082e8-0907-44cf-8d52-f6e3039af8d1" providerId="ADAL" clId="{CDBE33A9-9760-41F4-A3BD-E59E31DE888C}" dt="2020-08-14T09:35:57.517" v="188" actId="26606"/>
          <ac:spMkLst>
            <pc:docMk/>
            <pc:sldMk cId="1814970449" sldId="446"/>
            <ac:spMk id="73" creationId="{73ED6512-6858-4552-B699-9A97FE9A4EA2}"/>
          </ac:spMkLst>
        </pc:spChg>
        <pc:spChg chg="add">
          <ac:chgData name="Rikke Staun" userId="37a082e8-0907-44cf-8d52-f6e3039af8d1" providerId="ADAL" clId="{CDBE33A9-9760-41F4-A3BD-E59E31DE888C}" dt="2020-08-14T09:35:57.517" v="188" actId="26606"/>
          <ac:spMkLst>
            <pc:docMk/>
            <pc:sldMk cId="1814970449" sldId="446"/>
            <ac:spMk id="78" creationId="{E8A8EAB8-D2FF-444D-B34B-7D32F106AD0E}"/>
          </ac:spMkLst>
        </pc:spChg>
        <pc:picChg chg="add mod">
          <ac:chgData name="Rikke Staun" userId="37a082e8-0907-44cf-8d52-f6e3039af8d1" providerId="ADAL" clId="{CDBE33A9-9760-41F4-A3BD-E59E31DE888C}" dt="2020-08-14T09:35:57.517" v="188" actId="26606"/>
          <ac:picMkLst>
            <pc:docMk/>
            <pc:sldMk cId="1814970449" sldId="446"/>
            <ac:picMk id="6" creationId="{3E47592A-5200-4D07-B1F6-8D2B4A6CBFCE}"/>
          </ac:picMkLst>
        </pc:picChg>
        <pc:picChg chg="del">
          <ac:chgData name="Rikke Staun" userId="37a082e8-0907-44cf-8d52-f6e3039af8d1" providerId="ADAL" clId="{CDBE33A9-9760-41F4-A3BD-E59E31DE888C}" dt="2020-08-14T09:34:45.386" v="184" actId="478"/>
          <ac:picMkLst>
            <pc:docMk/>
            <pc:sldMk cId="1814970449" sldId="446"/>
            <ac:picMk id="4098" creationId="{F49929F7-8897-46B8-AC1C-73B5E145C716}"/>
          </ac:picMkLst>
        </pc:picChg>
        <pc:cxnChg chg="add">
          <ac:chgData name="Rikke Staun" userId="37a082e8-0907-44cf-8d52-f6e3039af8d1" providerId="ADAL" clId="{CDBE33A9-9760-41F4-A3BD-E59E31DE888C}" dt="2020-08-14T09:35:57.517" v="188" actId="26606"/>
          <ac:cxnSpMkLst>
            <pc:docMk/>
            <pc:sldMk cId="1814970449" sldId="446"/>
            <ac:cxnSpMk id="80" creationId="{EEA38897-7BA3-4408-8083-3235339C4A60}"/>
          </ac:cxnSpMkLst>
        </pc:cxnChg>
        <pc:cxnChg chg="add">
          <ac:chgData name="Rikke Staun" userId="37a082e8-0907-44cf-8d52-f6e3039af8d1" providerId="ADAL" clId="{CDBE33A9-9760-41F4-A3BD-E59E31DE888C}" dt="2020-08-14T09:35:57.517" v="188" actId="26606"/>
          <ac:cxnSpMkLst>
            <pc:docMk/>
            <pc:sldMk cId="1814970449" sldId="446"/>
            <ac:cxnSpMk id="82" creationId="{F11AD06B-AB20-4097-8606-5DA00DBACE88}"/>
          </ac:cxnSpMkLst>
        </pc:cxnChg>
      </pc:sldChg>
      <pc:sldChg chg="addSp delSp modSp mod setBg setClrOvrMap">
        <pc:chgData name="Rikke Staun" userId="37a082e8-0907-44cf-8d52-f6e3039af8d1" providerId="ADAL" clId="{CDBE33A9-9760-41F4-A3BD-E59E31DE888C}" dt="2020-08-14T09:44:04.759" v="290" actId="1076"/>
        <pc:sldMkLst>
          <pc:docMk/>
          <pc:sldMk cId="81301387" sldId="449"/>
        </pc:sldMkLst>
        <pc:spChg chg="mod">
          <ac:chgData name="Rikke Staun" userId="37a082e8-0907-44cf-8d52-f6e3039af8d1" providerId="ADAL" clId="{CDBE33A9-9760-41F4-A3BD-E59E31DE888C}" dt="2020-08-14T09:44:04.759" v="290" actId="1076"/>
          <ac:spMkLst>
            <pc:docMk/>
            <pc:sldMk cId="81301387" sldId="449"/>
            <ac:spMk id="2" creationId="{C6739BB4-5F0E-4BEC-8FFC-6F8E5413B729}"/>
          </ac:spMkLst>
        </pc:spChg>
        <pc:spChg chg="del">
          <ac:chgData name="Rikke Staun" userId="37a082e8-0907-44cf-8d52-f6e3039af8d1" providerId="ADAL" clId="{CDBE33A9-9760-41F4-A3BD-E59E31DE888C}" dt="2020-08-14T09:43:48.049" v="283" actId="26606"/>
          <ac:spMkLst>
            <pc:docMk/>
            <pc:sldMk cId="81301387" sldId="449"/>
            <ac:spMk id="22" creationId="{71B2258F-86CA-4D4D-8270-BC05FCDEBFB3}"/>
          </ac:spMkLst>
        </pc:spChg>
        <pc:spChg chg="add">
          <ac:chgData name="Rikke Staun" userId="37a082e8-0907-44cf-8d52-f6e3039af8d1" providerId="ADAL" clId="{CDBE33A9-9760-41F4-A3BD-E59E31DE888C}" dt="2020-08-14T09:43:48.049" v="283" actId="26606"/>
          <ac:spMkLst>
            <pc:docMk/>
            <pc:sldMk cId="81301387" sldId="449"/>
            <ac:spMk id="27" creationId="{71B2258F-86CA-4D4D-8270-BC05FCDEBFB3}"/>
          </ac:spMkLst>
        </pc:spChg>
        <pc:picChg chg="del">
          <ac:chgData name="Rikke Staun" userId="37a082e8-0907-44cf-8d52-f6e3039af8d1" providerId="ADAL" clId="{CDBE33A9-9760-41F4-A3BD-E59E31DE888C}" dt="2020-08-14T09:43:37.763" v="279" actId="478"/>
          <ac:picMkLst>
            <pc:docMk/>
            <pc:sldMk cId="81301387" sldId="449"/>
            <ac:picMk id="5" creationId="{E57CFDE1-B7BE-4C53-81C6-44D80C6768B9}"/>
          </ac:picMkLst>
        </pc:picChg>
        <pc:picChg chg="add mod ord">
          <ac:chgData name="Rikke Staun" userId="37a082e8-0907-44cf-8d52-f6e3039af8d1" providerId="ADAL" clId="{CDBE33A9-9760-41F4-A3BD-E59E31DE888C}" dt="2020-08-14T09:43:56.346" v="289" actId="1076"/>
          <ac:picMkLst>
            <pc:docMk/>
            <pc:sldMk cId="81301387" sldId="449"/>
            <ac:picMk id="6" creationId="{2C6814C1-3B6F-432F-A842-B919A5038B28}"/>
          </ac:picMkLst>
        </pc:picChg>
      </pc:sldChg>
      <pc:sldChg chg="del">
        <pc:chgData name="Rikke Staun" userId="37a082e8-0907-44cf-8d52-f6e3039af8d1" providerId="ADAL" clId="{CDBE33A9-9760-41F4-A3BD-E59E31DE888C}" dt="2020-08-14T09:19:40.445" v="43" actId="47"/>
        <pc:sldMkLst>
          <pc:docMk/>
          <pc:sldMk cId="4075729656" sldId="452"/>
        </pc:sldMkLst>
      </pc:sldChg>
      <pc:sldChg chg="del">
        <pc:chgData name="Rikke Staun" userId="37a082e8-0907-44cf-8d52-f6e3039af8d1" providerId="ADAL" clId="{CDBE33A9-9760-41F4-A3BD-E59E31DE888C}" dt="2020-08-14T09:19:40.445" v="43" actId="47"/>
        <pc:sldMkLst>
          <pc:docMk/>
          <pc:sldMk cId="1401994761" sldId="453"/>
        </pc:sldMkLst>
      </pc:sldChg>
      <pc:sldChg chg="del">
        <pc:chgData name="Rikke Staun" userId="37a082e8-0907-44cf-8d52-f6e3039af8d1" providerId="ADAL" clId="{CDBE33A9-9760-41F4-A3BD-E59E31DE888C}" dt="2020-08-14T09:19:40.445" v="43" actId="47"/>
        <pc:sldMkLst>
          <pc:docMk/>
          <pc:sldMk cId="1909320308" sldId="454"/>
        </pc:sldMkLst>
      </pc:sldChg>
      <pc:sldChg chg="del">
        <pc:chgData name="Rikke Staun" userId="37a082e8-0907-44cf-8d52-f6e3039af8d1" providerId="ADAL" clId="{CDBE33A9-9760-41F4-A3BD-E59E31DE888C}" dt="2020-08-14T09:19:40.445" v="43" actId="47"/>
        <pc:sldMkLst>
          <pc:docMk/>
          <pc:sldMk cId="2224368415" sldId="455"/>
        </pc:sldMkLst>
      </pc:sldChg>
      <pc:sldChg chg="del">
        <pc:chgData name="Rikke Staun" userId="37a082e8-0907-44cf-8d52-f6e3039af8d1" providerId="ADAL" clId="{CDBE33A9-9760-41F4-A3BD-E59E31DE888C}" dt="2020-08-14T09:19:40.445" v="43" actId="47"/>
        <pc:sldMkLst>
          <pc:docMk/>
          <pc:sldMk cId="1480869676" sldId="456"/>
        </pc:sldMkLst>
      </pc:sldChg>
      <pc:sldChg chg="addSp delSp modSp mod setBg setClrOvrMap">
        <pc:chgData name="Rikke Staun" userId="37a082e8-0907-44cf-8d52-f6e3039af8d1" providerId="ADAL" clId="{CDBE33A9-9760-41F4-A3BD-E59E31DE888C}" dt="2020-08-14T09:37:15.560" v="212" actId="14100"/>
        <pc:sldMkLst>
          <pc:docMk/>
          <pc:sldMk cId="2517348454" sldId="458"/>
        </pc:sldMkLst>
        <pc:spChg chg="mod">
          <ac:chgData name="Rikke Staun" userId="37a082e8-0907-44cf-8d52-f6e3039af8d1" providerId="ADAL" clId="{CDBE33A9-9760-41F4-A3BD-E59E31DE888C}" dt="2020-08-14T09:37:15.560" v="212" actId="14100"/>
          <ac:spMkLst>
            <pc:docMk/>
            <pc:sldMk cId="2517348454" sldId="458"/>
            <ac:spMk id="2" creationId="{38FC4FFF-4F7D-4F70-9457-D65E6964A00E}"/>
          </ac:spMkLst>
        </pc:spChg>
        <pc:spChg chg="mod">
          <ac:chgData name="Rikke Staun" userId="37a082e8-0907-44cf-8d52-f6e3039af8d1" providerId="ADAL" clId="{CDBE33A9-9760-41F4-A3BD-E59E31DE888C}" dt="2020-08-14T09:36:56.883" v="206" actId="26606"/>
          <ac:spMkLst>
            <pc:docMk/>
            <pc:sldMk cId="2517348454" sldId="458"/>
            <ac:spMk id="4" creationId="{47E95F7F-3E3C-49A8-ABAC-E6CAEDF4C7F7}"/>
          </ac:spMkLst>
        </pc:spChg>
        <pc:spChg chg="add del">
          <ac:chgData name="Rikke Staun" userId="37a082e8-0907-44cf-8d52-f6e3039af8d1" providerId="ADAL" clId="{CDBE33A9-9760-41F4-A3BD-E59E31DE888C}" dt="2020-08-14T09:36:56.883" v="206" actId="26606"/>
          <ac:spMkLst>
            <pc:docMk/>
            <pc:sldMk cId="2517348454" sldId="458"/>
            <ac:spMk id="71" creationId="{5A59F003-E00A-43F9-91DC-CC54E3B87466}"/>
          </ac:spMkLst>
        </pc:spChg>
        <pc:spChg chg="add del">
          <ac:chgData name="Rikke Staun" userId="37a082e8-0907-44cf-8d52-f6e3039af8d1" providerId="ADAL" clId="{CDBE33A9-9760-41F4-A3BD-E59E31DE888C}" dt="2020-08-14T09:36:56.883" v="206" actId="26606"/>
          <ac:spMkLst>
            <pc:docMk/>
            <pc:sldMk cId="2517348454" sldId="458"/>
            <ac:spMk id="73" creationId="{D74A4382-E3AD-430A-9A1F-DFA3E0E77A7D}"/>
          </ac:spMkLst>
        </pc:spChg>
        <pc:spChg chg="add del">
          <ac:chgData name="Rikke Staun" userId="37a082e8-0907-44cf-8d52-f6e3039af8d1" providerId="ADAL" clId="{CDBE33A9-9760-41F4-A3BD-E59E31DE888C}" dt="2020-08-14T09:36:56.883" v="206" actId="26606"/>
          <ac:spMkLst>
            <pc:docMk/>
            <pc:sldMk cId="2517348454" sldId="458"/>
            <ac:spMk id="75" creationId="{79F40191-0F44-4FD1-82CC-ACB507C14BE6}"/>
          </ac:spMkLst>
        </pc:spChg>
        <pc:spChg chg="add del">
          <ac:chgData name="Rikke Staun" userId="37a082e8-0907-44cf-8d52-f6e3039af8d1" providerId="ADAL" clId="{CDBE33A9-9760-41F4-A3BD-E59E31DE888C}" dt="2020-08-14T09:36:56.872" v="205" actId="26606"/>
          <ac:spMkLst>
            <pc:docMk/>
            <pc:sldMk cId="2517348454" sldId="458"/>
            <ac:spMk id="80" creationId="{71B2258F-86CA-4D4D-8270-BC05FCDEBFB3}"/>
          </ac:spMkLst>
        </pc:spChg>
        <pc:spChg chg="add">
          <ac:chgData name="Rikke Staun" userId="37a082e8-0907-44cf-8d52-f6e3039af8d1" providerId="ADAL" clId="{CDBE33A9-9760-41F4-A3BD-E59E31DE888C}" dt="2020-08-14T09:36:56.883" v="206" actId="26606"/>
          <ac:spMkLst>
            <pc:docMk/>
            <pc:sldMk cId="2517348454" sldId="458"/>
            <ac:spMk id="82" creationId="{0671A8AE-40A1-4631-A6B8-581AFF065482}"/>
          </ac:spMkLst>
        </pc:spChg>
        <pc:spChg chg="add">
          <ac:chgData name="Rikke Staun" userId="37a082e8-0907-44cf-8d52-f6e3039af8d1" providerId="ADAL" clId="{CDBE33A9-9760-41F4-A3BD-E59E31DE888C}" dt="2020-08-14T09:36:56.883" v="206" actId="26606"/>
          <ac:spMkLst>
            <pc:docMk/>
            <pc:sldMk cId="2517348454" sldId="458"/>
            <ac:spMk id="83" creationId="{477F13EE-E3C3-40EE-BB83-16A97DA195ED}"/>
          </ac:spMkLst>
        </pc:spChg>
        <pc:spChg chg="add">
          <ac:chgData name="Rikke Staun" userId="37a082e8-0907-44cf-8d52-f6e3039af8d1" providerId="ADAL" clId="{CDBE33A9-9760-41F4-A3BD-E59E31DE888C}" dt="2020-08-14T09:36:56.883" v="206" actId="26606"/>
          <ac:spMkLst>
            <pc:docMk/>
            <pc:sldMk cId="2517348454" sldId="458"/>
            <ac:spMk id="84" creationId="{A44CD100-6267-4E62-AA64-2182A3A6A1C0}"/>
          </ac:spMkLst>
        </pc:spChg>
        <pc:spChg chg="add">
          <ac:chgData name="Rikke Staun" userId="37a082e8-0907-44cf-8d52-f6e3039af8d1" providerId="ADAL" clId="{CDBE33A9-9760-41F4-A3BD-E59E31DE888C}" dt="2020-08-14T09:36:56.883" v="206" actId="26606"/>
          <ac:spMkLst>
            <pc:docMk/>
            <pc:sldMk cId="2517348454" sldId="458"/>
            <ac:spMk id="86" creationId="{187FA1DC-8600-449C-B5C8-3CF8BF99B2F1}"/>
          </ac:spMkLst>
        </pc:spChg>
        <pc:picChg chg="add mod ord">
          <ac:chgData name="Rikke Staun" userId="37a082e8-0907-44cf-8d52-f6e3039af8d1" providerId="ADAL" clId="{CDBE33A9-9760-41F4-A3BD-E59E31DE888C}" dt="2020-08-14T09:36:56.883" v="206" actId="26606"/>
          <ac:picMkLst>
            <pc:docMk/>
            <pc:sldMk cId="2517348454" sldId="458"/>
            <ac:picMk id="5" creationId="{428EBF51-5002-45A9-B564-9114DE6D1142}"/>
          </ac:picMkLst>
        </pc:picChg>
        <pc:picChg chg="del">
          <ac:chgData name="Rikke Staun" userId="37a082e8-0907-44cf-8d52-f6e3039af8d1" providerId="ADAL" clId="{CDBE33A9-9760-41F4-A3BD-E59E31DE888C}" dt="2020-08-14T09:36:42.470" v="200" actId="478"/>
          <ac:picMkLst>
            <pc:docMk/>
            <pc:sldMk cId="2517348454" sldId="458"/>
            <ac:picMk id="8194" creationId="{6F8E172C-D1E5-4BEA-92CD-99EDA270EC2E}"/>
          </ac:picMkLst>
        </pc:picChg>
      </pc:sldChg>
      <pc:sldChg chg="del">
        <pc:chgData name="Rikke Staun" userId="37a082e8-0907-44cf-8d52-f6e3039af8d1" providerId="ADAL" clId="{CDBE33A9-9760-41F4-A3BD-E59E31DE888C}" dt="2020-08-14T09:09:21.496" v="0" actId="47"/>
        <pc:sldMkLst>
          <pc:docMk/>
          <pc:sldMk cId="1163331651" sldId="459"/>
        </pc:sldMkLst>
      </pc:sldChg>
      <pc:sldChg chg="addSp delSp modSp mod setClrOvrMap">
        <pc:chgData name="Rikke Staun" userId="37a082e8-0907-44cf-8d52-f6e3039af8d1" providerId="ADAL" clId="{CDBE33A9-9760-41F4-A3BD-E59E31DE888C}" dt="2020-08-14T09:24:31.250" v="86" actId="14100"/>
        <pc:sldMkLst>
          <pc:docMk/>
          <pc:sldMk cId="4175334978" sldId="460"/>
        </pc:sldMkLst>
        <pc:spChg chg="mod">
          <ac:chgData name="Rikke Staun" userId="37a082e8-0907-44cf-8d52-f6e3039af8d1" providerId="ADAL" clId="{CDBE33A9-9760-41F4-A3BD-E59E31DE888C}" dt="2020-08-14T09:24:24.701" v="84" actId="403"/>
          <ac:spMkLst>
            <pc:docMk/>
            <pc:sldMk cId="4175334978" sldId="460"/>
            <ac:spMk id="2" creationId="{270844CA-63D5-40DE-BCEC-E39C8E40D5DE}"/>
          </ac:spMkLst>
        </pc:spChg>
        <pc:spChg chg="mod">
          <ac:chgData name="Rikke Staun" userId="37a082e8-0907-44cf-8d52-f6e3039af8d1" providerId="ADAL" clId="{CDBE33A9-9760-41F4-A3BD-E59E31DE888C}" dt="2020-08-14T09:24:31.250" v="86" actId="14100"/>
          <ac:spMkLst>
            <pc:docMk/>
            <pc:sldMk cId="4175334978" sldId="460"/>
            <ac:spMk id="3" creationId="{FCFD8A4A-96D5-45C2-A380-8A37B5774C1F}"/>
          </ac:spMkLst>
        </pc:spChg>
        <pc:spChg chg="mod">
          <ac:chgData name="Rikke Staun" userId="37a082e8-0907-44cf-8d52-f6e3039af8d1" providerId="ADAL" clId="{CDBE33A9-9760-41F4-A3BD-E59E31DE888C}" dt="2020-08-14T09:24:16.655" v="81" actId="26606"/>
          <ac:spMkLst>
            <pc:docMk/>
            <pc:sldMk cId="4175334978" sldId="460"/>
            <ac:spMk id="4" creationId="{58DEF408-2425-4321-BE50-9CAA14158CD5}"/>
          </ac:spMkLst>
        </pc:spChg>
        <pc:spChg chg="del">
          <ac:chgData name="Rikke Staun" userId="37a082e8-0907-44cf-8d52-f6e3039af8d1" providerId="ADAL" clId="{CDBE33A9-9760-41F4-A3BD-E59E31DE888C}" dt="2020-08-14T09:24:16.655" v="81" actId="26606"/>
          <ac:spMkLst>
            <pc:docMk/>
            <pc:sldMk cId="4175334978" sldId="460"/>
            <ac:spMk id="98" creationId="{0671A8AE-40A1-4631-A6B8-581AFF065482}"/>
          </ac:spMkLst>
        </pc:spChg>
        <pc:spChg chg="del">
          <ac:chgData name="Rikke Staun" userId="37a082e8-0907-44cf-8d52-f6e3039af8d1" providerId="ADAL" clId="{CDBE33A9-9760-41F4-A3BD-E59E31DE888C}" dt="2020-08-14T09:24:16.655" v="81" actId="26606"/>
          <ac:spMkLst>
            <pc:docMk/>
            <pc:sldMk cId="4175334978" sldId="460"/>
            <ac:spMk id="104" creationId="{AB58EF07-17C2-48CF-ABB0-EEF1F17CB8F0}"/>
          </ac:spMkLst>
        </pc:spChg>
        <pc:spChg chg="del">
          <ac:chgData name="Rikke Staun" userId="37a082e8-0907-44cf-8d52-f6e3039af8d1" providerId="ADAL" clId="{CDBE33A9-9760-41F4-A3BD-E59E31DE888C}" dt="2020-08-14T09:24:16.655" v="81" actId="26606"/>
          <ac:spMkLst>
            <pc:docMk/>
            <pc:sldMk cId="4175334978" sldId="460"/>
            <ac:spMk id="105" creationId="{AF2F604E-43BE-4DC3-B983-E071523364F8}"/>
          </ac:spMkLst>
        </pc:spChg>
        <pc:spChg chg="del">
          <ac:chgData name="Rikke Staun" userId="37a082e8-0907-44cf-8d52-f6e3039af8d1" providerId="ADAL" clId="{CDBE33A9-9760-41F4-A3BD-E59E31DE888C}" dt="2020-08-14T09:24:16.655" v="81" actId="26606"/>
          <ac:spMkLst>
            <pc:docMk/>
            <pc:sldMk cId="4175334978" sldId="460"/>
            <ac:spMk id="106" creationId="{08C9B587-E65E-4B52-B37C-ABEBB6E87928}"/>
          </ac:spMkLst>
        </pc:spChg>
        <pc:spChg chg="add">
          <ac:chgData name="Rikke Staun" userId="37a082e8-0907-44cf-8d52-f6e3039af8d1" providerId="ADAL" clId="{CDBE33A9-9760-41F4-A3BD-E59E31DE888C}" dt="2020-08-14T09:24:16.655" v="81" actId="26606"/>
          <ac:spMkLst>
            <pc:docMk/>
            <pc:sldMk cId="4175334978" sldId="460"/>
            <ac:spMk id="111" creationId="{907EF6B7-1338-4443-8C46-6A318D952DFD}"/>
          </ac:spMkLst>
        </pc:spChg>
        <pc:spChg chg="add">
          <ac:chgData name="Rikke Staun" userId="37a082e8-0907-44cf-8d52-f6e3039af8d1" providerId="ADAL" clId="{CDBE33A9-9760-41F4-A3BD-E59E31DE888C}" dt="2020-08-14T09:24:16.655" v="81" actId="26606"/>
          <ac:spMkLst>
            <pc:docMk/>
            <pc:sldMk cId="4175334978" sldId="460"/>
            <ac:spMk id="113" creationId="{DAAE4CDD-124C-4DCF-9584-B6033B545DD5}"/>
          </ac:spMkLst>
        </pc:spChg>
        <pc:spChg chg="add">
          <ac:chgData name="Rikke Staun" userId="37a082e8-0907-44cf-8d52-f6e3039af8d1" providerId="ADAL" clId="{CDBE33A9-9760-41F4-A3BD-E59E31DE888C}" dt="2020-08-14T09:24:16.655" v="81" actId="26606"/>
          <ac:spMkLst>
            <pc:docMk/>
            <pc:sldMk cId="4175334978" sldId="460"/>
            <ac:spMk id="115" creationId="{081E4A58-353D-44AE-B2FC-2A74E2E400F7}"/>
          </ac:spMkLst>
        </pc:spChg>
        <pc:picChg chg="del">
          <ac:chgData name="Rikke Staun" userId="37a082e8-0907-44cf-8d52-f6e3039af8d1" providerId="ADAL" clId="{CDBE33A9-9760-41F4-A3BD-E59E31DE888C}" dt="2020-08-14T09:24:13.153" v="80" actId="478"/>
          <ac:picMkLst>
            <pc:docMk/>
            <pc:sldMk cId="4175334978" sldId="460"/>
            <ac:picMk id="4098" creationId="{84FC9230-6AE6-4A33-9F32-3035BBA6BFC0}"/>
          </ac:picMkLst>
        </pc:picChg>
      </pc:sldChg>
      <pc:sldChg chg="addSp delSp modSp mod setBg setClrOvrMap">
        <pc:chgData name="Rikke Staun" userId="37a082e8-0907-44cf-8d52-f6e3039af8d1" providerId="ADAL" clId="{CDBE33A9-9760-41F4-A3BD-E59E31DE888C}" dt="2020-08-14T09:25:36.524" v="99" actId="403"/>
        <pc:sldMkLst>
          <pc:docMk/>
          <pc:sldMk cId="3027483257" sldId="461"/>
        </pc:sldMkLst>
        <pc:spChg chg="mod">
          <ac:chgData name="Rikke Staun" userId="37a082e8-0907-44cf-8d52-f6e3039af8d1" providerId="ADAL" clId="{CDBE33A9-9760-41F4-A3BD-E59E31DE888C}" dt="2020-08-14T09:25:36.524" v="99" actId="403"/>
          <ac:spMkLst>
            <pc:docMk/>
            <pc:sldMk cId="3027483257" sldId="461"/>
            <ac:spMk id="2" creationId="{8FCE25E6-801A-4B9B-B963-1B65ACCBBF2B}"/>
          </ac:spMkLst>
        </pc:spChg>
        <pc:spChg chg="del">
          <ac:chgData name="Rikke Staun" userId="37a082e8-0907-44cf-8d52-f6e3039af8d1" providerId="ADAL" clId="{CDBE33A9-9760-41F4-A3BD-E59E31DE888C}" dt="2020-08-14T09:25:20.302" v="91" actId="26606"/>
          <ac:spMkLst>
            <pc:docMk/>
            <pc:sldMk cId="3027483257" sldId="461"/>
            <ac:spMk id="71" creationId="{71B2258F-86CA-4D4D-8270-BC05FCDEBFB3}"/>
          </ac:spMkLst>
        </pc:spChg>
        <pc:spChg chg="add del">
          <ac:chgData name="Rikke Staun" userId="37a082e8-0907-44cf-8d52-f6e3039af8d1" providerId="ADAL" clId="{CDBE33A9-9760-41F4-A3BD-E59E31DE888C}" dt="2020-08-14T09:25:32.896" v="94" actId="26606"/>
          <ac:spMkLst>
            <pc:docMk/>
            <pc:sldMk cId="3027483257" sldId="461"/>
            <ac:spMk id="76" creationId="{71B2258F-86CA-4D4D-8270-BC05FCDEBFB3}"/>
          </ac:spMkLst>
        </pc:spChg>
        <pc:spChg chg="add">
          <ac:chgData name="Rikke Staun" userId="37a082e8-0907-44cf-8d52-f6e3039af8d1" providerId="ADAL" clId="{CDBE33A9-9760-41F4-A3BD-E59E31DE888C}" dt="2020-08-14T09:25:32.896" v="94" actId="26606"/>
          <ac:spMkLst>
            <pc:docMk/>
            <pc:sldMk cId="3027483257" sldId="461"/>
            <ac:spMk id="81" creationId="{C1DD1A8A-57D5-4A81-AD04-532B043C5611}"/>
          </ac:spMkLst>
        </pc:spChg>
        <pc:spChg chg="add">
          <ac:chgData name="Rikke Staun" userId="37a082e8-0907-44cf-8d52-f6e3039af8d1" providerId="ADAL" clId="{CDBE33A9-9760-41F4-A3BD-E59E31DE888C}" dt="2020-08-14T09:25:32.896" v="94" actId="26606"/>
          <ac:spMkLst>
            <pc:docMk/>
            <pc:sldMk cId="3027483257" sldId="461"/>
            <ac:spMk id="83" creationId="{007891EC-4501-44ED-A8C8-B11B6DB767AB}"/>
          </ac:spMkLst>
        </pc:spChg>
        <pc:picChg chg="add mod ord">
          <ac:chgData name="Rikke Staun" userId="37a082e8-0907-44cf-8d52-f6e3039af8d1" providerId="ADAL" clId="{CDBE33A9-9760-41F4-A3BD-E59E31DE888C}" dt="2020-08-14T09:25:32.896" v="94" actId="26606"/>
          <ac:picMkLst>
            <pc:docMk/>
            <pc:sldMk cId="3027483257" sldId="461"/>
            <ac:picMk id="5" creationId="{604B3DF0-C216-40A0-8282-4B8DA09C0DEF}"/>
          </ac:picMkLst>
        </pc:picChg>
        <pc:picChg chg="del">
          <ac:chgData name="Rikke Staun" userId="37a082e8-0907-44cf-8d52-f6e3039af8d1" providerId="ADAL" clId="{CDBE33A9-9760-41F4-A3BD-E59E31DE888C}" dt="2020-08-14T09:24:51.109" v="87" actId="478"/>
          <ac:picMkLst>
            <pc:docMk/>
            <pc:sldMk cId="3027483257" sldId="461"/>
            <ac:picMk id="5122" creationId="{B4AD5144-7413-4292-A3E7-7EBB325D8438}"/>
          </ac:picMkLst>
        </pc:picChg>
      </pc:sldChg>
      <pc:sldChg chg="addSp delSp modSp mod setBg">
        <pc:chgData name="Rikke Staun" userId="37a082e8-0907-44cf-8d52-f6e3039af8d1" providerId="ADAL" clId="{CDBE33A9-9760-41F4-A3BD-E59E31DE888C}" dt="2020-08-14T09:41:14.075" v="253" actId="18131"/>
        <pc:sldMkLst>
          <pc:docMk/>
          <pc:sldMk cId="3456219784" sldId="462"/>
        </pc:sldMkLst>
        <pc:spChg chg="mod">
          <ac:chgData name="Rikke Staun" userId="37a082e8-0907-44cf-8d52-f6e3039af8d1" providerId="ADAL" clId="{CDBE33A9-9760-41F4-A3BD-E59E31DE888C}" dt="2020-08-14T09:41:04.343" v="252" actId="26606"/>
          <ac:spMkLst>
            <pc:docMk/>
            <pc:sldMk cId="3456219784" sldId="462"/>
            <ac:spMk id="2" creationId="{1A2A56B5-85A4-4867-A9A6-4F93BCF214DD}"/>
          </ac:spMkLst>
        </pc:spChg>
        <pc:spChg chg="mod">
          <ac:chgData name="Rikke Staun" userId="37a082e8-0907-44cf-8d52-f6e3039af8d1" providerId="ADAL" clId="{CDBE33A9-9760-41F4-A3BD-E59E31DE888C}" dt="2020-08-14T09:41:04.343" v="252" actId="26606"/>
          <ac:spMkLst>
            <pc:docMk/>
            <pc:sldMk cId="3456219784" sldId="462"/>
            <ac:spMk id="4" creationId="{84ED1C1B-265C-499D-BD88-B4E9FCBD3A14}"/>
          </ac:spMkLst>
        </pc:spChg>
        <pc:spChg chg="mod">
          <ac:chgData name="Rikke Staun" userId="37a082e8-0907-44cf-8d52-f6e3039af8d1" providerId="ADAL" clId="{CDBE33A9-9760-41F4-A3BD-E59E31DE888C}" dt="2020-08-14T09:41:04.343" v="252" actId="26606"/>
          <ac:spMkLst>
            <pc:docMk/>
            <pc:sldMk cId="3456219784" sldId="462"/>
            <ac:spMk id="6" creationId="{EFA09BD3-18D1-4921-9147-69356502CF15}"/>
          </ac:spMkLst>
        </pc:spChg>
        <pc:spChg chg="add">
          <ac:chgData name="Rikke Staun" userId="37a082e8-0907-44cf-8d52-f6e3039af8d1" providerId="ADAL" clId="{CDBE33A9-9760-41F4-A3BD-E59E31DE888C}" dt="2020-08-14T09:41:04.343" v="252" actId="26606"/>
          <ac:spMkLst>
            <pc:docMk/>
            <pc:sldMk cId="3456219784" sldId="462"/>
            <ac:spMk id="80" creationId="{71B2258F-86CA-4D4D-8270-BC05FCDEBFB3}"/>
          </ac:spMkLst>
        </pc:spChg>
        <pc:spChg chg="del">
          <ac:chgData name="Rikke Staun" userId="37a082e8-0907-44cf-8d52-f6e3039af8d1" providerId="ADAL" clId="{CDBE33A9-9760-41F4-A3BD-E59E31DE888C}" dt="2020-08-14T09:41:04.343" v="252" actId="26606"/>
          <ac:spMkLst>
            <pc:docMk/>
            <pc:sldMk cId="3456219784" sldId="462"/>
            <ac:spMk id="11274" creationId="{F40CA114-B78B-4E3B-A785-96745276B6FB}"/>
          </ac:spMkLst>
        </pc:spChg>
        <pc:picChg chg="add mod ord modCrop">
          <ac:chgData name="Rikke Staun" userId="37a082e8-0907-44cf-8d52-f6e3039af8d1" providerId="ADAL" clId="{CDBE33A9-9760-41F4-A3BD-E59E31DE888C}" dt="2020-08-14T09:41:14.075" v="253" actId="18131"/>
          <ac:picMkLst>
            <pc:docMk/>
            <pc:sldMk cId="3456219784" sldId="462"/>
            <ac:picMk id="5" creationId="{CC601A36-2EAA-4B98-A651-D479AF4BCE40}"/>
          </ac:picMkLst>
        </pc:picChg>
        <pc:picChg chg="del">
          <ac:chgData name="Rikke Staun" userId="37a082e8-0907-44cf-8d52-f6e3039af8d1" providerId="ADAL" clId="{CDBE33A9-9760-41F4-A3BD-E59E31DE888C}" dt="2020-08-14T09:39:33.099" v="248" actId="478"/>
          <ac:picMkLst>
            <pc:docMk/>
            <pc:sldMk cId="3456219784" sldId="462"/>
            <ac:picMk id="11270" creationId="{B2EB8E5B-5414-4BBF-9C39-2002C10868F5}"/>
          </ac:picMkLst>
        </pc:picChg>
        <pc:cxnChg chg="del">
          <ac:chgData name="Rikke Staun" userId="37a082e8-0907-44cf-8d52-f6e3039af8d1" providerId="ADAL" clId="{CDBE33A9-9760-41F4-A3BD-E59E31DE888C}" dt="2020-08-14T09:41:04.343" v="252" actId="26606"/>
          <ac:cxnSpMkLst>
            <pc:docMk/>
            <pc:sldMk cId="3456219784" sldId="462"/>
            <ac:cxnSpMk id="11275" creationId="{E126E481-B945-4179-BD79-05E96E9B29E1}"/>
          </ac:cxnSpMkLst>
        </pc:cxnChg>
      </pc:sldChg>
      <pc:sldChg chg="addSp delSp modSp mod setBg setClrOvrMap">
        <pc:chgData name="Rikke Staun" userId="37a082e8-0907-44cf-8d52-f6e3039af8d1" providerId="ADAL" clId="{CDBE33A9-9760-41F4-A3BD-E59E31DE888C}" dt="2020-08-14T09:43:30.045" v="278" actId="1076"/>
        <pc:sldMkLst>
          <pc:docMk/>
          <pc:sldMk cId="3963537003" sldId="463"/>
        </pc:sldMkLst>
        <pc:spChg chg="mod">
          <ac:chgData name="Rikke Staun" userId="37a082e8-0907-44cf-8d52-f6e3039af8d1" providerId="ADAL" clId="{CDBE33A9-9760-41F4-A3BD-E59E31DE888C}" dt="2020-08-14T09:43:30.045" v="278" actId="1076"/>
          <ac:spMkLst>
            <pc:docMk/>
            <pc:sldMk cId="3963537003" sldId="463"/>
            <ac:spMk id="4" creationId="{FAD09214-B84C-493B-8A13-46023C06BE94}"/>
          </ac:spMkLst>
        </pc:spChg>
        <pc:spChg chg="del">
          <ac:chgData name="Rikke Staun" userId="37a082e8-0907-44cf-8d52-f6e3039af8d1" providerId="ADAL" clId="{CDBE33A9-9760-41F4-A3BD-E59E31DE888C}" dt="2020-08-14T09:43:12.634" v="272" actId="26606"/>
          <ac:spMkLst>
            <pc:docMk/>
            <pc:sldMk cId="3963537003" sldId="463"/>
            <ac:spMk id="73" creationId="{71B2258F-86CA-4D4D-8270-BC05FCDEBFB3}"/>
          </ac:spMkLst>
        </pc:spChg>
        <pc:spChg chg="add del">
          <ac:chgData name="Rikke Staun" userId="37a082e8-0907-44cf-8d52-f6e3039af8d1" providerId="ADAL" clId="{CDBE33A9-9760-41F4-A3BD-E59E31DE888C}" dt="2020-08-14T09:43:22.075" v="274" actId="26606"/>
          <ac:spMkLst>
            <pc:docMk/>
            <pc:sldMk cId="3963537003" sldId="463"/>
            <ac:spMk id="78" creationId="{71B2258F-86CA-4D4D-8270-BC05FCDEBFB3}"/>
          </ac:spMkLst>
        </pc:spChg>
        <pc:spChg chg="add">
          <ac:chgData name="Rikke Staun" userId="37a082e8-0907-44cf-8d52-f6e3039af8d1" providerId="ADAL" clId="{CDBE33A9-9760-41F4-A3BD-E59E31DE888C}" dt="2020-08-14T09:43:22.075" v="274" actId="26606"/>
          <ac:spMkLst>
            <pc:docMk/>
            <pc:sldMk cId="3963537003" sldId="463"/>
            <ac:spMk id="83" creationId="{C1DD1A8A-57D5-4A81-AD04-532B043C5611}"/>
          </ac:spMkLst>
        </pc:spChg>
        <pc:spChg chg="add">
          <ac:chgData name="Rikke Staun" userId="37a082e8-0907-44cf-8d52-f6e3039af8d1" providerId="ADAL" clId="{CDBE33A9-9760-41F4-A3BD-E59E31DE888C}" dt="2020-08-14T09:43:22.075" v="274" actId="26606"/>
          <ac:spMkLst>
            <pc:docMk/>
            <pc:sldMk cId="3963537003" sldId="463"/>
            <ac:spMk id="85" creationId="{007891EC-4501-44ED-A8C8-B11B6DB767AB}"/>
          </ac:spMkLst>
        </pc:spChg>
        <pc:picChg chg="add mod ord">
          <ac:chgData name="Rikke Staun" userId="37a082e8-0907-44cf-8d52-f6e3039af8d1" providerId="ADAL" clId="{CDBE33A9-9760-41F4-A3BD-E59E31DE888C}" dt="2020-08-14T09:43:22.075" v="274" actId="26606"/>
          <ac:picMkLst>
            <pc:docMk/>
            <pc:sldMk cId="3963537003" sldId="463"/>
            <ac:picMk id="5" creationId="{DF219DC7-9A59-4E3A-AA8B-9F054AB89FC6}"/>
          </ac:picMkLst>
        </pc:picChg>
        <pc:picChg chg="del">
          <ac:chgData name="Rikke Staun" userId="37a082e8-0907-44cf-8d52-f6e3039af8d1" providerId="ADAL" clId="{CDBE33A9-9760-41F4-A3BD-E59E31DE888C}" dt="2020-08-14T09:43:04.261" v="268" actId="478"/>
          <ac:picMkLst>
            <pc:docMk/>
            <pc:sldMk cId="3963537003" sldId="463"/>
            <ac:picMk id="12292" creationId="{1528CCB5-AD83-4F18-A40B-B8EF18B8BC42}"/>
          </ac:picMkLst>
        </pc:picChg>
      </pc:sldChg>
      <pc:sldMasterChg chg="del delSldLayout">
        <pc:chgData name="Rikke Staun" userId="37a082e8-0907-44cf-8d52-f6e3039af8d1" providerId="ADAL" clId="{CDBE33A9-9760-41F4-A3BD-E59E31DE888C}" dt="2020-08-14T09:19:40.445" v="43" actId="47"/>
        <pc:sldMasterMkLst>
          <pc:docMk/>
          <pc:sldMasterMk cId="1899358050" sldId="2147483672"/>
        </pc:sldMasterMkLst>
        <pc:sldLayoutChg chg="del">
          <pc:chgData name="Rikke Staun" userId="37a082e8-0907-44cf-8d52-f6e3039af8d1" providerId="ADAL" clId="{CDBE33A9-9760-41F4-A3BD-E59E31DE888C}" dt="2020-08-14T09:19:40.445" v="43" actId="47"/>
          <pc:sldLayoutMkLst>
            <pc:docMk/>
            <pc:sldMasterMk cId="1899358050" sldId="2147483672"/>
            <pc:sldLayoutMk cId="2876082049" sldId="2147483677"/>
          </pc:sldLayoutMkLst>
        </pc:sldLayoutChg>
        <pc:sldLayoutChg chg="del">
          <pc:chgData name="Rikke Staun" userId="37a082e8-0907-44cf-8d52-f6e3039af8d1" providerId="ADAL" clId="{CDBE33A9-9760-41F4-A3BD-E59E31DE888C}" dt="2020-08-14T09:19:40.445" v="43" actId="47"/>
          <pc:sldLayoutMkLst>
            <pc:docMk/>
            <pc:sldMasterMk cId="1899358050" sldId="2147483672"/>
            <pc:sldLayoutMk cId="1552535907" sldId="2147483678"/>
          </pc:sldLayoutMkLst>
        </pc:sldLayoutChg>
      </pc:sldMasterChg>
    </pc:docChg>
  </pc:docChgLst>
  <pc:docChgLst>
    <pc:chgData name="Rikke Staun" userId="37a082e8-0907-44cf-8d52-f6e3039af8d1" providerId="ADAL" clId="{1EF13105-6C3C-4360-9683-C916C0C63D37}"/>
    <pc:docChg chg="undo redo custSel mod addSld delSld modSld sldOrd addMainMaster">
      <pc:chgData name="Rikke Staun" userId="37a082e8-0907-44cf-8d52-f6e3039af8d1" providerId="ADAL" clId="{1EF13105-6C3C-4360-9683-C916C0C63D37}" dt="2019-05-21T06:39:48.115" v="4289" actId="20577"/>
      <pc:docMkLst>
        <pc:docMk/>
      </pc:docMkLst>
    </pc:docChg>
  </pc:docChgLst>
  <pc:docChgLst>
    <pc:chgData name="Rikke Staun" userId="37a082e8-0907-44cf-8d52-f6e3039af8d1" providerId="ADAL" clId="{F909D68C-BE93-4DF1-936B-24922EEA9E54}"/>
    <pc:docChg chg="addSld delSld modSld">
      <pc:chgData name="Rikke Staun" userId="37a082e8-0907-44cf-8d52-f6e3039af8d1" providerId="ADAL" clId="{F909D68C-BE93-4DF1-936B-24922EEA9E54}" dt="2020-01-02T12:33:08.453" v="62" actId="20577"/>
      <pc:docMkLst>
        <pc:docMk/>
      </pc:docMkLst>
      <pc:sldChg chg="modSp">
        <pc:chgData name="Rikke Staun" userId="37a082e8-0907-44cf-8d52-f6e3039af8d1" providerId="ADAL" clId="{F909D68C-BE93-4DF1-936B-24922EEA9E54}" dt="2020-01-02T12:29:49.681" v="23" actId="20577"/>
        <pc:sldMkLst>
          <pc:docMk/>
          <pc:sldMk cId="1062163895" sldId="409"/>
        </pc:sldMkLst>
        <pc:spChg chg="mod">
          <ac:chgData name="Rikke Staun" userId="37a082e8-0907-44cf-8d52-f6e3039af8d1" providerId="ADAL" clId="{F909D68C-BE93-4DF1-936B-24922EEA9E54}" dt="2020-01-02T12:29:49.681" v="23" actId="20577"/>
          <ac:spMkLst>
            <pc:docMk/>
            <pc:sldMk cId="1062163895" sldId="409"/>
            <ac:spMk id="3" creationId="{00000000-0000-0000-0000-000000000000}"/>
          </ac:spMkLst>
        </pc:spChg>
      </pc:sldChg>
      <pc:sldChg chg="modSp">
        <pc:chgData name="Rikke Staun" userId="37a082e8-0907-44cf-8d52-f6e3039af8d1" providerId="ADAL" clId="{F909D68C-BE93-4DF1-936B-24922EEA9E54}" dt="2020-01-02T12:30:25.967" v="34" actId="20577"/>
        <pc:sldMkLst>
          <pc:docMk/>
          <pc:sldMk cId="578393773" sldId="447"/>
        </pc:sldMkLst>
        <pc:spChg chg="mod">
          <ac:chgData name="Rikke Staun" userId="37a082e8-0907-44cf-8d52-f6e3039af8d1" providerId="ADAL" clId="{F909D68C-BE93-4DF1-936B-24922EEA9E54}" dt="2020-01-02T12:30:25.967" v="34" actId="20577"/>
          <ac:spMkLst>
            <pc:docMk/>
            <pc:sldMk cId="578393773" sldId="447"/>
            <ac:spMk id="2" creationId="{BCC4443B-71F7-4311-AD7B-C35B681BBF25}"/>
          </ac:spMkLst>
        </pc:spChg>
        <pc:picChg chg="mod">
          <ac:chgData name="Rikke Staun" userId="37a082e8-0907-44cf-8d52-f6e3039af8d1" providerId="ADAL" clId="{F909D68C-BE93-4DF1-936B-24922EEA9E54}" dt="2019-12-18T20:30:29.114" v="2" actId="1036"/>
          <ac:picMkLst>
            <pc:docMk/>
            <pc:sldMk cId="578393773" sldId="447"/>
            <ac:picMk id="5" creationId="{52D72C44-7EA1-492B-83AE-1B0E160DD6A8}"/>
          </ac:picMkLst>
        </pc:picChg>
        <pc:picChg chg="mod">
          <ac:chgData name="Rikke Staun" userId="37a082e8-0907-44cf-8d52-f6e3039af8d1" providerId="ADAL" clId="{F909D68C-BE93-4DF1-936B-24922EEA9E54}" dt="2019-12-18T20:30:29.114" v="2" actId="1036"/>
          <ac:picMkLst>
            <pc:docMk/>
            <pc:sldMk cId="578393773" sldId="447"/>
            <ac:picMk id="6" creationId="{BF5B3AE1-04E8-46EA-8D2B-0116ECEB8129}"/>
          </ac:picMkLst>
        </pc:picChg>
      </pc:sldChg>
      <pc:sldChg chg="modSp">
        <pc:chgData name="Rikke Staun" userId="37a082e8-0907-44cf-8d52-f6e3039af8d1" providerId="ADAL" clId="{F909D68C-BE93-4DF1-936B-24922EEA9E54}" dt="2019-12-18T20:25:48.630" v="0" actId="1036"/>
        <pc:sldMkLst>
          <pc:docMk/>
          <pc:sldMk cId="4071320352" sldId="450"/>
        </pc:sldMkLst>
        <pc:picChg chg="mod">
          <ac:chgData name="Rikke Staun" userId="37a082e8-0907-44cf-8d52-f6e3039af8d1" providerId="ADAL" clId="{F909D68C-BE93-4DF1-936B-24922EEA9E54}" dt="2019-12-18T20:25:48.630" v="0" actId="1036"/>
          <ac:picMkLst>
            <pc:docMk/>
            <pc:sldMk cId="4071320352" sldId="450"/>
            <ac:picMk id="5" creationId="{3F7833CA-4C68-4112-8BD6-ED32B28C95C5}"/>
          </ac:picMkLst>
        </pc:picChg>
      </pc:sldChg>
      <pc:sldChg chg="add del">
        <pc:chgData name="Rikke Staun" userId="37a082e8-0907-44cf-8d52-f6e3039af8d1" providerId="ADAL" clId="{F909D68C-BE93-4DF1-936B-24922EEA9E54}" dt="2020-01-02T12:32:24.700" v="36" actId="47"/>
        <pc:sldMkLst>
          <pc:docMk/>
          <pc:sldMk cId="676737293" sldId="451"/>
        </pc:sldMkLst>
      </pc:sldChg>
      <pc:sldChg chg="modSp add">
        <pc:chgData name="Rikke Staun" userId="37a082e8-0907-44cf-8d52-f6e3039af8d1" providerId="ADAL" clId="{F909D68C-BE93-4DF1-936B-24922EEA9E54}" dt="2020-01-02T12:33:08.453" v="62" actId="20577"/>
        <pc:sldMkLst>
          <pc:docMk/>
          <pc:sldMk cId="3493820485" sldId="451"/>
        </pc:sldMkLst>
        <pc:spChg chg="mod">
          <ac:chgData name="Rikke Staun" userId="37a082e8-0907-44cf-8d52-f6e3039af8d1" providerId="ADAL" clId="{F909D68C-BE93-4DF1-936B-24922EEA9E54}" dt="2020-01-02T12:33:08.453" v="62" actId="20577"/>
          <ac:spMkLst>
            <pc:docMk/>
            <pc:sldMk cId="3493820485" sldId="451"/>
            <ac:spMk id="2" creationId="{60D8DE84-E1DB-4738-B97E-E1765010E7ED}"/>
          </ac:spMkLst>
        </pc:spChg>
      </pc:sldChg>
    </pc:docChg>
  </pc:docChgLst>
  <pc:docChgLst>
    <pc:chgData name="Rikke Staun" userId="37a082e8-0907-44cf-8d52-f6e3039af8d1" providerId="ADAL" clId="{0FB20E8E-BE9C-43E6-8ACB-CE7124F25616}"/>
    <pc:docChg chg="custSel addSld delSld modSld sldOrd">
      <pc:chgData name="Rikke Staun" userId="37a082e8-0907-44cf-8d52-f6e3039af8d1" providerId="ADAL" clId="{0FB20E8E-BE9C-43E6-8ACB-CE7124F25616}" dt="2020-09-18T11:51:52.597" v="236"/>
      <pc:docMkLst>
        <pc:docMk/>
      </pc:docMkLst>
      <pc:sldChg chg="modSp mod">
        <pc:chgData name="Rikke Staun" userId="37a082e8-0907-44cf-8d52-f6e3039af8d1" providerId="ADAL" clId="{0FB20E8E-BE9C-43E6-8ACB-CE7124F25616}" dt="2020-09-15T18:53:09.422" v="15" actId="20577"/>
        <pc:sldMkLst>
          <pc:docMk/>
          <pc:sldMk cId="1062163895" sldId="409"/>
        </pc:sldMkLst>
        <pc:spChg chg="mod">
          <ac:chgData name="Rikke Staun" userId="37a082e8-0907-44cf-8d52-f6e3039af8d1" providerId="ADAL" clId="{0FB20E8E-BE9C-43E6-8ACB-CE7124F25616}" dt="2020-09-15T18:53:09.422" v="15" actId="20577"/>
          <ac:spMkLst>
            <pc:docMk/>
            <pc:sldMk cId="1062163895" sldId="409"/>
            <ac:spMk id="2" creationId="{00000000-0000-0000-0000-000000000000}"/>
          </ac:spMkLst>
        </pc:spChg>
        <pc:spChg chg="mod">
          <ac:chgData name="Rikke Staun" userId="37a082e8-0907-44cf-8d52-f6e3039af8d1" providerId="ADAL" clId="{0FB20E8E-BE9C-43E6-8ACB-CE7124F25616}" dt="2020-09-15T18:53:01.255" v="3" actId="6549"/>
          <ac:spMkLst>
            <pc:docMk/>
            <pc:sldMk cId="1062163895" sldId="409"/>
            <ac:spMk id="3" creationId="{00000000-0000-0000-0000-000000000000}"/>
          </ac:spMkLst>
        </pc:spChg>
      </pc:sldChg>
      <pc:sldChg chg="modSp mod">
        <pc:chgData name="Rikke Staun" userId="37a082e8-0907-44cf-8d52-f6e3039af8d1" providerId="ADAL" clId="{0FB20E8E-BE9C-43E6-8ACB-CE7124F25616}" dt="2020-09-15T19:03:50.011" v="116" actId="1076"/>
        <pc:sldMkLst>
          <pc:docMk/>
          <pc:sldMk cId="2283295176" sldId="427"/>
        </pc:sldMkLst>
        <pc:spChg chg="mod">
          <ac:chgData name="Rikke Staun" userId="37a082e8-0907-44cf-8d52-f6e3039af8d1" providerId="ADAL" clId="{0FB20E8E-BE9C-43E6-8ACB-CE7124F25616}" dt="2020-09-15T19:03:50.011" v="116" actId="1076"/>
          <ac:spMkLst>
            <pc:docMk/>
            <pc:sldMk cId="2283295176" sldId="427"/>
            <ac:spMk id="150" creationId="{00000000-0000-0000-0000-000000000000}"/>
          </ac:spMkLst>
        </pc:spChg>
        <pc:spChg chg="mod">
          <ac:chgData name="Rikke Staun" userId="37a082e8-0907-44cf-8d52-f6e3039af8d1" providerId="ADAL" clId="{0FB20E8E-BE9C-43E6-8ACB-CE7124F25616}" dt="2020-09-15T19:03:45.763" v="115" actId="1076"/>
          <ac:spMkLst>
            <pc:docMk/>
            <pc:sldMk cId="2283295176" sldId="427"/>
            <ac:spMk id="151" creationId="{00000000-0000-0000-0000-000000000000}"/>
          </ac:spMkLst>
        </pc:spChg>
      </pc:sldChg>
      <pc:sldChg chg="modSp mod">
        <pc:chgData name="Rikke Staun" userId="37a082e8-0907-44cf-8d52-f6e3039af8d1" providerId="ADAL" clId="{0FB20E8E-BE9C-43E6-8ACB-CE7124F25616}" dt="2020-09-15T18:58:22.489" v="24" actId="1076"/>
        <pc:sldMkLst>
          <pc:docMk/>
          <pc:sldMk cId="3205085539" sldId="432"/>
        </pc:sldMkLst>
        <pc:spChg chg="mod">
          <ac:chgData name="Rikke Staun" userId="37a082e8-0907-44cf-8d52-f6e3039af8d1" providerId="ADAL" clId="{0FB20E8E-BE9C-43E6-8ACB-CE7124F25616}" dt="2020-09-15T18:58:22.489" v="24" actId="1076"/>
          <ac:spMkLst>
            <pc:docMk/>
            <pc:sldMk cId="3205085539" sldId="432"/>
            <ac:spMk id="3" creationId="{00000000-0000-0000-0000-000000000000}"/>
          </ac:spMkLst>
        </pc:spChg>
      </pc:sldChg>
      <pc:sldChg chg="modSp mod">
        <pc:chgData name="Rikke Staun" userId="37a082e8-0907-44cf-8d52-f6e3039af8d1" providerId="ADAL" clId="{0FB20E8E-BE9C-43E6-8ACB-CE7124F25616}" dt="2020-09-15T19:00:06.757" v="34" actId="20577"/>
        <pc:sldMkLst>
          <pc:docMk/>
          <pc:sldMk cId="1935888158" sldId="434"/>
        </pc:sldMkLst>
        <pc:spChg chg="mod">
          <ac:chgData name="Rikke Staun" userId="37a082e8-0907-44cf-8d52-f6e3039af8d1" providerId="ADAL" clId="{0FB20E8E-BE9C-43E6-8ACB-CE7124F25616}" dt="2020-09-15T19:00:06.757" v="34" actId="20577"/>
          <ac:spMkLst>
            <pc:docMk/>
            <pc:sldMk cId="1935888158" sldId="434"/>
            <ac:spMk id="3" creationId="{00000000-0000-0000-0000-000000000000}"/>
          </ac:spMkLst>
        </pc:spChg>
      </pc:sldChg>
      <pc:sldChg chg="ord">
        <pc:chgData name="Rikke Staun" userId="37a082e8-0907-44cf-8d52-f6e3039af8d1" providerId="ADAL" clId="{0FB20E8E-BE9C-43E6-8ACB-CE7124F25616}" dt="2020-09-15T18:59:32.365" v="26"/>
        <pc:sldMkLst>
          <pc:docMk/>
          <pc:sldMk cId="3799263437" sldId="435"/>
        </pc:sldMkLst>
      </pc:sldChg>
      <pc:sldChg chg="modNotesTx">
        <pc:chgData name="Rikke Staun" userId="37a082e8-0907-44cf-8d52-f6e3039af8d1" providerId="ADAL" clId="{0FB20E8E-BE9C-43E6-8ACB-CE7124F25616}" dt="2020-09-15T19:05:03.275" v="206" actId="20577"/>
        <pc:sldMkLst>
          <pc:docMk/>
          <pc:sldMk cId="2428096318" sldId="436"/>
        </pc:sldMkLst>
      </pc:sldChg>
      <pc:sldChg chg="modSp del mod modShow">
        <pc:chgData name="Rikke Staun" userId="37a082e8-0907-44cf-8d52-f6e3039af8d1" providerId="ADAL" clId="{0FB20E8E-BE9C-43E6-8ACB-CE7124F25616}" dt="2020-09-18T11:51:34.231" v="233" actId="47"/>
        <pc:sldMkLst>
          <pc:docMk/>
          <pc:sldMk cId="3635023101" sldId="437"/>
        </pc:sldMkLst>
        <pc:spChg chg="mod">
          <ac:chgData name="Rikke Staun" userId="37a082e8-0907-44cf-8d52-f6e3039af8d1" providerId="ADAL" clId="{0FB20E8E-BE9C-43E6-8ACB-CE7124F25616}" dt="2020-09-15T19:05:34.792" v="225" actId="20577"/>
          <ac:spMkLst>
            <pc:docMk/>
            <pc:sldMk cId="3635023101" sldId="437"/>
            <ac:spMk id="3" creationId="{DED67234-98A9-4065-B05B-BA0AE9C232B4}"/>
          </ac:spMkLst>
        </pc:spChg>
      </pc:sldChg>
      <pc:sldChg chg="modSp mod">
        <pc:chgData name="Rikke Staun" userId="37a082e8-0907-44cf-8d52-f6e3039af8d1" providerId="ADAL" clId="{0FB20E8E-BE9C-43E6-8ACB-CE7124F25616}" dt="2020-09-17T11:05:25.874" v="232" actId="790"/>
        <pc:sldMkLst>
          <pc:docMk/>
          <pc:sldMk cId="3011959472" sldId="439"/>
        </pc:sldMkLst>
        <pc:spChg chg="mod">
          <ac:chgData name="Rikke Staun" userId="37a082e8-0907-44cf-8d52-f6e3039af8d1" providerId="ADAL" clId="{0FB20E8E-BE9C-43E6-8ACB-CE7124F25616}" dt="2020-09-17T11:05:25.874" v="232" actId="790"/>
          <ac:spMkLst>
            <pc:docMk/>
            <pc:sldMk cId="3011959472" sldId="439"/>
            <ac:spMk id="6" creationId="{30BF42F2-02A5-46DC-B6C8-AD6816630BE1}"/>
          </ac:spMkLst>
        </pc:spChg>
      </pc:sldChg>
      <pc:sldChg chg="ord modNotesTx">
        <pc:chgData name="Rikke Staun" userId="37a082e8-0907-44cf-8d52-f6e3039af8d1" providerId="ADAL" clId="{0FB20E8E-BE9C-43E6-8ACB-CE7124F25616}" dt="2020-09-15T18:57:42.812" v="23" actId="6549"/>
        <pc:sldMkLst>
          <pc:docMk/>
          <pc:sldMk cId="1375129164" sldId="444"/>
        </pc:sldMkLst>
      </pc:sldChg>
      <pc:sldChg chg="modSp mod">
        <pc:chgData name="Rikke Staun" userId="37a082e8-0907-44cf-8d52-f6e3039af8d1" providerId="ADAL" clId="{0FB20E8E-BE9C-43E6-8ACB-CE7124F25616}" dt="2020-09-15T19:00:56.135" v="40" actId="1076"/>
        <pc:sldMkLst>
          <pc:docMk/>
          <pc:sldMk cId="1814970449" sldId="446"/>
        </pc:sldMkLst>
        <pc:spChg chg="mod">
          <ac:chgData name="Rikke Staun" userId="37a082e8-0907-44cf-8d52-f6e3039af8d1" providerId="ADAL" clId="{0FB20E8E-BE9C-43E6-8ACB-CE7124F25616}" dt="2020-09-15T19:00:56.135" v="40" actId="1076"/>
          <ac:spMkLst>
            <pc:docMk/>
            <pc:sldMk cId="1814970449" sldId="446"/>
            <ac:spMk id="5" creationId="{F33B6A2F-C75C-4D00-A7E7-26502A426C54}"/>
          </ac:spMkLst>
        </pc:spChg>
      </pc:sldChg>
      <pc:sldChg chg="addSp delSp modSp">
        <pc:chgData name="Rikke Staun" userId="37a082e8-0907-44cf-8d52-f6e3039af8d1" providerId="ADAL" clId="{0FB20E8E-BE9C-43E6-8ACB-CE7124F25616}" dt="2020-09-18T11:51:46.767" v="235"/>
        <pc:sldMkLst>
          <pc:docMk/>
          <pc:sldMk cId="3911986911" sldId="448"/>
        </pc:sldMkLst>
        <pc:spChg chg="add del mod">
          <ac:chgData name="Rikke Staun" userId="37a082e8-0907-44cf-8d52-f6e3039af8d1" providerId="ADAL" clId="{0FB20E8E-BE9C-43E6-8ACB-CE7124F25616}" dt="2020-09-18T11:51:46.767" v="235"/>
          <ac:spMkLst>
            <pc:docMk/>
            <pc:sldMk cId="3911986911" sldId="448"/>
            <ac:spMk id="10" creationId="{E3F2A236-F0B6-4462-ACE0-AC5E0598710C}"/>
          </ac:spMkLst>
        </pc:spChg>
      </pc:sldChg>
      <pc:sldChg chg="ord">
        <pc:chgData name="Rikke Staun" userId="37a082e8-0907-44cf-8d52-f6e3039af8d1" providerId="ADAL" clId="{0FB20E8E-BE9C-43E6-8ACB-CE7124F25616}" dt="2020-09-15T18:54:31.216" v="21"/>
        <pc:sldMkLst>
          <pc:docMk/>
          <pc:sldMk cId="4071320352" sldId="450"/>
        </pc:sldMkLst>
      </pc:sldChg>
      <pc:sldChg chg="modNotesTx">
        <pc:chgData name="Rikke Staun" userId="37a082e8-0907-44cf-8d52-f6e3039af8d1" providerId="ADAL" clId="{0FB20E8E-BE9C-43E6-8ACB-CE7124F25616}" dt="2020-09-15T19:02:36.635" v="103" actId="20577"/>
        <pc:sldMkLst>
          <pc:docMk/>
          <pc:sldMk cId="2517348454" sldId="458"/>
        </pc:sldMkLst>
      </pc:sldChg>
      <pc:sldChg chg="del">
        <pc:chgData name="Rikke Staun" userId="37a082e8-0907-44cf-8d52-f6e3039af8d1" providerId="ADAL" clId="{0FB20E8E-BE9C-43E6-8ACB-CE7124F25616}" dt="2020-09-15T18:57:27.882" v="22" actId="47"/>
        <pc:sldMkLst>
          <pc:docMk/>
          <pc:sldMk cId="4175334978" sldId="460"/>
        </pc:sldMkLst>
      </pc:sldChg>
      <pc:sldChg chg="modSp mod modShow">
        <pc:chgData name="Rikke Staun" userId="37a082e8-0907-44cf-8d52-f6e3039af8d1" providerId="ADAL" clId="{0FB20E8E-BE9C-43E6-8ACB-CE7124F25616}" dt="2020-09-15T19:06:11.697" v="228" actId="729"/>
        <pc:sldMkLst>
          <pc:docMk/>
          <pc:sldMk cId="3456219784" sldId="462"/>
        </pc:sldMkLst>
        <pc:spChg chg="mod">
          <ac:chgData name="Rikke Staun" userId="37a082e8-0907-44cf-8d52-f6e3039af8d1" providerId="ADAL" clId="{0FB20E8E-BE9C-43E6-8ACB-CE7124F25616}" dt="2020-09-15T19:05:52.928" v="227" actId="20577"/>
          <ac:spMkLst>
            <pc:docMk/>
            <pc:sldMk cId="3456219784" sldId="462"/>
            <ac:spMk id="2" creationId="{1A2A56B5-85A4-4867-A9A6-4F93BCF214DD}"/>
          </ac:spMkLst>
        </pc:spChg>
      </pc:sldChg>
      <pc:sldChg chg="add">
        <pc:chgData name="Rikke Staun" userId="37a082e8-0907-44cf-8d52-f6e3039af8d1" providerId="ADAL" clId="{0FB20E8E-BE9C-43E6-8ACB-CE7124F25616}" dt="2020-09-18T11:51:52.597" v="236"/>
        <pc:sldMkLst>
          <pc:docMk/>
          <pc:sldMk cId="3635023101" sldId="470"/>
        </pc:sldMkLst>
      </pc:sldChg>
    </pc:docChg>
  </pc:docChgLst>
  <pc:docChgLst>
    <pc:chgData name="Rikke Staun" userId="37a082e8-0907-44cf-8d52-f6e3039af8d1" providerId="ADAL" clId="{7399C6F3-F3A4-4945-B971-B798DCB609D5}"/>
    <pc:docChg chg="undo custSel mod addSld delSld modSld sldOrd modMainMaster">
      <pc:chgData name="Rikke Staun" userId="37a082e8-0907-44cf-8d52-f6e3039af8d1" providerId="ADAL" clId="{7399C6F3-F3A4-4945-B971-B798DCB609D5}" dt="2019-05-22T09:24:34.790" v="7094" actId="20577"/>
      <pc:docMkLst>
        <pc:docMk/>
      </pc:docMkLst>
    </pc:docChg>
  </pc:docChgLst>
  <pc:docChgLst>
    <pc:chgData name="Rikke Staun" userId="37a082e8-0907-44cf-8d52-f6e3039af8d1" providerId="ADAL" clId="{DCBFB1D7-7AD7-46DD-867A-D03AA55BC4BD}"/>
    <pc:docChg chg="modSld">
      <pc:chgData name="Rikke Staun" userId="37a082e8-0907-44cf-8d52-f6e3039af8d1" providerId="ADAL" clId="{DCBFB1D7-7AD7-46DD-867A-D03AA55BC4BD}" dt="2021-08-24T07:46:30.223" v="32" actId="6549"/>
      <pc:docMkLst>
        <pc:docMk/>
      </pc:docMkLst>
      <pc:sldChg chg="modNotesTx">
        <pc:chgData name="Rikke Staun" userId="37a082e8-0907-44cf-8d52-f6e3039af8d1" providerId="ADAL" clId="{DCBFB1D7-7AD7-46DD-867A-D03AA55BC4BD}" dt="2021-08-24T07:45:05.415" v="6" actId="6549"/>
        <pc:sldMkLst>
          <pc:docMk/>
          <pc:sldMk cId="1913923421" sldId="410"/>
        </pc:sldMkLst>
      </pc:sldChg>
      <pc:sldChg chg="modNotesTx">
        <pc:chgData name="Rikke Staun" userId="37a082e8-0907-44cf-8d52-f6e3039af8d1" providerId="ADAL" clId="{DCBFB1D7-7AD7-46DD-867A-D03AA55BC4BD}" dt="2021-08-24T07:45:08.845" v="7" actId="6549"/>
        <pc:sldMkLst>
          <pc:docMk/>
          <pc:sldMk cId="4083706902" sldId="411"/>
        </pc:sldMkLst>
      </pc:sldChg>
      <pc:sldChg chg="modNotesTx">
        <pc:chgData name="Rikke Staun" userId="37a082e8-0907-44cf-8d52-f6e3039af8d1" providerId="ADAL" clId="{DCBFB1D7-7AD7-46DD-867A-D03AA55BC4BD}" dt="2021-08-24T07:45:16.126" v="9" actId="6549"/>
        <pc:sldMkLst>
          <pc:docMk/>
          <pc:sldMk cId="198012223" sldId="412"/>
        </pc:sldMkLst>
      </pc:sldChg>
      <pc:sldChg chg="modNotesTx">
        <pc:chgData name="Rikke Staun" userId="37a082e8-0907-44cf-8d52-f6e3039af8d1" providerId="ADAL" clId="{DCBFB1D7-7AD7-46DD-867A-D03AA55BC4BD}" dt="2021-08-24T07:45:22.366" v="13" actId="6549"/>
        <pc:sldMkLst>
          <pc:docMk/>
          <pc:sldMk cId="960694163" sldId="413"/>
        </pc:sldMkLst>
      </pc:sldChg>
      <pc:sldChg chg="modNotesTx">
        <pc:chgData name="Rikke Staun" userId="37a082e8-0907-44cf-8d52-f6e3039af8d1" providerId="ADAL" clId="{DCBFB1D7-7AD7-46DD-867A-D03AA55BC4BD}" dt="2021-08-24T07:45:45.227" v="17" actId="6549"/>
        <pc:sldMkLst>
          <pc:docMk/>
          <pc:sldMk cId="2859598603" sldId="414"/>
        </pc:sldMkLst>
      </pc:sldChg>
      <pc:sldChg chg="modNotesTx">
        <pc:chgData name="Rikke Staun" userId="37a082e8-0907-44cf-8d52-f6e3039af8d1" providerId="ADAL" clId="{DCBFB1D7-7AD7-46DD-867A-D03AA55BC4BD}" dt="2021-08-24T07:46:07.655" v="28" actId="6549"/>
        <pc:sldMkLst>
          <pc:docMk/>
          <pc:sldMk cId="3704434902" sldId="415"/>
        </pc:sldMkLst>
      </pc:sldChg>
      <pc:sldChg chg="modNotesTx">
        <pc:chgData name="Rikke Staun" userId="37a082e8-0907-44cf-8d52-f6e3039af8d1" providerId="ADAL" clId="{DCBFB1D7-7AD7-46DD-867A-D03AA55BC4BD}" dt="2021-08-24T07:45:19.830" v="11" actId="6549"/>
        <pc:sldMkLst>
          <pc:docMk/>
          <pc:sldMk cId="2374737216" sldId="418"/>
        </pc:sldMkLst>
      </pc:sldChg>
      <pc:sldChg chg="modNotesTx">
        <pc:chgData name="Rikke Staun" userId="37a082e8-0907-44cf-8d52-f6e3039af8d1" providerId="ADAL" clId="{DCBFB1D7-7AD7-46DD-867A-D03AA55BC4BD}" dt="2021-08-24T07:46:02.344" v="26" actId="6549"/>
        <pc:sldMkLst>
          <pc:docMk/>
          <pc:sldMk cId="3981648843" sldId="419"/>
        </pc:sldMkLst>
      </pc:sldChg>
      <pc:sldChg chg="modNotesTx">
        <pc:chgData name="Rikke Staun" userId="37a082e8-0907-44cf-8d52-f6e3039af8d1" providerId="ADAL" clId="{DCBFB1D7-7AD7-46DD-867A-D03AA55BC4BD}" dt="2021-08-24T07:46:30.223" v="32" actId="6549"/>
        <pc:sldMkLst>
          <pc:docMk/>
          <pc:sldMk cId="2156157394" sldId="422"/>
        </pc:sldMkLst>
      </pc:sldChg>
      <pc:sldChg chg="modNotesTx">
        <pc:chgData name="Rikke Staun" userId="37a082e8-0907-44cf-8d52-f6e3039af8d1" providerId="ADAL" clId="{DCBFB1D7-7AD7-46DD-867A-D03AA55BC4BD}" dt="2021-08-24T07:45:51.847" v="23" actId="20577"/>
        <pc:sldMkLst>
          <pc:docMk/>
          <pc:sldMk cId="1081866515" sldId="423"/>
        </pc:sldMkLst>
      </pc:sldChg>
      <pc:sldChg chg="modNotesTx">
        <pc:chgData name="Rikke Staun" userId="37a082e8-0907-44cf-8d52-f6e3039af8d1" providerId="ADAL" clId="{DCBFB1D7-7AD7-46DD-867A-D03AA55BC4BD}" dt="2021-08-24T07:44:58.201" v="4" actId="20577"/>
        <pc:sldMkLst>
          <pc:docMk/>
          <pc:sldMk cId="1882691100" sldId="425"/>
        </pc:sldMkLst>
      </pc:sldChg>
      <pc:sldChg chg="modNotesTx">
        <pc:chgData name="Rikke Staun" userId="37a082e8-0907-44cf-8d52-f6e3039af8d1" providerId="ADAL" clId="{DCBFB1D7-7AD7-46DD-867A-D03AA55BC4BD}" dt="2021-08-24T07:46:13.581" v="30" actId="6549"/>
        <pc:sldMkLst>
          <pc:docMk/>
          <pc:sldMk cId="1983194874" sldId="426"/>
        </pc:sldMkLst>
      </pc:sldChg>
    </pc:docChg>
  </pc:docChgLst>
  <pc:docChgLst>
    <pc:chgData name="Rikke Staun" userId="37a082e8-0907-44cf-8d52-f6e3039af8d1" providerId="ADAL" clId="{8A4A9B75-3C60-4E71-9864-82B144CB848A}"/>
    <pc:docChg chg="undo custSel mod addSld delSld modSld sldOrd addMainMaster">
      <pc:chgData name="Rikke Staun" userId="37a082e8-0907-44cf-8d52-f6e3039af8d1" providerId="ADAL" clId="{8A4A9B75-3C60-4E71-9864-82B144CB848A}" dt="2019-07-15T08:03:09.495" v="4509" actId="20577"/>
      <pc:docMkLst>
        <pc:docMk/>
      </pc:docMkLst>
      <pc:sldChg chg="addSp delSp modSp">
        <pc:chgData name="Rikke Staun" userId="37a082e8-0907-44cf-8d52-f6e3039af8d1" providerId="ADAL" clId="{8A4A9B75-3C60-4E71-9864-82B144CB848A}" dt="2019-07-04T07:09:28.911" v="231" actId="26606"/>
        <pc:sldMkLst>
          <pc:docMk/>
          <pc:sldMk cId="1091830679" sldId="408"/>
        </pc:sldMkLst>
        <pc:spChg chg="mod">
          <ac:chgData name="Rikke Staun" userId="37a082e8-0907-44cf-8d52-f6e3039af8d1" providerId="ADAL" clId="{8A4A9B75-3C60-4E71-9864-82B144CB848A}" dt="2019-07-04T07:09:28.911" v="231" actId="26606"/>
          <ac:spMkLst>
            <pc:docMk/>
            <pc:sldMk cId="1091830679" sldId="408"/>
            <ac:spMk id="4" creationId="{C6101F50-BA8A-409F-ABDB-83D78A88DF9C}"/>
          </ac:spMkLst>
        </pc:spChg>
        <pc:spChg chg="add">
          <ac:chgData name="Rikke Staun" userId="37a082e8-0907-44cf-8d52-f6e3039af8d1" providerId="ADAL" clId="{8A4A9B75-3C60-4E71-9864-82B144CB848A}" dt="2019-07-04T07:09:28.911" v="231" actId="26606"/>
          <ac:spMkLst>
            <pc:docMk/>
            <pc:sldMk cId="1091830679" sldId="408"/>
            <ac:spMk id="135" creationId="{71B2258F-86CA-4D4D-8270-BC05FCDEBFB3}"/>
          </ac:spMkLst>
        </pc:spChg>
        <pc:spChg chg="del">
          <ac:chgData name="Rikke Staun" userId="37a082e8-0907-44cf-8d52-f6e3039af8d1" providerId="ADAL" clId="{8A4A9B75-3C60-4E71-9864-82B144CB848A}" dt="2019-07-03T13:48:02.804" v="142" actId="26606"/>
          <ac:spMkLst>
            <pc:docMk/>
            <pc:sldMk cId="1091830679" sldId="408"/>
            <ac:spMk id="137" creationId="{71B2258F-86CA-4D4D-8270-BC05FCDEBFB3}"/>
          </ac:spMkLst>
        </pc:spChg>
        <pc:spChg chg="add del">
          <ac:chgData name="Rikke Staun" userId="37a082e8-0907-44cf-8d52-f6e3039af8d1" providerId="ADAL" clId="{8A4A9B75-3C60-4E71-9864-82B144CB848A}" dt="2019-07-04T07:09:28.911" v="231" actId="26606"/>
          <ac:spMkLst>
            <pc:docMk/>
            <pc:sldMk cId="1091830679" sldId="408"/>
            <ac:spMk id="192" creationId="{71B2258F-86CA-4D4D-8270-BC05FCDEBFB3}"/>
          </ac:spMkLst>
        </pc:spChg>
        <pc:picChg chg="add del mod ord">
          <ac:chgData name="Rikke Staun" userId="37a082e8-0907-44cf-8d52-f6e3039af8d1" providerId="ADAL" clId="{8A4A9B75-3C60-4E71-9864-82B144CB848A}" dt="2019-07-04T07:09:25.590" v="229" actId="478"/>
          <ac:picMkLst>
            <pc:docMk/>
            <pc:sldMk cId="1091830679" sldId="408"/>
            <ac:picMk id="1026" creationId="{A34C8623-11AE-41C8-957A-995D2EC46BD9}"/>
          </ac:picMkLst>
        </pc:picChg>
        <pc:picChg chg="add mod ord">
          <ac:chgData name="Rikke Staun" userId="37a082e8-0907-44cf-8d52-f6e3039af8d1" providerId="ADAL" clId="{8A4A9B75-3C60-4E71-9864-82B144CB848A}" dt="2019-07-04T07:09:28.911" v="231" actId="26606"/>
          <ac:picMkLst>
            <pc:docMk/>
            <pc:sldMk cId="1091830679" sldId="408"/>
            <ac:picMk id="3074" creationId="{A57F081B-9512-48D2-8FBC-18544B606437}"/>
          </ac:picMkLst>
        </pc:picChg>
      </pc:sldChg>
      <pc:sldChg chg="addSp delSp modSp mod setBg">
        <pc:chgData name="Rikke Staun" userId="37a082e8-0907-44cf-8d52-f6e3039af8d1" providerId="ADAL" clId="{8A4A9B75-3C60-4E71-9864-82B144CB848A}" dt="2019-07-05T18:27:58.369" v="415" actId="1076"/>
        <pc:sldMkLst>
          <pc:docMk/>
          <pc:sldMk cId="1062163895" sldId="409"/>
        </pc:sldMkLst>
        <pc:spChg chg="mod">
          <ac:chgData name="Rikke Staun" userId="37a082e8-0907-44cf-8d52-f6e3039af8d1" providerId="ADAL" clId="{8A4A9B75-3C60-4E71-9864-82B144CB848A}" dt="2019-07-05T18:27:42.184" v="409" actId="403"/>
          <ac:spMkLst>
            <pc:docMk/>
            <pc:sldMk cId="1062163895" sldId="409"/>
            <ac:spMk id="2" creationId="{00000000-0000-0000-0000-000000000000}"/>
          </ac:spMkLst>
        </pc:spChg>
        <pc:spChg chg="mod">
          <ac:chgData name="Rikke Staun" userId="37a082e8-0907-44cf-8d52-f6e3039af8d1" providerId="ADAL" clId="{8A4A9B75-3C60-4E71-9864-82B144CB848A}" dt="2019-07-05T18:27:58.369" v="415" actId="1076"/>
          <ac:spMkLst>
            <pc:docMk/>
            <pc:sldMk cId="1062163895" sldId="409"/>
            <ac:spMk id="3" creationId="{00000000-0000-0000-0000-000000000000}"/>
          </ac:spMkLst>
        </pc:spChg>
        <pc:spChg chg="mod">
          <ac:chgData name="Rikke Staun" userId="37a082e8-0907-44cf-8d52-f6e3039af8d1" providerId="ADAL" clId="{8A4A9B75-3C60-4E71-9864-82B144CB848A}" dt="2019-07-05T17:54:32.713" v="375" actId="26606"/>
          <ac:spMkLst>
            <pc:docMk/>
            <pc:sldMk cId="1062163895" sldId="409"/>
            <ac:spMk id="4" creationId="{03B5852C-6188-44F9-88E8-449D767349B6}"/>
          </ac:spMkLst>
        </pc:spChg>
        <pc:spChg chg="add del">
          <ac:chgData name="Rikke Staun" userId="37a082e8-0907-44cf-8d52-f6e3039af8d1" providerId="ADAL" clId="{8A4A9B75-3C60-4E71-9864-82B144CB848A}" dt="2019-07-05T17:54:32.713" v="375" actId="26606"/>
          <ac:spMkLst>
            <pc:docMk/>
            <pc:sldMk cId="1062163895" sldId="409"/>
            <ac:spMk id="76" creationId="{4038CB10-1F5C-4D54-9DF7-12586DE5B007}"/>
          </ac:spMkLst>
        </pc:spChg>
        <pc:spChg chg="add del">
          <ac:chgData name="Rikke Staun" userId="37a082e8-0907-44cf-8d52-f6e3039af8d1" providerId="ADAL" clId="{8A4A9B75-3C60-4E71-9864-82B144CB848A}" dt="2019-07-05T17:54:32.713" v="375" actId="26606"/>
          <ac:spMkLst>
            <pc:docMk/>
            <pc:sldMk cId="1062163895" sldId="409"/>
            <ac:spMk id="78" creationId="{73ED6512-6858-4552-B699-9A97FE9A4EA2}"/>
          </ac:spMkLst>
        </pc:spChg>
        <pc:picChg chg="del">
          <ac:chgData name="Rikke Staun" userId="37a082e8-0907-44cf-8d52-f6e3039af8d1" providerId="ADAL" clId="{8A4A9B75-3C60-4E71-9864-82B144CB848A}" dt="2019-07-03T13:49:23.170" v="156" actId="478"/>
          <ac:picMkLst>
            <pc:docMk/>
            <pc:sldMk cId="1062163895" sldId="409"/>
            <ac:picMk id="5" creationId="{6401CDF4-B538-475A-B2AF-7DDD3496E45A}"/>
          </ac:picMkLst>
        </pc:picChg>
        <pc:picChg chg="add del mod ord">
          <ac:chgData name="Rikke Staun" userId="37a082e8-0907-44cf-8d52-f6e3039af8d1" providerId="ADAL" clId="{8A4A9B75-3C60-4E71-9864-82B144CB848A}" dt="2019-07-05T17:54:26.062" v="373" actId="478"/>
          <ac:picMkLst>
            <pc:docMk/>
            <pc:sldMk cId="1062163895" sldId="409"/>
            <ac:picMk id="5" creationId="{C6A04B5C-AA9D-479C-88D5-A70D6238BAEF}"/>
          </ac:picMkLst>
        </pc:picChg>
        <pc:picChg chg="add del">
          <ac:chgData name="Rikke Staun" userId="37a082e8-0907-44cf-8d52-f6e3039af8d1" providerId="ADAL" clId="{8A4A9B75-3C60-4E71-9864-82B144CB848A}" dt="2019-07-05T17:54:00.801" v="372" actId="26606"/>
          <ac:picMkLst>
            <pc:docMk/>
            <pc:sldMk cId="1062163895" sldId="409"/>
            <ac:picMk id="71" creationId="{54DDEBDD-D8BD-41A6-8A0D-B00E3768B0F9}"/>
          </ac:picMkLst>
        </pc:picChg>
        <pc:picChg chg="add del mod ord">
          <ac:chgData name="Rikke Staun" userId="37a082e8-0907-44cf-8d52-f6e3039af8d1" providerId="ADAL" clId="{8A4A9B75-3C60-4E71-9864-82B144CB848A}" dt="2019-07-05T17:53:57.190" v="370" actId="478"/>
          <ac:picMkLst>
            <pc:docMk/>
            <pc:sldMk cId="1062163895" sldId="409"/>
            <ac:picMk id="2050" creationId="{6BC11ED9-E2B4-49F6-833E-972C0E93253F}"/>
          </ac:picMkLst>
        </pc:picChg>
        <pc:picChg chg="add mod ord">
          <ac:chgData name="Rikke Staun" userId="37a082e8-0907-44cf-8d52-f6e3039af8d1" providerId="ADAL" clId="{8A4A9B75-3C60-4E71-9864-82B144CB848A}" dt="2019-07-05T17:54:32.713" v="375" actId="26606"/>
          <ac:picMkLst>
            <pc:docMk/>
            <pc:sldMk cId="1062163895" sldId="409"/>
            <ac:picMk id="2052" creationId="{94097C77-CE40-41B9-89D3-3083BB2D5104}"/>
          </ac:picMkLst>
        </pc:picChg>
        <pc:cxnChg chg="add">
          <ac:chgData name="Rikke Staun" userId="37a082e8-0907-44cf-8d52-f6e3039af8d1" providerId="ADAL" clId="{8A4A9B75-3C60-4E71-9864-82B144CB848A}" dt="2019-07-05T17:54:32.713" v="375" actId="26606"/>
          <ac:cxnSpMkLst>
            <pc:docMk/>
            <pc:sldMk cId="1062163895" sldId="409"/>
            <ac:cxnSpMk id="137" creationId="{A7F400EE-A8A5-48AF-B4D6-291B52C6F0B0}"/>
          </ac:cxnSpMkLst>
        </pc:cxnChg>
      </pc:sldChg>
      <pc:sldChg chg="addSp delSp add mod setBg delDesignElem">
        <pc:chgData name="Rikke Staun" userId="37a082e8-0907-44cf-8d52-f6e3039af8d1" providerId="ADAL" clId="{8A4A9B75-3C60-4E71-9864-82B144CB848A}" dt="2019-07-08T18:19:01.443" v="4454" actId="26606"/>
        <pc:sldMkLst>
          <pc:docMk/>
          <pc:sldMk cId="2085533867" sldId="420"/>
        </pc:sldMkLst>
        <pc:spChg chg="add">
          <ac:chgData name="Rikke Staun" userId="37a082e8-0907-44cf-8d52-f6e3039af8d1" providerId="ADAL" clId="{8A4A9B75-3C60-4E71-9864-82B144CB848A}" dt="2019-07-08T18:19:01.443" v="4454" actId="26606"/>
          <ac:spMkLst>
            <pc:docMk/>
            <pc:sldMk cId="2085533867" sldId="420"/>
            <ac:spMk id="5" creationId="{32BC26D8-82FB-445E-AA49-62A77D7C1EE0}"/>
          </ac:spMkLst>
        </pc:spChg>
        <pc:spChg chg="add">
          <ac:chgData name="Rikke Staun" userId="37a082e8-0907-44cf-8d52-f6e3039af8d1" providerId="ADAL" clId="{8A4A9B75-3C60-4E71-9864-82B144CB848A}" dt="2019-07-08T18:19:01.443" v="4454" actId="26606"/>
          <ac:spMkLst>
            <pc:docMk/>
            <pc:sldMk cId="2085533867" sldId="420"/>
            <ac:spMk id="6" creationId="{CB44330D-EA18-4254-AA95-EB49948539B8}"/>
          </ac:spMkLst>
        </pc:spChg>
        <pc:spChg chg="del">
          <ac:chgData name="Rikke Staun" userId="37a082e8-0907-44cf-8d52-f6e3039af8d1" providerId="ADAL" clId="{8A4A9B75-3C60-4E71-9864-82B144CB848A}" dt="2019-07-08T18:18:53.096" v="4453"/>
          <ac:spMkLst>
            <pc:docMk/>
            <pc:sldMk cId="2085533867" sldId="420"/>
            <ac:spMk id="8" creationId="{32BC26D8-82FB-445E-AA49-62A77D7C1EE0}"/>
          </ac:spMkLst>
        </pc:spChg>
        <pc:spChg chg="del">
          <ac:chgData name="Rikke Staun" userId="37a082e8-0907-44cf-8d52-f6e3039af8d1" providerId="ADAL" clId="{8A4A9B75-3C60-4E71-9864-82B144CB848A}" dt="2019-07-08T18:18:53.096" v="4453"/>
          <ac:spMkLst>
            <pc:docMk/>
            <pc:sldMk cId="2085533867" sldId="420"/>
            <ac:spMk id="10" creationId="{CB44330D-EA18-4254-AA95-EB49948539B8}"/>
          </ac:spMkLst>
        </pc:spChg>
      </pc:sldChg>
      <pc:sldChg chg="modNotesTx">
        <pc:chgData name="Rikke Staun" userId="37a082e8-0907-44cf-8d52-f6e3039af8d1" providerId="ADAL" clId="{8A4A9B75-3C60-4E71-9864-82B144CB848A}" dt="2019-07-09T08:06:57.777" v="4481" actId="20577"/>
        <pc:sldMkLst>
          <pc:docMk/>
          <pc:sldMk cId="1692461700" sldId="426"/>
        </pc:sldMkLst>
      </pc:sldChg>
      <pc:sldChg chg="addSp delSp modSp mod setBg setClrOvrMap modNotesTx">
        <pc:chgData name="Rikke Staun" userId="37a082e8-0907-44cf-8d52-f6e3039af8d1" providerId="ADAL" clId="{8A4A9B75-3C60-4E71-9864-82B144CB848A}" dt="2019-07-08T12:09:39.136" v="4451" actId="20577"/>
        <pc:sldMkLst>
          <pc:docMk/>
          <pc:sldMk cId="2283295176" sldId="427"/>
        </pc:sldMkLst>
        <pc:spChg chg="mod">
          <ac:chgData name="Rikke Staun" userId="37a082e8-0907-44cf-8d52-f6e3039af8d1" providerId="ADAL" clId="{8A4A9B75-3C60-4E71-9864-82B144CB848A}" dt="2019-07-08T11:45:41.202" v="4316" actId="1076"/>
          <ac:spMkLst>
            <pc:docMk/>
            <pc:sldMk cId="2283295176" sldId="427"/>
            <ac:spMk id="150" creationId="{00000000-0000-0000-0000-000000000000}"/>
          </ac:spMkLst>
        </pc:spChg>
        <pc:spChg chg="mod">
          <ac:chgData name="Rikke Staun" userId="37a082e8-0907-44cf-8d52-f6e3039af8d1" providerId="ADAL" clId="{8A4A9B75-3C60-4E71-9864-82B144CB848A}" dt="2019-07-08T12:09:39.136" v="4451" actId="20577"/>
          <ac:spMkLst>
            <pc:docMk/>
            <pc:sldMk cId="2283295176" sldId="427"/>
            <ac:spMk id="151" creationId="{00000000-0000-0000-0000-000000000000}"/>
          </ac:spMkLst>
        </pc:spChg>
        <pc:spChg chg="add">
          <ac:chgData name="Rikke Staun" userId="37a082e8-0907-44cf-8d52-f6e3039af8d1" providerId="ADAL" clId="{8A4A9B75-3C60-4E71-9864-82B144CB848A}" dt="2019-07-04T07:06:22.050" v="217" actId="26606"/>
          <ac:spMkLst>
            <pc:docMk/>
            <pc:sldMk cId="2283295176" sldId="427"/>
            <ac:spMk id="192" creationId="{71B2258F-86CA-4D4D-8270-BC05FCDEBFB3}"/>
          </ac:spMkLst>
        </pc:spChg>
        <pc:picChg chg="add del">
          <ac:chgData name="Rikke Staun" userId="37a082e8-0907-44cf-8d52-f6e3039af8d1" providerId="ADAL" clId="{8A4A9B75-3C60-4E71-9864-82B144CB848A}" dt="2019-07-04T07:06:18.152" v="215" actId="478"/>
          <ac:picMkLst>
            <pc:docMk/>
            <pc:sldMk cId="2283295176" sldId="427"/>
            <ac:picMk id="2050" creationId="{FB1E66BC-5667-40D7-98EF-D427D5B0D5D7}"/>
          </ac:picMkLst>
        </pc:picChg>
        <pc:picChg chg="add mod ord">
          <ac:chgData name="Rikke Staun" userId="37a082e8-0907-44cf-8d52-f6e3039af8d1" providerId="ADAL" clId="{8A4A9B75-3C60-4E71-9864-82B144CB848A}" dt="2019-07-08T12:09:12.717" v="4440" actId="1076"/>
          <ac:picMkLst>
            <pc:docMk/>
            <pc:sldMk cId="2283295176" sldId="427"/>
            <ac:picMk id="2052" creationId="{178F7998-0300-41DA-A2E3-A6479C33FFDF}"/>
          </ac:picMkLst>
        </pc:picChg>
      </pc:sldChg>
      <pc:sldChg chg="addSp delSp modSp mod setBg">
        <pc:chgData name="Rikke Staun" userId="37a082e8-0907-44cf-8d52-f6e3039af8d1" providerId="ADAL" clId="{8A4A9B75-3C60-4E71-9864-82B144CB848A}" dt="2019-07-04T07:04:26.838" v="208" actId="1076"/>
        <pc:sldMkLst>
          <pc:docMk/>
          <pc:sldMk cId="738259554" sldId="428"/>
        </pc:sldMkLst>
        <pc:spChg chg="mod">
          <ac:chgData name="Rikke Staun" userId="37a082e8-0907-44cf-8d52-f6e3039af8d1" providerId="ADAL" clId="{8A4A9B75-3C60-4E71-9864-82B144CB848A}" dt="2019-07-04T07:04:04.463" v="206" actId="26606"/>
          <ac:spMkLst>
            <pc:docMk/>
            <pc:sldMk cId="738259554" sldId="428"/>
            <ac:spMk id="2" creationId="{E38AAA78-7AC7-4196-A84C-D3BD9D05660B}"/>
          </ac:spMkLst>
        </pc:spChg>
        <pc:spChg chg="del mod">
          <ac:chgData name="Rikke Staun" userId="37a082e8-0907-44cf-8d52-f6e3039af8d1" providerId="ADAL" clId="{8A4A9B75-3C60-4E71-9864-82B144CB848A}" dt="2019-07-04T07:04:13.606" v="207" actId="478"/>
          <ac:spMkLst>
            <pc:docMk/>
            <pc:sldMk cId="738259554" sldId="428"/>
            <ac:spMk id="3" creationId="{2D4C13D8-B747-47FB-8606-C53265E11721}"/>
          </ac:spMkLst>
        </pc:spChg>
        <pc:spChg chg="mod ord">
          <ac:chgData name="Rikke Staun" userId="37a082e8-0907-44cf-8d52-f6e3039af8d1" providerId="ADAL" clId="{8A4A9B75-3C60-4E71-9864-82B144CB848A}" dt="2019-07-04T07:04:26.838" v="208" actId="1076"/>
          <ac:spMkLst>
            <pc:docMk/>
            <pc:sldMk cId="738259554" sldId="428"/>
            <ac:spMk id="4" creationId="{B64E344F-B271-4ACD-84E0-DB45A423D7CF}"/>
          </ac:spMkLst>
        </pc:spChg>
        <pc:spChg chg="add">
          <ac:chgData name="Rikke Staun" userId="37a082e8-0907-44cf-8d52-f6e3039af8d1" providerId="ADAL" clId="{8A4A9B75-3C60-4E71-9864-82B144CB848A}" dt="2019-07-04T07:04:04.463" v="206" actId="26606"/>
          <ac:spMkLst>
            <pc:docMk/>
            <pc:sldMk cId="738259554" sldId="428"/>
            <ac:spMk id="71" creationId="{AB45A142-4255-493C-8284-5D566C121B10}"/>
          </ac:spMkLst>
        </pc:spChg>
        <pc:picChg chg="add mod">
          <ac:chgData name="Rikke Staun" userId="37a082e8-0907-44cf-8d52-f6e3039af8d1" providerId="ADAL" clId="{8A4A9B75-3C60-4E71-9864-82B144CB848A}" dt="2019-07-04T07:04:04.463" v="206" actId="26606"/>
          <ac:picMkLst>
            <pc:docMk/>
            <pc:sldMk cId="738259554" sldId="428"/>
            <ac:picMk id="1026" creationId="{68280438-EA90-41A9-BED9-89D1DE899DA5}"/>
          </ac:picMkLst>
        </pc:picChg>
        <pc:cxnChg chg="add">
          <ac:chgData name="Rikke Staun" userId="37a082e8-0907-44cf-8d52-f6e3039af8d1" providerId="ADAL" clId="{8A4A9B75-3C60-4E71-9864-82B144CB848A}" dt="2019-07-04T07:04:04.463" v="206" actId="26606"/>
          <ac:cxnSpMkLst>
            <pc:docMk/>
            <pc:sldMk cId="738259554" sldId="428"/>
            <ac:cxnSpMk id="73" creationId="{38FB9660-F42F-4313-BBC4-47C007FE484C}"/>
          </ac:cxnSpMkLst>
        </pc:cxnChg>
      </pc:sldChg>
      <pc:sldChg chg="addSp delSp modSp mod setBg setClrOvrMap">
        <pc:chgData name="Rikke Staun" userId="37a082e8-0907-44cf-8d52-f6e3039af8d1" providerId="ADAL" clId="{8A4A9B75-3C60-4E71-9864-82B144CB848A}" dt="2019-07-03T13:52:51.424" v="204" actId="478"/>
        <pc:sldMkLst>
          <pc:docMk/>
          <pc:sldMk cId="1767119600" sldId="429"/>
        </pc:sldMkLst>
        <pc:spChg chg="mod">
          <ac:chgData name="Rikke Staun" userId="37a082e8-0907-44cf-8d52-f6e3039af8d1" providerId="ADAL" clId="{8A4A9B75-3C60-4E71-9864-82B144CB848A}" dt="2019-07-03T13:52:48.383" v="202" actId="26606"/>
          <ac:spMkLst>
            <pc:docMk/>
            <pc:sldMk cId="1767119600" sldId="429"/>
            <ac:spMk id="2" creationId="{E38AAA78-7AC7-4196-A84C-D3BD9D05660B}"/>
          </ac:spMkLst>
        </pc:spChg>
        <pc:spChg chg="del mod">
          <ac:chgData name="Rikke Staun" userId="37a082e8-0907-44cf-8d52-f6e3039af8d1" providerId="ADAL" clId="{8A4A9B75-3C60-4E71-9864-82B144CB848A}" dt="2019-07-03T13:52:51.424" v="204" actId="478"/>
          <ac:spMkLst>
            <pc:docMk/>
            <pc:sldMk cId="1767119600" sldId="429"/>
            <ac:spMk id="3" creationId="{2D4C13D8-B747-47FB-8606-C53265E11721}"/>
          </ac:spMkLst>
        </pc:spChg>
        <pc:spChg chg="mod">
          <ac:chgData name="Rikke Staun" userId="37a082e8-0907-44cf-8d52-f6e3039af8d1" providerId="ADAL" clId="{8A4A9B75-3C60-4E71-9864-82B144CB848A}" dt="2019-07-03T13:52:48.416" v="203" actId="27636"/>
          <ac:spMkLst>
            <pc:docMk/>
            <pc:sldMk cId="1767119600" sldId="429"/>
            <ac:spMk id="4" creationId="{B64E344F-B271-4ACD-84E0-DB45A423D7CF}"/>
          </ac:spMkLst>
        </pc:spChg>
        <pc:spChg chg="add del">
          <ac:chgData name="Rikke Staun" userId="37a082e8-0907-44cf-8d52-f6e3039af8d1" providerId="ADAL" clId="{8A4A9B75-3C60-4E71-9864-82B144CB848A}" dt="2019-07-03T13:52:48.347" v="201" actId="26606"/>
          <ac:spMkLst>
            <pc:docMk/>
            <pc:sldMk cId="1767119600" sldId="429"/>
            <ac:spMk id="71" creationId="{71B2258F-86CA-4D4D-8270-BC05FCDEBFB3}"/>
          </ac:spMkLst>
        </pc:spChg>
        <pc:spChg chg="add">
          <ac:chgData name="Rikke Staun" userId="37a082e8-0907-44cf-8d52-f6e3039af8d1" providerId="ADAL" clId="{8A4A9B75-3C60-4E71-9864-82B144CB848A}" dt="2019-07-03T13:52:48.383" v="202" actId="26606"/>
          <ac:spMkLst>
            <pc:docMk/>
            <pc:sldMk cId="1767119600" sldId="429"/>
            <ac:spMk id="3076" creationId="{87CC2527-562A-4F69-B487-4371E5B243E7}"/>
          </ac:spMkLst>
        </pc:spChg>
        <pc:picChg chg="add mod ord">
          <ac:chgData name="Rikke Staun" userId="37a082e8-0907-44cf-8d52-f6e3039af8d1" providerId="ADAL" clId="{8A4A9B75-3C60-4E71-9864-82B144CB848A}" dt="2019-07-03T13:52:48.383" v="202" actId="26606"/>
          <ac:picMkLst>
            <pc:docMk/>
            <pc:sldMk cId="1767119600" sldId="429"/>
            <ac:picMk id="3074" creationId="{03C5DCA2-1100-4DF7-982A-969FA786DE6E}"/>
          </ac:picMkLst>
        </pc:picChg>
        <pc:cxnChg chg="add">
          <ac:chgData name="Rikke Staun" userId="37a082e8-0907-44cf-8d52-f6e3039af8d1" providerId="ADAL" clId="{8A4A9B75-3C60-4E71-9864-82B144CB848A}" dt="2019-07-03T13:52:48.383" v="202" actId="26606"/>
          <ac:cxnSpMkLst>
            <pc:docMk/>
            <pc:sldMk cId="1767119600" sldId="429"/>
            <ac:cxnSpMk id="73" creationId="{BCDAEC91-5BCE-4B55-9CC0-43EF94CB734B}"/>
          </ac:cxnSpMkLst>
        </pc:cxnChg>
      </pc:sldChg>
      <pc:sldChg chg="modSp add modNotesTx">
        <pc:chgData name="Rikke Staun" userId="37a082e8-0907-44cf-8d52-f6e3039af8d1" providerId="ADAL" clId="{8A4A9B75-3C60-4E71-9864-82B144CB848A}" dt="2019-07-04T07:10:13.539" v="236" actId="1076"/>
        <pc:sldMkLst>
          <pc:docMk/>
          <pc:sldMk cId="1282099166" sldId="430"/>
        </pc:sldMkLst>
        <pc:spChg chg="mod">
          <ac:chgData name="Rikke Staun" userId="37a082e8-0907-44cf-8d52-f6e3039af8d1" providerId="ADAL" clId="{8A4A9B75-3C60-4E71-9864-82B144CB848A}" dt="2019-07-04T07:10:13.539" v="236" actId="1076"/>
          <ac:spMkLst>
            <pc:docMk/>
            <pc:sldMk cId="1282099166" sldId="430"/>
            <ac:spMk id="21" creationId="{704F871A-8F62-4DC7-9F4B-575EEA591215}"/>
          </ac:spMkLst>
        </pc:spChg>
      </pc:sldChg>
      <pc:sldChg chg="addSp delSp modSp add del delDesignElem modNotesTx">
        <pc:chgData name="Rikke Staun" userId="37a082e8-0907-44cf-8d52-f6e3039af8d1" providerId="ADAL" clId="{8A4A9B75-3C60-4E71-9864-82B144CB848A}" dt="2019-07-08T01:35:02.842" v="1372" actId="6549"/>
        <pc:sldMkLst>
          <pc:docMk/>
          <pc:sldMk cId="3207013608" sldId="431"/>
        </pc:sldMkLst>
        <pc:spChg chg="mod">
          <ac:chgData name="Rikke Staun" userId="37a082e8-0907-44cf-8d52-f6e3039af8d1" providerId="ADAL" clId="{8A4A9B75-3C60-4E71-9864-82B144CB848A}" dt="2019-07-08T01:30:55.723" v="1116" actId="403"/>
          <ac:spMkLst>
            <pc:docMk/>
            <pc:sldMk cId="3207013608" sldId="431"/>
            <ac:spMk id="2" creationId="{516481E1-5218-461F-8A4A-79B567E58655}"/>
          </ac:spMkLst>
        </pc:spChg>
        <pc:spChg chg="add mod">
          <ac:chgData name="Rikke Staun" userId="37a082e8-0907-44cf-8d52-f6e3039af8d1" providerId="ADAL" clId="{8A4A9B75-3C60-4E71-9864-82B144CB848A}" dt="2019-07-08T01:31:07.331" v="1124" actId="1076"/>
          <ac:spMkLst>
            <pc:docMk/>
            <pc:sldMk cId="3207013608" sldId="431"/>
            <ac:spMk id="3" creationId="{0F8091EF-92EC-4039-A118-21CBDC160386}"/>
          </ac:spMkLst>
        </pc:spChg>
        <pc:spChg chg="mod">
          <ac:chgData name="Rikke Staun" userId="37a082e8-0907-44cf-8d52-f6e3039af8d1" providerId="ADAL" clId="{8A4A9B75-3C60-4E71-9864-82B144CB848A}" dt="2019-07-08T01:30:46.029" v="1110" actId="26606"/>
          <ac:spMkLst>
            <pc:docMk/>
            <pc:sldMk cId="3207013608" sldId="431"/>
            <ac:spMk id="4" creationId="{CE07727B-B0EC-4080-A120-5C972B4D9001}"/>
          </ac:spMkLst>
        </pc:spChg>
        <pc:spChg chg="del">
          <ac:chgData name="Rikke Staun" userId="37a082e8-0907-44cf-8d52-f6e3039af8d1" providerId="ADAL" clId="{8A4A9B75-3C60-4E71-9864-82B144CB848A}" dt="2019-07-08T01:29:53.157" v="1047"/>
          <ac:spMkLst>
            <pc:docMk/>
            <pc:sldMk cId="3207013608" sldId="431"/>
            <ac:spMk id="71" creationId="{71B2258F-86CA-4D4D-8270-BC05FCDEBFB3}"/>
          </ac:spMkLst>
        </pc:spChg>
        <pc:spChg chg="add">
          <ac:chgData name="Rikke Staun" userId="37a082e8-0907-44cf-8d52-f6e3039af8d1" providerId="ADAL" clId="{8A4A9B75-3C60-4E71-9864-82B144CB848A}" dt="2019-07-08T01:30:46.029" v="1110" actId="26606"/>
          <ac:spMkLst>
            <pc:docMk/>
            <pc:sldMk cId="3207013608" sldId="431"/>
            <ac:spMk id="14340" creationId="{71B2258F-86CA-4D4D-8270-BC05FCDEBFB3}"/>
          </ac:spMkLst>
        </pc:spChg>
        <pc:picChg chg="mod">
          <ac:chgData name="Rikke Staun" userId="37a082e8-0907-44cf-8d52-f6e3039af8d1" providerId="ADAL" clId="{8A4A9B75-3C60-4E71-9864-82B144CB848A}" dt="2019-07-08T01:31:03.092" v="1123" actId="1076"/>
          <ac:picMkLst>
            <pc:docMk/>
            <pc:sldMk cId="3207013608" sldId="431"/>
            <ac:picMk id="14338" creationId="{7964AF6B-0D73-4375-8CC2-04D95497CE23}"/>
          </ac:picMkLst>
        </pc:picChg>
      </pc:sldChg>
      <pc:sldChg chg="modSp add del mod setBg modNotesTx">
        <pc:chgData name="Rikke Staun" userId="37a082e8-0907-44cf-8d52-f6e3039af8d1" providerId="ADAL" clId="{8A4A9B75-3C60-4E71-9864-82B144CB848A}" dt="2019-07-08T02:01:09.120" v="2580" actId="12"/>
        <pc:sldMkLst>
          <pc:docMk/>
          <pc:sldMk cId="3205085539" sldId="432"/>
        </pc:sldMkLst>
        <pc:spChg chg="mod">
          <ac:chgData name="Rikke Staun" userId="37a082e8-0907-44cf-8d52-f6e3039af8d1" providerId="ADAL" clId="{8A4A9B75-3C60-4E71-9864-82B144CB848A}" dt="2019-07-08T01:39:45.215" v="1431" actId="20577"/>
          <ac:spMkLst>
            <pc:docMk/>
            <pc:sldMk cId="3205085539" sldId="432"/>
            <ac:spMk id="2" creationId="{00000000-0000-0000-0000-000000000000}"/>
          </ac:spMkLst>
        </pc:spChg>
        <pc:spChg chg="mod">
          <ac:chgData name="Rikke Staun" userId="37a082e8-0907-44cf-8d52-f6e3039af8d1" providerId="ADAL" clId="{8A4A9B75-3C60-4E71-9864-82B144CB848A}" dt="2019-07-08T01:45:58.787" v="1801" actId="20578"/>
          <ac:spMkLst>
            <pc:docMk/>
            <pc:sldMk cId="3205085539" sldId="432"/>
            <ac:spMk id="3" creationId="{00000000-0000-0000-0000-000000000000}"/>
          </ac:spMkLst>
        </pc:spChg>
        <pc:picChg chg="mod">
          <ac:chgData name="Rikke Staun" userId="37a082e8-0907-44cf-8d52-f6e3039af8d1" providerId="ADAL" clId="{8A4A9B75-3C60-4E71-9864-82B144CB848A}" dt="2019-07-08T01:43:47.212" v="1707" actId="1038"/>
          <ac:picMkLst>
            <pc:docMk/>
            <pc:sldMk cId="3205085539" sldId="432"/>
            <ac:picMk id="5" creationId="{00000000-0000-0000-0000-000000000000}"/>
          </ac:picMkLst>
        </pc:picChg>
      </pc:sldChg>
      <pc:sldChg chg="modSp add del ord">
        <pc:chgData name="Rikke Staun" userId="37a082e8-0907-44cf-8d52-f6e3039af8d1" providerId="ADAL" clId="{8A4A9B75-3C60-4E71-9864-82B144CB848A}" dt="2019-07-08T02:06:48.212" v="2626" actId="27636"/>
        <pc:sldMkLst>
          <pc:docMk/>
          <pc:sldMk cId="1935888158" sldId="434"/>
        </pc:sldMkLst>
        <pc:spChg chg="mod">
          <ac:chgData name="Rikke Staun" userId="37a082e8-0907-44cf-8d52-f6e3039af8d1" providerId="ADAL" clId="{8A4A9B75-3C60-4E71-9864-82B144CB848A}" dt="2019-07-08T02:06:42.739" v="2624" actId="1076"/>
          <ac:spMkLst>
            <pc:docMk/>
            <pc:sldMk cId="1935888158" sldId="434"/>
            <ac:spMk id="2" creationId="{00000000-0000-0000-0000-000000000000}"/>
          </ac:spMkLst>
        </pc:spChg>
        <pc:spChg chg="mod">
          <ac:chgData name="Rikke Staun" userId="37a082e8-0907-44cf-8d52-f6e3039af8d1" providerId="ADAL" clId="{8A4A9B75-3C60-4E71-9864-82B144CB848A}" dt="2019-07-08T02:06:48.212" v="2626" actId="27636"/>
          <ac:spMkLst>
            <pc:docMk/>
            <pc:sldMk cId="1935888158" sldId="434"/>
            <ac:spMk id="3" creationId="{00000000-0000-0000-0000-000000000000}"/>
          </ac:spMkLst>
        </pc:spChg>
      </pc:sldChg>
      <pc:sldChg chg="modSp add del ord">
        <pc:chgData name="Rikke Staun" userId="37a082e8-0907-44cf-8d52-f6e3039af8d1" providerId="ADAL" clId="{8A4A9B75-3C60-4E71-9864-82B144CB848A}" dt="2019-07-08T02:06:28.258" v="2623" actId="1076"/>
        <pc:sldMkLst>
          <pc:docMk/>
          <pc:sldMk cId="3799263437" sldId="435"/>
        </pc:sldMkLst>
        <pc:spChg chg="mod">
          <ac:chgData name="Rikke Staun" userId="37a082e8-0907-44cf-8d52-f6e3039af8d1" providerId="ADAL" clId="{8A4A9B75-3C60-4E71-9864-82B144CB848A}" dt="2019-07-08T02:06:19.947" v="2621" actId="14100"/>
          <ac:spMkLst>
            <pc:docMk/>
            <pc:sldMk cId="3799263437" sldId="435"/>
            <ac:spMk id="2" creationId="{00000000-0000-0000-0000-000000000000}"/>
          </ac:spMkLst>
        </pc:spChg>
        <pc:spChg chg="mod">
          <ac:chgData name="Rikke Staun" userId="37a082e8-0907-44cf-8d52-f6e3039af8d1" providerId="ADAL" clId="{8A4A9B75-3C60-4E71-9864-82B144CB848A}" dt="2019-07-08T02:04:25.901" v="2603" actId="403"/>
          <ac:spMkLst>
            <pc:docMk/>
            <pc:sldMk cId="3799263437" sldId="435"/>
            <ac:spMk id="3" creationId="{00000000-0000-0000-0000-000000000000}"/>
          </ac:spMkLst>
        </pc:spChg>
        <pc:picChg chg="mod">
          <ac:chgData name="Rikke Staun" userId="37a082e8-0907-44cf-8d52-f6e3039af8d1" providerId="ADAL" clId="{8A4A9B75-3C60-4E71-9864-82B144CB848A}" dt="2019-07-08T02:06:28.258" v="2623" actId="1076"/>
          <ac:picMkLst>
            <pc:docMk/>
            <pc:sldMk cId="3799263437" sldId="435"/>
            <ac:picMk id="15364" creationId="{B5F7ED38-0D8B-4DCB-84E0-197F8DDEB541}"/>
          </ac:picMkLst>
        </pc:picChg>
      </pc:sldChg>
      <pc:sldChg chg="modSp add del">
        <pc:chgData name="Rikke Staun" userId="37a082e8-0907-44cf-8d52-f6e3039af8d1" providerId="ADAL" clId="{8A4A9B75-3C60-4E71-9864-82B144CB848A}" dt="2019-07-15T08:03:09.495" v="4509" actId="20577"/>
        <pc:sldMkLst>
          <pc:docMk/>
          <pc:sldMk cId="2428096318" sldId="436"/>
        </pc:sldMkLst>
        <pc:spChg chg="mod">
          <ac:chgData name="Rikke Staun" userId="37a082e8-0907-44cf-8d52-f6e3039af8d1" providerId="ADAL" clId="{8A4A9B75-3C60-4E71-9864-82B144CB848A}" dt="2019-07-08T02:07:20.759" v="2641" actId="1076"/>
          <ac:spMkLst>
            <pc:docMk/>
            <pc:sldMk cId="2428096318" sldId="436"/>
            <ac:spMk id="2" creationId="{00000000-0000-0000-0000-000000000000}"/>
          </ac:spMkLst>
        </pc:spChg>
        <pc:spChg chg="mod">
          <ac:chgData name="Rikke Staun" userId="37a082e8-0907-44cf-8d52-f6e3039af8d1" providerId="ADAL" clId="{8A4A9B75-3C60-4E71-9864-82B144CB848A}" dt="2019-07-15T08:03:09.495" v="4509" actId="20577"/>
          <ac:spMkLst>
            <pc:docMk/>
            <pc:sldMk cId="2428096318" sldId="436"/>
            <ac:spMk id="3" creationId="{00000000-0000-0000-0000-000000000000}"/>
          </ac:spMkLst>
        </pc:spChg>
        <pc:picChg chg="mod ord">
          <ac:chgData name="Rikke Staun" userId="37a082e8-0907-44cf-8d52-f6e3039af8d1" providerId="ADAL" clId="{8A4A9B75-3C60-4E71-9864-82B144CB848A}" dt="2019-07-08T02:07:38.403" v="2645" actId="1076"/>
          <ac:picMkLst>
            <pc:docMk/>
            <pc:sldMk cId="2428096318" sldId="436"/>
            <ac:picMk id="4" creationId="{00000000-0000-0000-0000-000000000000}"/>
          </ac:picMkLst>
        </pc:picChg>
      </pc:sldChg>
      <pc:sldChg chg="addSp delSp modSp add del mod setFolMasterObjs">
        <pc:chgData name="Rikke Staun" userId="37a082e8-0907-44cf-8d52-f6e3039af8d1" providerId="ADAL" clId="{8A4A9B75-3C60-4E71-9864-82B144CB848A}" dt="2019-07-08T11:44:10.245" v="4269" actId="20577"/>
        <pc:sldMkLst>
          <pc:docMk/>
          <pc:sldMk cId="3635023101" sldId="437"/>
        </pc:sldMkLst>
        <pc:spChg chg="mod">
          <ac:chgData name="Rikke Staun" userId="37a082e8-0907-44cf-8d52-f6e3039af8d1" providerId="ADAL" clId="{8A4A9B75-3C60-4E71-9864-82B144CB848A}" dt="2019-07-08T11:42:18.731" v="4211" actId="26606"/>
          <ac:spMkLst>
            <pc:docMk/>
            <pc:sldMk cId="3635023101" sldId="437"/>
            <ac:spMk id="2" creationId="{C5431E9A-8276-4E30-B0CB-51B1AF585409}"/>
          </ac:spMkLst>
        </pc:spChg>
        <pc:spChg chg="mod ord">
          <ac:chgData name="Rikke Staun" userId="37a082e8-0907-44cf-8d52-f6e3039af8d1" providerId="ADAL" clId="{8A4A9B75-3C60-4E71-9864-82B144CB848A}" dt="2019-07-08T11:44:10.245" v="4269" actId="20577"/>
          <ac:spMkLst>
            <pc:docMk/>
            <pc:sldMk cId="3635023101" sldId="437"/>
            <ac:spMk id="3" creationId="{DED67234-98A9-4065-B05B-BA0AE9C232B4}"/>
          </ac:spMkLst>
        </pc:spChg>
        <pc:spChg chg="mod ord">
          <ac:chgData name="Rikke Staun" userId="37a082e8-0907-44cf-8d52-f6e3039af8d1" providerId="ADAL" clId="{8A4A9B75-3C60-4E71-9864-82B144CB848A}" dt="2019-07-08T11:42:18.731" v="4211" actId="26606"/>
          <ac:spMkLst>
            <pc:docMk/>
            <pc:sldMk cId="3635023101" sldId="437"/>
            <ac:spMk id="4" creationId="{6640E0D1-83BC-40DB-8C34-B634E153329A}"/>
          </ac:spMkLst>
        </pc:spChg>
        <pc:spChg chg="del">
          <ac:chgData name="Rikke Staun" userId="37a082e8-0907-44cf-8d52-f6e3039af8d1" providerId="ADAL" clId="{8A4A9B75-3C60-4E71-9864-82B144CB848A}" dt="2019-07-08T02:09:00.430" v="2696" actId="26606"/>
          <ac:spMkLst>
            <pc:docMk/>
            <pc:sldMk cId="3635023101" sldId="437"/>
            <ac:spMk id="10" creationId="{AB45A142-4255-493C-8284-5D566C121B10}"/>
          </ac:spMkLst>
        </pc:spChg>
        <pc:spChg chg="add del">
          <ac:chgData name="Rikke Staun" userId="37a082e8-0907-44cf-8d52-f6e3039af8d1" providerId="ADAL" clId="{8A4A9B75-3C60-4E71-9864-82B144CB848A}" dt="2019-07-08T11:42:18.731" v="4211" actId="26606"/>
          <ac:spMkLst>
            <pc:docMk/>
            <pc:sldMk cId="3635023101" sldId="437"/>
            <ac:spMk id="17" creationId="{4038CB10-1F5C-4D54-9DF7-12586DE5B007}"/>
          </ac:spMkLst>
        </pc:spChg>
        <pc:spChg chg="add del">
          <ac:chgData name="Rikke Staun" userId="37a082e8-0907-44cf-8d52-f6e3039af8d1" providerId="ADAL" clId="{8A4A9B75-3C60-4E71-9864-82B144CB848A}" dt="2019-07-08T11:42:18.731" v="4211" actId="26606"/>
          <ac:spMkLst>
            <pc:docMk/>
            <pc:sldMk cId="3635023101" sldId="437"/>
            <ac:spMk id="19" creationId="{73ED6512-6858-4552-B699-9A97FE9A4EA2}"/>
          </ac:spMkLst>
        </pc:spChg>
        <pc:spChg chg="add">
          <ac:chgData name="Rikke Staun" userId="37a082e8-0907-44cf-8d52-f6e3039af8d1" providerId="ADAL" clId="{8A4A9B75-3C60-4E71-9864-82B144CB848A}" dt="2019-07-08T11:42:18.731" v="4211" actId="26606"/>
          <ac:spMkLst>
            <pc:docMk/>
            <pc:sldMk cId="3635023101" sldId="437"/>
            <ac:spMk id="71" creationId="{E02F3C71-C981-4614-98EA-D6C494F8091E}"/>
          </ac:spMkLst>
        </pc:spChg>
        <pc:picChg chg="mod ord">
          <ac:chgData name="Rikke Staun" userId="37a082e8-0907-44cf-8d52-f6e3039af8d1" providerId="ADAL" clId="{8A4A9B75-3C60-4E71-9864-82B144CB848A}" dt="2019-07-08T11:43:06.735" v="4223" actId="1076"/>
          <ac:picMkLst>
            <pc:docMk/>
            <pc:sldMk cId="3635023101" sldId="437"/>
            <ac:picMk id="5" creationId="{820DDE43-8A64-4D3F-89AC-6E67A714C003}"/>
          </ac:picMkLst>
        </pc:picChg>
        <pc:picChg chg="add mod">
          <ac:chgData name="Rikke Staun" userId="37a082e8-0907-44cf-8d52-f6e3039af8d1" providerId="ADAL" clId="{8A4A9B75-3C60-4E71-9864-82B144CB848A}" dt="2019-07-08T11:43:04.988" v="4222" actId="1076"/>
          <ac:picMkLst>
            <pc:docMk/>
            <pc:sldMk cId="3635023101" sldId="437"/>
            <ac:picMk id="2050" creationId="{8F6A687A-E6BC-43C5-89DD-B036E82B31E5}"/>
          </ac:picMkLst>
        </pc:picChg>
        <pc:picChg chg="add del">
          <ac:chgData name="Rikke Staun" userId="37a082e8-0907-44cf-8d52-f6e3039af8d1" providerId="ADAL" clId="{8A4A9B75-3C60-4E71-9864-82B144CB848A}" dt="2019-07-08T11:43:47.531" v="4259" actId="478"/>
          <ac:picMkLst>
            <pc:docMk/>
            <pc:sldMk cId="3635023101" sldId="437"/>
            <ac:picMk id="2052" creationId="{BFBEBC05-A40B-4564-8E9F-3F6110E454F2}"/>
          </ac:picMkLst>
        </pc:picChg>
        <pc:cxnChg chg="del">
          <ac:chgData name="Rikke Staun" userId="37a082e8-0907-44cf-8d52-f6e3039af8d1" providerId="ADAL" clId="{8A4A9B75-3C60-4E71-9864-82B144CB848A}" dt="2019-07-08T02:09:00.430" v="2696" actId="26606"/>
          <ac:cxnSpMkLst>
            <pc:docMk/>
            <pc:sldMk cId="3635023101" sldId="437"/>
            <ac:cxnSpMk id="12" creationId="{38FB9660-F42F-4313-BBC4-47C007FE484C}"/>
          </ac:cxnSpMkLst>
        </pc:cxnChg>
      </pc:sldChg>
      <pc:sldChg chg="modSp add del ord modNotesTx">
        <pc:chgData name="Rikke Staun" userId="37a082e8-0907-44cf-8d52-f6e3039af8d1" providerId="ADAL" clId="{8A4A9B75-3C60-4E71-9864-82B144CB848A}" dt="2019-07-04T12:38:38.018" v="308" actId="6549"/>
        <pc:sldMkLst>
          <pc:docMk/>
          <pc:sldMk cId="3885848790" sldId="438"/>
        </pc:sldMkLst>
        <pc:spChg chg="mod">
          <ac:chgData name="Rikke Staun" userId="37a082e8-0907-44cf-8d52-f6e3039af8d1" providerId="ADAL" clId="{8A4A9B75-3C60-4E71-9864-82B144CB848A}" dt="2019-07-04T12:38:38.018" v="308" actId="6549"/>
          <ac:spMkLst>
            <pc:docMk/>
            <pc:sldMk cId="3885848790" sldId="438"/>
            <ac:spMk id="11" creationId="{F50929D3-8054-484F-8CBD-F69B4A6C8793}"/>
          </ac:spMkLst>
        </pc:spChg>
      </pc:sldChg>
      <pc:sldChg chg="add ord">
        <pc:chgData name="Rikke Staun" userId="37a082e8-0907-44cf-8d52-f6e3039af8d1" providerId="ADAL" clId="{8A4A9B75-3C60-4E71-9864-82B144CB848A}" dt="2019-07-04T12:38:02.811" v="306"/>
        <pc:sldMkLst>
          <pc:docMk/>
          <pc:sldMk cId="3011959472" sldId="439"/>
        </pc:sldMkLst>
      </pc:sldChg>
      <pc:sldChg chg="addSp delSp modSp add mod setBg setClrOvrMap">
        <pc:chgData name="Rikke Staun" userId="37a082e8-0907-44cf-8d52-f6e3039af8d1" providerId="ADAL" clId="{8A4A9B75-3C60-4E71-9864-82B144CB848A}" dt="2019-07-05T17:48:58.300" v="369" actId="1076"/>
        <pc:sldMkLst>
          <pc:docMk/>
          <pc:sldMk cId="1920142188" sldId="440"/>
        </pc:sldMkLst>
        <pc:spChg chg="mod">
          <ac:chgData name="Rikke Staun" userId="37a082e8-0907-44cf-8d52-f6e3039af8d1" providerId="ADAL" clId="{8A4A9B75-3C60-4E71-9864-82B144CB848A}" dt="2019-07-05T17:48:58.300" v="369" actId="1076"/>
          <ac:spMkLst>
            <pc:docMk/>
            <pc:sldMk cId="1920142188" sldId="440"/>
            <ac:spMk id="2" creationId="{74FBBF16-76FF-45B8-86C0-88CE8F71D81D}"/>
          </ac:spMkLst>
        </pc:spChg>
        <pc:spChg chg="del mod">
          <ac:chgData name="Rikke Staun" userId="37a082e8-0907-44cf-8d52-f6e3039af8d1" providerId="ADAL" clId="{8A4A9B75-3C60-4E71-9864-82B144CB848A}" dt="2019-07-05T17:48:27.397" v="364" actId="478"/>
          <ac:spMkLst>
            <pc:docMk/>
            <pc:sldMk cId="1920142188" sldId="440"/>
            <ac:spMk id="3" creationId="{189BF965-3C83-451D-AACE-7249C1A4922C}"/>
          </ac:spMkLst>
        </pc:spChg>
        <pc:spChg chg="mod">
          <ac:chgData name="Rikke Staun" userId="37a082e8-0907-44cf-8d52-f6e3039af8d1" providerId="ADAL" clId="{8A4A9B75-3C60-4E71-9864-82B144CB848A}" dt="2019-07-05T17:48:13.037" v="361" actId="26606"/>
          <ac:spMkLst>
            <pc:docMk/>
            <pc:sldMk cId="1920142188" sldId="440"/>
            <ac:spMk id="4" creationId="{96D3A1C5-837A-4A38-8D72-0EB720B311AA}"/>
          </ac:spMkLst>
        </pc:spChg>
        <pc:spChg chg="add">
          <ac:chgData name="Rikke Staun" userId="37a082e8-0907-44cf-8d52-f6e3039af8d1" providerId="ADAL" clId="{8A4A9B75-3C60-4E71-9864-82B144CB848A}" dt="2019-07-05T17:48:13.037" v="361" actId="26606"/>
          <ac:spMkLst>
            <pc:docMk/>
            <pc:sldMk cId="1920142188" sldId="440"/>
            <ac:spMk id="71" creationId="{71B2258F-86CA-4D4D-8270-BC05FCDEBFB3}"/>
          </ac:spMkLst>
        </pc:spChg>
        <pc:picChg chg="add del mod ord">
          <ac:chgData name="Rikke Staun" userId="37a082e8-0907-44cf-8d52-f6e3039af8d1" providerId="ADAL" clId="{8A4A9B75-3C60-4E71-9864-82B144CB848A}" dt="2019-07-05T17:48:36.611" v="367" actId="1076"/>
          <ac:picMkLst>
            <pc:docMk/>
            <pc:sldMk cId="1920142188" sldId="440"/>
            <ac:picMk id="1026" creationId="{061E7584-DA2E-4917-B612-A2E363BD3753}"/>
          </ac:picMkLst>
        </pc:picChg>
      </pc:sldChg>
      <pc:sldChg chg="addSp delSp modSp add mod setBg setClrOvrMap">
        <pc:chgData name="Rikke Staun" userId="37a082e8-0907-44cf-8d52-f6e3039af8d1" providerId="ADAL" clId="{8A4A9B75-3C60-4E71-9864-82B144CB848A}" dt="2019-07-08T01:03:16.885" v="418" actId="26606"/>
        <pc:sldMkLst>
          <pc:docMk/>
          <pc:sldMk cId="168340827" sldId="441"/>
        </pc:sldMkLst>
        <pc:spChg chg="mod">
          <ac:chgData name="Rikke Staun" userId="37a082e8-0907-44cf-8d52-f6e3039af8d1" providerId="ADAL" clId="{8A4A9B75-3C60-4E71-9864-82B144CB848A}" dt="2019-07-08T01:03:16.885" v="418" actId="26606"/>
          <ac:spMkLst>
            <pc:docMk/>
            <pc:sldMk cId="168340827" sldId="441"/>
            <ac:spMk id="2" creationId="{88148B9A-80F7-4237-9251-9D7D08CE9AEC}"/>
          </ac:spMkLst>
        </pc:spChg>
        <pc:spChg chg="del mod">
          <ac:chgData name="Rikke Staun" userId="37a082e8-0907-44cf-8d52-f6e3039af8d1" providerId="ADAL" clId="{8A4A9B75-3C60-4E71-9864-82B144CB848A}" dt="2019-07-05T17:55:40.440" v="396" actId="478"/>
          <ac:spMkLst>
            <pc:docMk/>
            <pc:sldMk cId="168340827" sldId="441"/>
            <ac:spMk id="3" creationId="{331814A3-9D1A-4EF3-A707-4E2B3B53CC39}"/>
          </ac:spMkLst>
        </pc:spChg>
        <pc:spChg chg="mod">
          <ac:chgData name="Rikke Staun" userId="37a082e8-0907-44cf-8d52-f6e3039af8d1" providerId="ADAL" clId="{8A4A9B75-3C60-4E71-9864-82B144CB848A}" dt="2019-07-05T17:55:23.718" v="389" actId="26606"/>
          <ac:spMkLst>
            <pc:docMk/>
            <pc:sldMk cId="168340827" sldId="441"/>
            <ac:spMk id="4" creationId="{B414BAC6-A648-4B0E-9983-0AA55B29B587}"/>
          </ac:spMkLst>
        </pc:spChg>
        <pc:spChg chg="add del">
          <ac:chgData name="Rikke Staun" userId="37a082e8-0907-44cf-8d52-f6e3039af8d1" providerId="ADAL" clId="{8A4A9B75-3C60-4E71-9864-82B144CB848A}" dt="2019-07-08T01:03:16.885" v="418" actId="26606"/>
          <ac:spMkLst>
            <pc:docMk/>
            <pc:sldMk cId="168340827" sldId="441"/>
            <ac:spMk id="71" creationId="{71B2258F-86CA-4D4D-8270-BC05FCDEBFB3}"/>
          </ac:spMkLst>
        </pc:spChg>
        <pc:spChg chg="add">
          <ac:chgData name="Rikke Staun" userId="37a082e8-0907-44cf-8d52-f6e3039af8d1" providerId="ADAL" clId="{8A4A9B75-3C60-4E71-9864-82B144CB848A}" dt="2019-07-08T01:03:16.885" v="418" actId="26606"/>
          <ac:spMkLst>
            <pc:docMk/>
            <pc:sldMk cId="168340827" sldId="441"/>
            <ac:spMk id="135" creationId="{0AB225BA-7412-4605-8E8D-5AED2BF56A11}"/>
          </ac:spMkLst>
        </pc:spChg>
        <pc:spChg chg="add">
          <ac:chgData name="Rikke Staun" userId="37a082e8-0907-44cf-8d52-f6e3039af8d1" providerId="ADAL" clId="{8A4A9B75-3C60-4E71-9864-82B144CB848A}" dt="2019-07-08T01:03:16.885" v="418" actId="26606"/>
          <ac:spMkLst>
            <pc:docMk/>
            <pc:sldMk cId="168340827" sldId="441"/>
            <ac:spMk id="137" creationId="{604BB9CD-970D-4FE5-B4E3-D651735BF4FE}"/>
          </ac:spMkLst>
        </pc:spChg>
        <pc:spChg chg="add">
          <ac:chgData name="Rikke Staun" userId="37a082e8-0907-44cf-8d52-f6e3039af8d1" providerId="ADAL" clId="{8A4A9B75-3C60-4E71-9864-82B144CB848A}" dt="2019-07-08T01:03:16.885" v="418" actId="26606"/>
          <ac:spMkLst>
            <pc:docMk/>
            <pc:sldMk cId="168340827" sldId="441"/>
            <ac:spMk id="139" creationId="{5E0D6276-8D53-4DDA-A15A-90E0831F6D61}"/>
          </ac:spMkLst>
        </pc:spChg>
        <pc:spChg chg="add">
          <ac:chgData name="Rikke Staun" userId="37a082e8-0907-44cf-8d52-f6e3039af8d1" providerId="ADAL" clId="{8A4A9B75-3C60-4E71-9864-82B144CB848A}" dt="2019-07-08T01:03:16.885" v="418" actId="26606"/>
          <ac:spMkLst>
            <pc:docMk/>
            <pc:sldMk cId="168340827" sldId="441"/>
            <ac:spMk id="141" creationId="{00C150C7-96FB-4EB9-BDF9-212535A6089F}"/>
          </ac:spMkLst>
        </pc:spChg>
        <pc:picChg chg="add del mod ord">
          <ac:chgData name="Rikke Staun" userId="37a082e8-0907-44cf-8d52-f6e3039af8d1" providerId="ADAL" clId="{8A4A9B75-3C60-4E71-9864-82B144CB848A}" dt="2019-07-08T01:03:16.885" v="418" actId="26606"/>
          <ac:picMkLst>
            <pc:docMk/>
            <pc:sldMk cId="168340827" sldId="441"/>
            <ac:picMk id="3074" creationId="{09BDC1E1-CC58-4141-8938-709E0A3DEB2F}"/>
          </ac:picMkLst>
        </pc:picChg>
      </pc:sldChg>
      <pc:sldChg chg="add">
        <pc:chgData name="Rikke Staun" userId="37a082e8-0907-44cf-8d52-f6e3039af8d1" providerId="ADAL" clId="{8A4A9B75-3C60-4E71-9864-82B144CB848A}" dt="2019-07-05T17:56:27.464" v="407"/>
        <pc:sldMkLst>
          <pc:docMk/>
          <pc:sldMk cId="1489794710" sldId="442"/>
        </pc:sldMkLst>
      </pc:sldChg>
      <pc:sldChg chg="addSp delSp modSp add mod ord setBg">
        <pc:chgData name="Rikke Staun" userId="37a082e8-0907-44cf-8d52-f6e3039af8d1" providerId="ADAL" clId="{8A4A9B75-3C60-4E71-9864-82B144CB848A}" dt="2019-07-08T11:56:26.140" v="4410" actId="26606"/>
        <pc:sldMkLst>
          <pc:docMk/>
          <pc:sldMk cId="1860584675" sldId="443"/>
        </pc:sldMkLst>
        <pc:spChg chg="del">
          <ac:chgData name="Rikke Staun" userId="37a082e8-0907-44cf-8d52-f6e3039af8d1" providerId="ADAL" clId="{8A4A9B75-3C60-4E71-9864-82B144CB848A}" dt="2019-07-08T11:55:57.791" v="4405"/>
          <ac:spMkLst>
            <pc:docMk/>
            <pc:sldMk cId="1860584675" sldId="443"/>
            <ac:spMk id="2" creationId="{A233383C-A376-445F-B64B-C48AEA3D00C0}"/>
          </ac:spMkLst>
        </pc:spChg>
        <pc:spChg chg="del">
          <ac:chgData name="Rikke Staun" userId="37a082e8-0907-44cf-8d52-f6e3039af8d1" providerId="ADAL" clId="{8A4A9B75-3C60-4E71-9864-82B144CB848A}" dt="2019-07-08T11:55:57.791" v="4405"/>
          <ac:spMkLst>
            <pc:docMk/>
            <pc:sldMk cId="1860584675" sldId="443"/>
            <ac:spMk id="3" creationId="{6B0839EE-BB57-484A-AC44-81E38362ABA8}"/>
          </ac:spMkLst>
        </pc:spChg>
        <pc:spChg chg="mod">
          <ac:chgData name="Rikke Staun" userId="37a082e8-0907-44cf-8d52-f6e3039af8d1" providerId="ADAL" clId="{8A4A9B75-3C60-4E71-9864-82B144CB848A}" dt="2019-07-08T11:56:26.140" v="4410" actId="26606"/>
          <ac:spMkLst>
            <pc:docMk/>
            <pc:sldMk cId="1860584675" sldId="443"/>
            <ac:spMk id="4" creationId="{086C2112-E2F3-4E46-9CBC-6AA15EED0AA7}"/>
          </ac:spMkLst>
        </pc:spChg>
        <pc:spChg chg="add del mod">
          <ac:chgData name="Rikke Staun" userId="37a082e8-0907-44cf-8d52-f6e3039af8d1" providerId="ADAL" clId="{8A4A9B75-3C60-4E71-9864-82B144CB848A}" dt="2019-07-08T11:56:26.140" v="4410" actId="26606"/>
          <ac:spMkLst>
            <pc:docMk/>
            <pc:sldMk cId="1860584675" sldId="443"/>
            <ac:spMk id="5" creationId="{A90B8A94-C75A-47EA-ACF6-1206B547AA63}"/>
          </ac:spMkLst>
        </pc:spChg>
        <pc:spChg chg="add del mod">
          <ac:chgData name="Rikke Staun" userId="37a082e8-0907-44cf-8d52-f6e3039af8d1" providerId="ADAL" clId="{8A4A9B75-3C60-4E71-9864-82B144CB848A}" dt="2019-07-08T11:56:26.140" v="4410" actId="26606"/>
          <ac:spMkLst>
            <pc:docMk/>
            <pc:sldMk cId="1860584675" sldId="443"/>
            <ac:spMk id="6" creationId="{9C649210-6E20-40F8-98C9-AA300317C38F}"/>
          </ac:spMkLst>
        </pc:spChg>
        <pc:spChg chg="add">
          <ac:chgData name="Rikke Staun" userId="37a082e8-0907-44cf-8d52-f6e3039af8d1" providerId="ADAL" clId="{8A4A9B75-3C60-4E71-9864-82B144CB848A}" dt="2019-07-08T11:56:26.140" v="4410" actId="26606"/>
          <ac:spMkLst>
            <pc:docMk/>
            <pc:sldMk cId="1860584675" sldId="443"/>
            <ac:spMk id="72" creationId="{32BC26D8-82FB-445E-AA49-62A77D7C1EE0}"/>
          </ac:spMkLst>
        </pc:spChg>
        <pc:spChg chg="add">
          <ac:chgData name="Rikke Staun" userId="37a082e8-0907-44cf-8d52-f6e3039af8d1" providerId="ADAL" clId="{8A4A9B75-3C60-4E71-9864-82B144CB848A}" dt="2019-07-08T11:56:26.140" v="4410" actId="26606"/>
          <ac:spMkLst>
            <pc:docMk/>
            <pc:sldMk cId="1860584675" sldId="443"/>
            <ac:spMk id="74" creationId="{CB44330D-EA18-4254-AA95-EB49948539B8}"/>
          </ac:spMkLst>
        </pc:spChg>
        <pc:picChg chg="add del mod">
          <ac:chgData name="Rikke Staun" userId="37a082e8-0907-44cf-8d52-f6e3039af8d1" providerId="ADAL" clId="{8A4A9B75-3C60-4E71-9864-82B144CB848A}" dt="2019-07-08T11:56:26.140" v="4410" actId="26606"/>
          <ac:picMkLst>
            <pc:docMk/>
            <pc:sldMk cId="1860584675" sldId="443"/>
            <ac:picMk id="3074" creationId="{3843E1E3-A835-431A-913F-2E9B72D87B83}"/>
          </ac:picMkLst>
        </pc:picChg>
        <pc:picChg chg="add">
          <ac:chgData name="Rikke Staun" userId="37a082e8-0907-44cf-8d52-f6e3039af8d1" providerId="ADAL" clId="{8A4A9B75-3C60-4E71-9864-82B144CB848A}" dt="2019-07-08T11:56:26.140" v="4410" actId="26606"/>
          <ac:picMkLst>
            <pc:docMk/>
            <pc:sldMk cId="1860584675" sldId="443"/>
            <ac:picMk id="3077" creationId="{3843E1E3-A835-431A-913F-2E9B72D87B83}"/>
          </ac:picMkLst>
        </pc:picChg>
        <pc:picChg chg="add del mod">
          <ac:chgData name="Rikke Staun" userId="37a082e8-0907-44cf-8d52-f6e3039af8d1" providerId="ADAL" clId="{8A4A9B75-3C60-4E71-9864-82B144CB848A}" dt="2019-07-08T11:56:23.573" v="4408"/>
          <ac:picMkLst>
            <pc:docMk/>
            <pc:sldMk cId="1860584675" sldId="443"/>
            <ac:picMk id="4098" creationId="{0AC241D5-1BE9-4502-B1FE-A7A0CDE6BADF}"/>
          </ac:picMkLst>
        </pc:picChg>
      </pc:sldChg>
      <pc:sldChg chg="addSp delSp modSp add mod setBg">
        <pc:chgData name="Rikke Staun" userId="37a082e8-0907-44cf-8d52-f6e3039af8d1" providerId="ADAL" clId="{8A4A9B75-3C60-4E71-9864-82B144CB848A}" dt="2019-07-08T01:13:08.089" v="712" actId="27636"/>
        <pc:sldMkLst>
          <pc:docMk/>
          <pc:sldMk cId="1375129164" sldId="444"/>
        </pc:sldMkLst>
        <pc:spChg chg="mod">
          <ac:chgData name="Rikke Staun" userId="37a082e8-0907-44cf-8d52-f6e3039af8d1" providerId="ADAL" clId="{8A4A9B75-3C60-4E71-9864-82B144CB848A}" dt="2019-07-08T01:12:48.559" v="708" actId="1076"/>
          <ac:spMkLst>
            <pc:docMk/>
            <pc:sldMk cId="1375129164" sldId="444"/>
            <ac:spMk id="2" creationId="{55590CE3-4815-4E9C-98EB-084A3AC801FB}"/>
          </ac:spMkLst>
        </pc:spChg>
        <pc:spChg chg="mod ord">
          <ac:chgData name="Rikke Staun" userId="37a082e8-0907-44cf-8d52-f6e3039af8d1" providerId="ADAL" clId="{8A4A9B75-3C60-4E71-9864-82B144CB848A}" dt="2019-07-08T01:13:08.089" v="712" actId="27636"/>
          <ac:spMkLst>
            <pc:docMk/>
            <pc:sldMk cId="1375129164" sldId="444"/>
            <ac:spMk id="3" creationId="{91A8A8CB-E22D-4A99-A72D-0C1DD50A1F10}"/>
          </ac:spMkLst>
        </pc:spChg>
        <pc:spChg chg="mod ord">
          <ac:chgData name="Rikke Staun" userId="37a082e8-0907-44cf-8d52-f6e3039af8d1" providerId="ADAL" clId="{8A4A9B75-3C60-4E71-9864-82B144CB848A}" dt="2019-07-08T01:11:15.915" v="672" actId="26606"/>
          <ac:spMkLst>
            <pc:docMk/>
            <pc:sldMk cId="1375129164" sldId="444"/>
            <ac:spMk id="4" creationId="{B12E59BF-1F31-40AD-B9AE-C1E555C92CBA}"/>
          </ac:spMkLst>
        </pc:spChg>
        <pc:spChg chg="add del">
          <ac:chgData name="Rikke Staun" userId="37a082e8-0907-44cf-8d52-f6e3039af8d1" providerId="ADAL" clId="{8A4A9B75-3C60-4E71-9864-82B144CB848A}" dt="2019-07-08T01:11:15.915" v="672" actId="26606"/>
          <ac:spMkLst>
            <pc:docMk/>
            <pc:sldMk cId="1375129164" sldId="444"/>
            <ac:spMk id="71" creationId="{3CD9DF72-87A3-404E-A828-84CBF11A8303}"/>
          </ac:spMkLst>
        </pc:spChg>
        <pc:spChg chg="add del">
          <ac:chgData name="Rikke Staun" userId="37a082e8-0907-44cf-8d52-f6e3039af8d1" providerId="ADAL" clId="{8A4A9B75-3C60-4E71-9864-82B144CB848A}" dt="2019-07-08T01:11:15.898" v="671" actId="26606"/>
          <ac:spMkLst>
            <pc:docMk/>
            <pc:sldMk cId="1375129164" sldId="444"/>
            <ac:spMk id="135" creationId="{3CD9DF72-87A3-404E-A828-84CBF11A8303}"/>
          </ac:spMkLst>
        </pc:spChg>
        <pc:spChg chg="add">
          <ac:chgData name="Rikke Staun" userId="37a082e8-0907-44cf-8d52-f6e3039af8d1" providerId="ADAL" clId="{8A4A9B75-3C60-4E71-9864-82B144CB848A}" dt="2019-07-08T01:11:15.915" v="672" actId="26606"/>
          <ac:spMkLst>
            <pc:docMk/>
            <pc:sldMk cId="1375129164" sldId="444"/>
            <ac:spMk id="1028" creationId="{E862BE82-D00D-42C1-BF16-93AA37870C32}"/>
          </ac:spMkLst>
        </pc:spChg>
        <pc:spChg chg="add">
          <ac:chgData name="Rikke Staun" userId="37a082e8-0907-44cf-8d52-f6e3039af8d1" providerId="ADAL" clId="{8A4A9B75-3C60-4E71-9864-82B144CB848A}" dt="2019-07-08T01:11:15.915" v="672" actId="26606"/>
          <ac:spMkLst>
            <pc:docMk/>
            <pc:sldMk cId="1375129164" sldId="444"/>
            <ac:spMk id="1029" creationId="{F6D92C2D-1D3D-4974-918C-06579FB354A9}"/>
          </ac:spMkLst>
        </pc:spChg>
        <pc:picChg chg="add mod ord">
          <ac:chgData name="Rikke Staun" userId="37a082e8-0907-44cf-8d52-f6e3039af8d1" providerId="ADAL" clId="{8A4A9B75-3C60-4E71-9864-82B144CB848A}" dt="2019-07-08T01:11:15.915" v="672" actId="26606"/>
          <ac:picMkLst>
            <pc:docMk/>
            <pc:sldMk cId="1375129164" sldId="444"/>
            <ac:picMk id="1026" creationId="{3CCB446C-6DCD-4516-9DEC-77FAD6C7D171}"/>
          </ac:picMkLst>
        </pc:picChg>
        <pc:cxnChg chg="add del">
          <ac:chgData name="Rikke Staun" userId="37a082e8-0907-44cf-8d52-f6e3039af8d1" providerId="ADAL" clId="{8A4A9B75-3C60-4E71-9864-82B144CB848A}" dt="2019-07-08T01:11:15.915" v="672" actId="26606"/>
          <ac:cxnSpMkLst>
            <pc:docMk/>
            <pc:sldMk cId="1375129164" sldId="444"/>
            <ac:cxnSpMk id="73" creationId="{20E3A342-4D61-4E3F-AF90-1AB42AEB96CC}"/>
          </ac:cxnSpMkLst>
        </pc:cxnChg>
        <pc:cxnChg chg="add del">
          <ac:chgData name="Rikke Staun" userId="37a082e8-0907-44cf-8d52-f6e3039af8d1" providerId="ADAL" clId="{8A4A9B75-3C60-4E71-9864-82B144CB848A}" dt="2019-07-08T01:11:15.898" v="671" actId="26606"/>
          <ac:cxnSpMkLst>
            <pc:docMk/>
            <pc:sldMk cId="1375129164" sldId="444"/>
            <ac:cxnSpMk id="137" creationId="{20E3A342-4D61-4E3F-AF90-1AB42AEB96CC}"/>
          </ac:cxnSpMkLst>
        </pc:cxnChg>
      </pc:sldChg>
      <pc:sldChg chg="addSp delSp modSp add mod setBg modNotesTx">
        <pc:chgData name="Rikke Staun" userId="37a082e8-0907-44cf-8d52-f6e3039af8d1" providerId="ADAL" clId="{8A4A9B75-3C60-4E71-9864-82B144CB848A}" dt="2019-07-08T01:37:16.858" v="1414" actId="14100"/>
        <pc:sldMkLst>
          <pc:docMk/>
          <pc:sldMk cId="2370183838" sldId="445"/>
        </pc:sldMkLst>
        <pc:spChg chg="mod">
          <ac:chgData name="Rikke Staun" userId="37a082e8-0907-44cf-8d52-f6e3039af8d1" providerId="ADAL" clId="{8A4A9B75-3C60-4E71-9864-82B144CB848A}" dt="2019-07-08T01:36:57.260" v="1409" actId="26606"/>
          <ac:spMkLst>
            <pc:docMk/>
            <pc:sldMk cId="2370183838" sldId="445"/>
            <ac:spMk id="2" creationId="{289A3538-EFB1-4F58-983F-9E2C28108EC0}"/>
          </ac:spMkLst>
        </pc:spChg>
        <pc:spChg chg="mod">
          <ac:chgData name="Rikke Staun" userId="37a082e8-0907-44cf-8d52-f6e3039af8d1" providerId="ADAL" clId="{8A4A9B75-3C60-4E71-9864-82B144CB848A}" dt="2019-07-08T01:36:57.260" v="1409" actId="26606"/>
          <ac:spMkLst>
            <pc:docMk/>
            <pc:sldMk cId="2370183838" sldId="445"/>
            <ac:spMk id="3" creationId="{7281FCD1-DA9E-48B0-90AF-B3F22FA7F383}"/>
          </ac:spMkLst>
        </pc:spChg>
        <pc:spChg chg="mod ord">
          <ac:chgData name="Rikke Staun" userId="37a082e8-0907-44cf-8d52-f6e3039af8d1" providerId="ADAL" clId="{8A4A9B75-3C60-4E71-9864-82B144CB848A}" dt="2019-07-08T01:36:57.260" v="1409" actId="26606"/>
          <ac:spMkLst>
            <pc:docMk/>
            <pc:sldMk cId="2370183838" sldId="445"/>
            <ac:spMk id="4" creationId="{11476311-4375-4779-9197-2063F44AE046}"/>
          </ac:spMkLst>
        </pc:spChg>
        <pc:spChg chg="add del">
          <ac:chgData name="Rikke Staun" userId="37a082e8-0907-44cf-8d52-f6e3039af8d1" providerId="ADAL" clId="{8A4A9B75-3C60-4E71-9864-82B144CB848A}" dt="2019-07-08T01:36:57.242" v="1408" actId="26606"/>
          <ac:spMkLst>
            <pc:docMk/>
            <pc:sldMk cId="2370183838" sldId="445"/>
            <ac:spMk id="71" creationId="{823AC064-BC96-4F32-8AE1-B2FD38754823}"/>
          </ac:spMkLst>
        </pc:spChg>
        <pc:spChg chg="add">
          <ac:chgData name="Rikke Staun" userId="37a082e8-0907-44cf-8d52-f6e3039af8d1" providerId="ADAL" clId="{8A4A9B75-3C60-4E71-9864-82B144CB848A}" dt="2019-07-08T01:36:57.260" v="1409" actId="26606"/>
          <ac:spMkLst>
            <pc:docMk/>
            <pc:sldMk cId="2370183838" sldId="445"/>
            <ac:spMk id="2052" creationId="{AB45A142-4255-493C-8284-5D566C121B10}"/>
          </ac:spMkLst>
        </pc:spChg>
        <pc:picChg chg="add mod">
          <ac:chgData name="Rikke Staun" userId="37a082e8-0907-44cf-8d52-f6e3039af8d1" providerId="ADAL" clId="{8A4A9B75-3C60-4E71-9864-82B144CB848A}" dt="2019-07-08T01:37:16.858" v="1414" actId="14100"/>
          <ac:picMkLst>
            <pc:docMk/>
            <pc:sldMk cId="2370183838" sldId="445"/>
            <ac:picMk id="2050" creationId="{3D28DC4E-BAD9-4A97-9FF6-2D3104F79762}"/>
          </ac:picMkLst>
        </pc:picChg>
        <pc:cxnChg chg="add del">
          <ac:chgData name="Rikke Staun" userId="37a082e8-0907-44cf-8d52-f6e3039af8d1" providerId="ADAL" clId="{8A4A9B75-3C60-4E71-9864-82B144CB848A}" dt="2019-07-08T01:36:57.242" v="1408" actId="26606"/>
          <ac:cxnSpMkLst>
            <pc:docMk/>
            <pc:sldMk cId="2370183838" sldId="445"/>
            <ac:cxnSpMk id="73" creationId="{7E7C77BC-7138-40B1-A15B-20F57A494629}"/>
          </ac:cxnSpMkLst>
        </pc:cxnChg>
        <pc:cxnChg chg="add">
          <ac:chgData name="Rikke Staun" userId="37a082e8-0907-44cf-8d52-f6e3039af8d1" providerId="ADAL" clId="{8A4A9B75-3C60-4E71-9864-82B144CB848A}" dt="2019-07-08T01:36:57.260" v="1409" actId="26606"/>
          <ac:cxnSpMkLst>
            <pc:docMk/>
            <pc:sldMk cId="2370183838" sldId="445"/>
            <ac:cxnSpMk id="2053" creationId="{38FB9660-F42F-4313-BBC4-47C007FE484C}"/>
          </ac:cxnSpMkLst>
        </pc:cxnChg>
      </pc:sldChg>
      <pc:sldChg chg="addSp delSp modSp add mod setBg modNotesTx">
        <pc:chgData name="Rikke Staun" userId="37a082e8-0907-44cf-8d52-f6e3039af8d1" providerId="ADAL" clId="{8A4A9B75-3C60-4E71-9864-82B144CB848A}" dt="2019-07-08T02:03:32.224" v="2593" actId="404"/>
        <pc:sldMkLst>
          <pc:docMk/>
          <pc:sldMk cId="1814970449" sldId="446"/>
        </pc:sldMkLst>
        <pc:spChg chg="mod">
          <ac:chgData name="Rikke Staun" userId="37a082e8-0907-44cf-8d52-f6e3039af8d1" providerId="ADAL" clId="{8A4A9B75-3C60-4E71-9864-82B144CB848A}" dt="2019-07-08T02:03:32.224" v="2593" actId="404"/>
          <ac:spMkLst>
            <pc:docMk/>
            <pc:sldMk cId="1814970449" sldId="446"/>
            <ac:spMk id="2" creationId="{71B50033-2986-481E-BD04-22197ACA5652}"/>
          </ac:spMkLst>
        </pc:spChg>
        <pc:spChg chg="del">
          <ac:chgData name="Rikke Staun" userId="37a082e8-0907-44cf-8d52-f6e3039af8d1" providerId="ADAL" clId="{8A4A9B75-3C60-4E71-9864-82B144CB848A}" dt="2019-07-08T01:48:20.904" v="1835"/>
          <ac:spMkLst>
            <pc:docMk/>
            <pc:sldMk cId="1814970449" sldId="446"/>
            <ac:spMk id="3" creationId="{D9D7D1FF-3B1A-42E4-A804-2903649BA4A6}"/>
          </ac:spMkLst>
        </pc:spChg>
        <pc:spChg chg="mod">
          <ac:chgData name="Rikke Staun" userId="37a082e8-0907-44cf-8d52-f6e3039af8d1" providerId="ADAL" clId="{8A4A9B75-3C60-4E71-9864-82B144CB848A}" dt="2019-07-08T01:57:04.233" v="2334" actId="26606"/>
          <ac:spMkLst>
            <pc:docMk/>
            <pc:sldMk cId="1814970449" sldId="446"/>
            <ac:spMk id="4" creationId="{62AACA41-D675-4B0B-982C-3CD49574C74D}"/>
          </ac:spMkLst>
        </pc:spChg>
        <pc:spChg chg="add mod">
          <ac:chgData name="Rikke Staun" userId="37a082e8-0907-44cf-8d52-f6e3039af8d1" providerId="ADAL" clId="{8A4A9B75-3C60-4E71-9864-82B144CB848A}" dt="2019-07-08T02:03:17.653" v="2588" actId="404"/>
          <ac:spMkLst>
            <pc:docMk/>
            <pc:sldMk cId="1814970449" sldId="446"/>
            <ac:spMk id="5" creationId="{F33B6A2F-C75C-4D00-A7E7-26502A426C54}"/>
          </ac:spMkLst>
        </pc:spChg>
        <pc:spChg chg="add">
          <ac:chgData name="Rikke Staun" userId="37a082e8-0907-44cf-8d52-f6e3039af8d1" providerId="ADAL" clId="{8A4A9B75-3C60-4E71-9864-82B144CB848A}" dt="2019-07-08T01:57:04.233" v="2334" actId="26606"/>
          <ac:spMkLst>
            <pc:docMk/>
            <pc:sldMk cId="1814970449" sldId="446"/>
            <ac:spMk id="71" creationId="{4038CB10-1F5C-4D54-9DF7-12586DE5B007}"/>
          </ac:spMkLst>
        </pc:spChg>
        <pc:spChg chg="add">
          <ac:chgData name="Rikke Staun" userId="37a082e8-0907-44cf-8d52-f6e3039af8d1" providerId="ADAL" clId="{8A4A9B75-3C60-4E71-9864-82B144CB848A}" dt="2019-07-08T01:57:04.233" v="2334" actId="26606"/>
          <ac:spMkLst>
            <pc:docMk/>
            <pc:sldMk cId="1814970449" sldId="446"/>
            <ac:spMk id="73" creationId="{73ED6512-6858-4552-B699-9A97FE9A4EA2}"/>
          </ac:spMkLst>
        </pc:spChg>
        <pc:picChg chg="add mod ord">
          <ac:chgData name="Rikke Staun" userId="37a082e8-0907-44cf-8d52-f6e3039af8d1" providerId="ADAL" clId="{8A4A9B75-3C60-4E71-9864-82B144CB848A}" dt="2019-07-08T01:57:04.233" v="2334" actId="26606"/>
          <ac:picMkLst>
            <pc:docMk/>
            <pc:sldMk cId="1814970449" sldId="446"/>
            <ac:picMk id="4098" creationId="{F49929F7-8897-46B8-AC1C-73B5E145C716}"/>
          </ac:picMkLst>
        </pc:picChg>
        <pc:picChg chg="add del">
          <ac:chgData name="Rikke Staun" userId="37a082e8-0907-44cf-8d52-f6e3039af8d1" providerId="ADAL" clId="{8A4A9B75-3C60-4E71-9864-82B144CB848A}" dt="2019-07-08T01:57:48.978" v="2336" actId="478"/>
          <ac:picMkLst>
            <pc:docMk/>
            <pc:sldMk cId="1814970449" sldId="446"/>
            <ac:picMk id="4100" creationId="{8B8D20CD-1C1F-45B5-B4E3-53627B353402}"/>
          </ac:picMkLst>
        </pc:picChg>
      </pc:sldChg>
      <pc:sldChg chg="addSp delSp modSp add modNotesTx">
        <pc:chgData name="Rikke Staun" userId="37a082e8-0907-44cf-8d52-f6e3039af8d1" providerId="ADAL" clId="{8A4A9B75-3C60-4E71-9864-82B144CB848A}" dt="2019-07-09T07:46:34.034" v="4460" actId="20577"/>
        <pc:sldMkLst>
          <pc:docMk/>
          <pc:sldMk cId="578393773" sldId="447"/>
        </pc:sldMkLst>
        <pc:spChg chg="mod">
          <ac:chgData name="Rikke Staun" userId="37a082e8-0907-44cf-8d52-f6e3039af8d1" providerId="ADAL" clId="{8A4A9B75-3C60-4E71-9864-82B144CB848A}" dt="2019-07-08T09:57:30.519" v="3141" actId="1076"/>
          <ac:spMkLst>
            <pc:docMk/>
            <pc:sldMk cId="578393773" sldId="447"/>
            <ac:spMk id="2" creationId="{BCC4443B-71F7-4311-AD7B-C35B681BBF25}"/>
          </ac:spMkLst>
        </pc:spChg>
        <pc:spChg chg="del">
          <ac:chgData name="Rikke Staun" userId="37a082e8-0907-44cf-8d52-f6e3039af8d1" providerId="ADAL" clId="{8A4A9B75-3C60-4E71-9864-82B144CB848A}" dt="2019-07-08T09:55:18.849" v="2876" actId="478"/>
          <ac:spMkLst>
            <pc:docMk/>
            <pc:sldMk cId="578393773" sldId="447"/>
            <ac:spMk id="3" creationId="{43C7FFD7-033A-4B05-A097-6DAADA4F19A4}"/>
          </ac:spMkLst>
        </pc:spChg>
        <pc:picChg chg="add mod">
          <ac:chgData name="Rikke Staun" userId="37a082e8-0907-44cf-8d52-f6e3039af8d1" providerId="ADAL" clId="{8A4A9B75-3C60-4E71-9864-82B144CB848A}" dt="2019-07-08T09:55:38.915" v="2878" actId="1076"/>
          <ac:picMkLst>
            <pc:docMk/>
            <pc:sldMk cId="578393773" sldId="447"/>
            <ac:picMk id="5" creationId="{52D72C44-7EA1-492B-83AE-1B0E160DD6A8}"/>
          </ac:picMkLst>
        </pc:picChg>
        <pc:picChg chg="add mod">
          <ac:chgData name="Rikke Staun" userId="37a082e8-0907-44cf-8d52-f6e3039af8d1" providerId="ADAL" clId="{8A4A9B75-3C60-4E71-9864-82B144CB848A}" dt="2019-07-08T10:01:29.951" v="3478" actId="1076"/>
          <ac:picMkLst>
            <pc:docMk/>
            <pc:sldMk cId="578393773" sldId="447"/>
            <ac:picMk id="6" creationId="{BF5B3AE1-04E8-46EA-8D2B-0116ECEB8129}"/>
          </ac:picMkLst>
        </pc:picChg>
        <pc:picChg chg="add mod">
          <ac:chgData name="Rikke Staun" userId="37a082e8-0907-44cf-8d52-f6e3039af8d1" providerId="ADAL" clId="{8A4A9B75-3C60-4E71-9864-82B144CB848A}" dt="2019-07-08T09:57:38.179" v="3144" actId="1076"/>
          <ac:picMkLst>
            <pc:docMk/>
            <pc:sldMk cId="578393773" sldId="447"/>
            <ac:picMk id="7" creationId="{D29AA474-EEC8-4A0D-948C-00D13195B7A6}"/>
          </ac:picMkLst>
        </pc:picChg>
        <pc:picChg chg="add del">
          <ac:chgData name="Rikke Staun" userId="37a082e8-0907-44cf-8d52-f6e3039af8d1" providerId="ADAL" clId="{8A4A9B75-3C60-4E71-9864-82B144CB848A}" dt="2019-07-09T07:46:04.727" v="4457"/>
          <ac:picMkLst>
            <pc:docMk/>
            <pc:sldMk cId="578393773" sldId="447"/>
            <ac:picMk id="8" creationId="{A92C0076-C00F-4ABE-B917-A03B674043A4}"/>
          </ac:picMkLst>
        </pc:picChg>
      </pc:sldChg>
      <pc:sldChg chg="addSp delSp modSp add mod setBg">
        <pc:chgData name="Rikke Staun" userId="37a082e8-0907-44cf-8d52-f6e3039af8d1" providerId="ADAL" clId="{8A4A9B75-3C60-4E71-9864-82B144CB848A}" dt="2019-07-08T11:47:48.207" v="4403" actId="20577"/>
        <pc:sldMkLst>
          <pc:docMk/>
          <pc:sldMk cId="3911986911" sldId="448"/>
        </pc:sldMkLst>
        <pc:spChg chg="mod ord">
          <ac:chgData name="Rikke Staun" userId="37a082e8-0907-44cf-8d52-f6e3039af8d1" providerId="ADAL" clId="{8A4A9B75-3C60-4E71-9864-82B144CB848A}" dt="2019-07-08T11:47:48.207" v="4403" actId="20577"/>
          <ac:spMkLst>
            <pc:docMk/>
            <pc:sldMk cId="3911986911" sldId="448"/>
            <ac:spMk id="2" creationId="{46F08D97-8501-49FB-9AE5-2B995631C8AF}"/>
          </ac:spMkLst>
        </pc:spChg>
        <pc:spChg chg="del mod">
          <ac:chgData name="Rikke Staun" userId="37a082e8-0907-44cf-8d52-f6e3039af8d1" providerId="ADAL" clId="{8A4A9B75-3C60-4E71-9864-82B144CB848A}" dt="2019-07-08T11:47:23.026" v="4367" actId="478"/>
          <ac:spMkLst>
            <pc:docMk/>
            <pc:sldMk cId="3911986911" sldId="448"/>
            <ac:spMk id="3" creationId="{D405A26E-4331-4DF9-AC67-07D4E9C7F6CF}"/>
          </ac:spMkLst>
        </pc:spChg>
        <pc:spChg chg="mod ord">
          <ac:chgData name="Rikke Staun" userId="37a082e8-0907-44cf-8d52-f6e3039af8d1" providerId="ADAL" clId="{8A4A9B75-3C60-4E71-9864-82B144CB848A}" dt="2019-07-08T11:46:13.854" v="4324" actId="26606"/>
          <ac:spMkLst>
            <pc:docMk/>
            <pc:sldMk cId="3911986911" sldId="448"/>
            <ac:spMk id="4" creationId="{1204A2CE-1A1C-476B-BE42-E2788156AB7E}"/>
          </ac:spMkLst>
        </pc:spChg>
        <pc:spChg chg="add">
          <ac:chgData name="Rikke Staun" userId="37a082e8-0907-44cf-8d52-f6e3039af8d1" providerId="ADAL" clId="{8A4A9B75-3C60-4E71-9864-82B144CB848A}" dt="2019-07-08T11:46:13.854" v="4324" actId="26606"/>
          <ac:spMkLst>
            <pc:docMk/>
            <pc:sldMk cId="3911986911" sldId="448"/>
            <ac:spMk id="71" creationId="{5434194B-EB56-4062-98C6-CB72F287E3F7}"/>
          </ac:spMkLst>
        </pc:spChg>
        <pc:spChg chg="add">
          <ac:chgData name="Rikke Staun" userId="37a082e8-0907-44cf-8d52-f6e3039af8d1" providerId="ADAL" clId="{8A4A9B75-3C60-4E71-9864-82B144CB848A}" dt="2019-07-08T11:46:13.854" v="4324" actId="26606"/>
          <ac:spMkLst>
            <pc:docMk/>
            <pc:sldMk cId="3911986911" sldId="448"/>
            <ac:spMk id="75" creationId="{B817D9AD-5E85-4E85-AC3E-43E24FA91AA1}"/>
          </ac:spMkLst>
        </pc:spChg>
        <pc:spChg chg="add">
          <ac:chgData name="Rikke Staun" userId="37a082e8-0907-44cf-8d52-f6e3039af8d1" providerId="ADAL" clId="{8A4A9B75-3C60-4E71-9864-82B144CB848A}" dt="2019-07-08T11:46:13.854" v="4324" actId="26606"/>
          <ac:spMkLst>
            <pc:docMk/>
            <pc:sldMk cId="3911986911" sldId="448"/>
            <ac:spMk id="77" creationId="{F0810290-E788-4DE3-B716-DBE58CC6A8EF}"/>
          </ac:spMkLst>
        </pc:spChg>
        <pc:picChg chg="add mod modCrop">
          <ac:chgData name="Rikke Staun" userId="37a082e8-0907-44cf-8d52-f6e3039af8d1" providerId="ADAL" clId="{8A4A9B75-3C60-4E71-9864-82B144CB848A}" dt="2019-07-08T11:46:59.731" v="4350" actId="1076"/>
          <ac:picMkLst>
            <pc:docMk/>
            <pc:sldMk cId="3911986911" sldId="448"/>
            <ac:picMk id="6" creationId="{81132EF6-5624-4E4B-8075-F96A57CCB9CC}"/>
          </ac:picMkLst>
        </pc:picChg>
        <pc:picChg chg="add">
          <ac:chgData name="Rikke Staun" userId="37a082e8-0907-44cf-8d52-f6e3039af8d1" providerId="ADAL" clId="{8A4A9B75-3C60-4E71-9864-82B144CB848A}" dt="2019-07-08T11:46:13.854" v="4324" actId="26606"/>
          <ac:picMkLst>
            <pc:docMk/>
            <pc:sldMk cId="3911986911" sldId="448"/>
            <ac:picMk id="73" creationId="{B3746DB1-35A8-422F-9955-4F8E75DBB077}"/>
          </ac:picMkLst>
        </pc:picChg>
        <pc:picChg chg="add mod ord">
          <ac:chgData name="Rikke Staun" userId="37a082e8-0907-44cf-8d52-f6e3039af8d1" providerId="ADAL" clId="{8A4A9B75-3C60-4E71-9864-82B144CB848A}" dt="2019-07-08T11:47:07.168" v="4353" actId="1076"/>
          <ac:picMkLst>
            <pc:docMk/>
            <pc:sldMk cId="3911986911" sldId="448"/>
            <ac:picMk id="1026" creationId="{40145516-F922-4A94-B21F-D1521B9259C2}"/>
          </ac:picMkLst>
        </pc:picChg>
      </pc:sldChg>
      <pc:sldChg chg="addSp delSp modSp add mod ord setBg setClrOvrMap">
        <pc:chgData name="Rikke Staun" userId="37a082e8-0907-44cf-8d52-f6e3039af8d1" providerId="ADAL" clId="{8A4A9B75-3C60-4E71-9864-82B144CB848A}" dt="2019-07-08T11:57:17.977" v="4437" actId="403"/>
        <pc:sldMkLst>
          <pc:docMk/>
          <pc:sldMk cId="81301387" sldId="449"/>
        </pc:sldMkLst>
        <pc:spChg chg="mod">
          <ac:chgData name="Rikke Staun" userId="37a082e8-0907-44cf-8d52-f6e3039af8d1" providerId="ADAL" clId="{8A4A9B75-3C60-4E71-9864-82B144CB848A}" dt="2019-07-08T11:57:17.977" v="4437" actId="403"/>
          <ac:spMkLst>
            <pc:docMk/>
            <pc:sldMk cId="81301387" sldId="449"/>
            <ac:spMk id="2" creationId="{C6739BB4-5F0E-4BEC-8FFC-6F8E5413B729}"/>
          </ac:spMkLst>
        </pc:spChg>
        <pc:spChg chg="del mod">
          <ac:chgData name="Rikke Staun" userId="37a082e8-0907-44cf-8d52-f6e3039af8d1" providerId="ADAL" clId="{8A4A9B75-3C60-4E71-9864-82B144CB848A}" dt="2019-07-08T11:57:14.316" v="4434" actId="478"/>
          <ac:spMkLst>
            <pc:docMk/>
            <pc:sldMk cId="81301387" sldId="449"/>
            <ac:spMk id="3" creationId="{E5F0BAFF-FE2C-4831-8015-17198DE1262A}"/>
          </ac:spMkLst>
        </pc:spChg>
        <pc:spChg chg="mod">
          <ac:chgData name="Rikke Staun" userId="37a082e8-0907-44cf-8d52-f6e3039af8d1" providerId="ADAL" clId="{8A4A9B75-3C60-4E71-9864-82B144CB848A}" dt="2019-07-08T11:57:07.863" v="4430" actId="26606"/>
          <ac:spMkLst>
            <pc:docMk/>
            <pc:sldMk cId="81301387" sldId="449"/>
            <ac:spMk id="4" creationId="{76D9D325-40ED-497C-8549-E4987C9983F6}"/>
          </ac:spMkLst>
        </pc:spChg>
        <pc:spChg chg="add del">
          <ac:chgData name="Rikke Staun" userId="37a082e8-0907-44cf-8d52-f6e3039af8d1" providerId="ADAL" clId="{8A4A9B75-3C60-4E71-9864-82B144CB848A}" dt="2019-07-08T11:57:07.863" v="4430" actId="26606"/>
          <ac:spMkLst>
            <pc:docMk/>
            <pc:sldMk cId="81301387" sldId="449"/>
            <ac:spMk id="10" creationId="{71B2258F-86CA-4D4D-8270-BC05FCDEBFB3}"/>
          </ac:spMkLst>
        </pc:spChg>
        <pc:spChg chg="add">
          <ac:chgData name="Rikke Staun" userId="37a082e8-0907-44cf-8d52-f6e3039af8d1" providerId="ADAL" clId="{8A4A9B75-3C60-4E71-9864-82B144CB848A}" dt="2019-07-08T11:57:07.863" v="4430" actId="26606"/>
          <ac:spMkLst>
            <pc:docMk/>
            <pc:sldMk cId="81301387" sldId="449"/>
            <ac:spMk id="15" creationId="{87CC2527-562A-4F69-B487-4371E5B243E7}"/>
          </ac:spMkLst>
        </pc:spChg>
        <pc:picChg chg="add del mod ord">
          <ac:chgData name="Rikke Staun" userId="37a082e8-0907-44cf-8d52-f6e3039af8d1" providerId="ADAL" clId="{8A4A9B75-3C60-4E71-9864-82B144CB848A}" dt="2019-07-08T11:57:11.988" v="4433" actId="478"/>
          <ac:picMkLst>
            <pc:docMk/>
            <pc:sldMk cId="81301387" sldId="449"/>
            <ac:picMk id="5" creationId="{E57CFDE1-B7BE-4C53-81C6-44D80C6768B9}"/>
          </ac:picMkLst>
        </pc:picChg>
        <pc:cxnChg chg="add">
          <ac:chgData name="Rikke Staun" userId="37a082e8-0907-44cf-8d52-f6e3039af8d1" providerId="ADAL" clId="{8A4A9B75-3C60-4E71-9864-82B144CB848A}" dt="2019-07-08T11:57:07.863" v="4430" actId="26606"/>
          <ac:cxnSpMkLst>
            <pc:docMk/>
            <pc:sldMk cId="81301387" sldId="449"/>
            <ac:cxnSpMk id="17" creationId="{BCDAEC91-5BCE-4B55-9CC0-43EF94CB734B}"/>
          </ac:cxnSpMkLst>
        </pc:cxnChg>
      </pc:sldChg>
      <pc:sldChg chg="addSp delSp modSp add mod setBg">
        <pc:chgData name="Rikke Staun" userId="37a082e8-0907-44cf-8d52-f6e3039af8d1" providerId="ADAL" clId="{8A4A9B75-3C60-4E71-9864-82B144CB848A}" dt="2019-07-10T08:24:28.280" v="4501" actId="1076"/>
        <pc:sldMkLst>
          <pc:docMk/>
          <pc:sldMk cId="4071320352" sldId="450"/>
        </pc:sldMkLst>
        <pc:spChg chg="del mod">
          <ac:chgData name="Rikke Staun" userId="37a082e8-0907-44cf-8d52-f6e3039af8d1" providerId="ADAL" clId="{8A4A9B75-3C60-4E71-9864-82B144CB848A}" dt="2019-07-10T08:23:33.024" v="4490" actId="478"/>
          <ac:spMkLst>
            <pc:docMk/>
            <pc:sldMk cId="4071320352" sldId="450"/>
            <ac:spMk id="2" creationId="{AA24FA99-A8B6-490C-9A8B-8DE6EBC6E1E6}"/>
          </ac:spMkLst>
        </pc:spChg>
        <pc:spChg chg="del mod">
          <ac:chgData name="Rikke Staun" userId="37a082e8-0907-44cf-8d52-f6e3039af8d1" providerId="ADAL" clId="{8A4A9B75-3C60-4E71-9864-82B144CB848A}" dt="2019-07-10T08:23:31.939" v="4489" actId="478"/>
          <ac:spMkLst>
            <pc:docMk/>
            <pc:sldMk cId="4071320352" sldId="450"/>
            <ac:spMk id="3" creationId="{7603F66B-313D-47CD-B815-64C9D4C138A7}"/>
          </ac:spMkLst>
        </pc:spChg>
        <pc:spChg chg="mod ord">
          <ac:chgData name="Rikke Staun" userId="37a082e8-0907-44cf-8d52-f6e3039af8d1" providerId="ADAL" clId="{8A4A9B75-3C60-4E71-9864-82B144CB848A}" dt="2019-07-10T08:23:34.541" v="4491" actId="26606"/>
          <ac:spMkLst>
            <pc:docMk/>
            <pc:sldMk cId="4071320352" sldId="450"/>
            <ac:spMk id="4" creationId="{9B88F5E9-A51F-486B-B70E-E428586BE53B}"/>
          </ac:spMkLst>
        </pc:spChg>
        <pc:spChg chg="add del">
          <ac:chgData name="Rikke Staun" userId="37a082e8-0907-44cf-8d52-f6e3039af8d1" providerId="ADAL" clId="{8A4A9B75-3C60-4E71-9864-82B144CB848A}" dt="2019-07-10T08:23:29.999" v="4488" actId="26606"/>
          <ac:spMkLst>
            <pc:docMk/>
            <pc:sldMk cId="4071320352" sldId="450"/>
            <ac:spMk id="10" creationId="{87CC2527-562A-4F69-B487-4371E5B243E7}"/>
          </ac:spMkLst>
        </pc:spChg>
        <pc:picChg chg="add del mod ord modCrop">
          <ac:chgData name="Rikke Staun" userId="37a082e8-0907-44cf-8d52-f6e3039af8d1" providerId="ADAL" clId="{8A4A9B75-3C60-4E71-9864-82B144CB848A}" dt="2019-07-10T08:24:28.280" v="4501" actId="1076"/>
          <ac:picMkLst>
            <pc:docMk/>
            <pc:sldMk cId="4071320352" sldId="450"/>
            <ac:picMk id="5" creationId="{3F7833CA-4C68-4112-8BD6-ED32B28C95C5}"/>
          </ac:picMkLst>
        </pc:picChg>
        <pc:cxnChg chg="add del">
          <ac:chgData name="Rikke Staun" userId="37a082e8-0907-44cf-8d52-f6e3039af8d1" providerId="ADAL" clId="{8A4A9B75-3C60-4E71-9864-82B144CB848A}" dt="2019-07-10T08:23:29.999" v="4488" actId="26606"/>
          <ac:cxnSpMkLst>
            <pc:docMk/>
            <pc:sldMk cId="4071320352" sldId="450"/>
            <ac:cxnSpMk id="12" creationId="{BCDAEC91-5BCE-4B55-9CC0-43EF94CB734B}"/>
          </ac:cxnSpMkLst>
        </pc:cxnChg>
      </pc:sldChg>
      <pc:sldMasterChg chg="delSldLayout">
        <pc:chgData name="Rikke Staun" userId="37a082e8-0907-44cf-8d52-f6e3039af8d1" providerId="ADAL" clId="{8A4A9B75-3C60-4E71-9864-82B144CB848A}" dt="2019-07-03T13:39:42.901" v="88" actId="2696"/>
        <pc:sldMasterMkLst>
          <pc:docMk/>
          <pc:sldMasterMk cId="1899358050" sldId="2147483660"/>
        </pc:sldMasterMkLst>
      </pc:sldMasterChg>
      <pc:sldMasterChg chg="add addSldLayout">
        <pc:chgData name="Rikke Staun" userId="37a082e8-0907-44cf-8d52-f6e3039af8d1" providerId="ADAL" clId="{8A4A9B75-3C60-4E71-9864-82B144CB848A}" dt="2019-07-03T13:40:35.973" v="89" actId="27028"/>
        <pc:sldMasterMkLst>
          <pc:docMk/>
          <pc:sldMasterMk cId="1899358050" sldId="2147483672"/>
        </pc:sldMasterMkLst>
        <pc:sldLayoutChg chg="add">
          <pc:chgData name="Rikke Staun" userId="37a082e8-0907-44cf-8d52-f6e3039af8d1" providerId="ADAL" clId="{8A4A9B75-3C60-4E71-9864-82B144CB848A}" dt="2019-07-03T13:40:35.973" v="89" actId="27028"/>
          <pc:sldLayoutMkLst>
            <pc:docMk/>
            <pc:sldMasterMk cId="1899358050" sldId="2147483672"/>
            <pc:sldLayoutMk cId="1163617130" sldId="2147483679"/>
          </pc:sldLayoutMkLst>
        </pc:sldLayoutChg>
      </pc:sldMasterChg>
    </pc:docChg>
  </pc:docChgLst>
  <pc:docChgLst>
    <pc:chgData name="Rikke Staun" userId="37a082e8-0907-44cf-8d52-f6e3039af8d1" providerId="ADAL" clId="{51FD9533-F063-4661-921F-E5992F606DA5}"/>
    <pc:docChg chg="custSel mod addSld delSld modSld sldOrd">
      <pc:chgData name="Rikke Staun" userId="37a082e8-0907-44cf-8d52-f6e3039af8d1" providerId="ADAL" clId="{51FD9533-F063-4661-921F-E5992F606DA5}" dt="2020-03-11T19:52:14.680" v="1122" actId="1076"/>
      <pc:docMkLst>
        <pc:docMk/>
      </pc:docMkLst>
      <pc:sldChg chg="modSp">
        <pc:chgData name="Rikke Staun" userId="37a082e8-0907-44cf-8d52-f6e3039af8d1" providerId="ADAL" clId="{51FD9533-F063-4661-921F-E5992F606DA5}" dt="2020-03-11T19:27:59.843" v="451" actId="20577"/>
        <pc:sldMkLst>
          <pc:docMk/>
          <pc:sldMk cId="1062163895" sldId="409"/>
        </pc:sldMkLst>
        <pc:spChg chg="mod">
          <ac:chgData name="Rikke Staun" userId="37a082e8-0907-44cf-8d52-f6e3039af8d1" providerId="ADAL" clId="{51FD9533-F063-4661-921F-E5992F606DA5}" dt="2020-03-11T19:27:59.843" v="451" actId="20577"/>
          <ac:spMkLst>
            <pc:docMk/>
            <pc:sldMk cId="1062163895" sldId="409"/>
            <ac:spMk id="3" creationId="{00000000-0000-0000-0000-000000000000}"/>
          </ac:spMkLst>
        </pc:spChg>
      </pc:sldChg>
      <pc:sldChg chg="modSp">
        <pc:chgData name="Rikke Staun" userId="37a082e8-0907-44cf-8d52-f6e3039af8d1" providerId="ADAL" clId="{51FD9533-F063-4661-921F-E5992F606DA5}" dt="2020-03-11T19:31:14.244" v="475" actId="6549"/>
        <pc:sldMkLst>
          <pc:docMk/>
          <pc:sldMk cId="2283295176" sldId="427"/>
        </pc:sldMkLst>
        <pc:spChg chg="mod">
          <ac:chgData name="Rikke Staun" userId="37a082e8-0907-44cf-8d52-f6e3039af8d1" providerId="ADAL" clId="{51FD9533-F063-4661-921F-E5992F606DA5}" dt="2020-03-11T19:31:14.244" v="475" actId="6549"/>
          <ac:spMkLst>
            <pc:docMk/>
            <pc:sldMk cId="2283295176" sldId="427"/>
            <ac:spMk id="151" creationId="{00000000-0000-0000-0000-000000000000}"/>
          </ac:spMkLst>
        </pc:spChg>
      </pc:sldChg>
      <pc:sldChg chg="modSp">
        <pc:chgData name="Rikke Staun" userId="37a082e8-0907-44cf-8d52-f6e3039af8d1" providerId="ADAL" clId="{51FD9533-F063-4661-921F-E5992F606DA5}" dt="2020-03-11T19:52:14.680" v="1122" actId="1076"/>
        <pc:sldMkLst>
          <pc:docMk/>
          <pc:sldMk cId="1767119600" sldId="429"/>
        </pc:sldMkLst>
        <pc:spChg chg="mod">
          <ac:chgData name="Rikke Staun" userId="37a082e8-0907-44cf-8d52-f6e3039af8d1" providerId="ADAL" clId="{51FD9533-F063-4661-921F-E5992F606DA5}" dt="2020-03-11T19:52:14.680" v="1122" actId="1076"/>
          <ac:spMkLst>
            <pc:docMk/>
            <pc:sldMk cId="1767119600" sldId="429"/>
            <ac:spMk id="2" creationId="{E38AAA78-7AC7-4196-A84C-D3BD9D05660B}"/>
          </ac:spMkLst>
        </pc:spChg>
      </pc:sldChg>
      <pc:sldChg chg="modNotesTx">
        <pc:chgData name="Rikke Staun" userId="37a082e8-0907-44cf-8d52-f6e3039af8d1" providerId="ADAL" clId="{51FD9533-F063-4661-921F-E5992F606DA5}" dt="2020-03-11T19:19:07.206" v="370" actId="12"/>
        <pc:sldMkLst>
          <pc:docMk/>
          <pc:sldMk cId="3207013608" sldId="431"/>
        </pc:sldMkLst>
      </pc:sldChg>
      <pc:sldChg chg="modSp">
        <pc:chgData name="Rikke Staun" userId="37a082e8-0907-44cf-8d52-f6e3039af8d1" providerId="ADAL" clId="{51FD9533-F063-4661-921F-E5992F606DA5}" dt="2020-03-11T19:23:22.014" v="396" actId="20578"/>
        <pc:sldMkLst>
          <pc:docMk/>
          <pc:sldMk cId="1935888158" sldId="434"/>
        </pc:sldMkLst>
        <pc:spChg chg="mod">
          <ac:chgData name="Rikke Staun" userId="37a082e8-0907-44cf-8d52-f6e3039af8d1" providerId="ADAL" clId="{51FD9533-F063-4661-921F-E5992F606DA5}" dt="2020-03-11T19:23:22.014" v="396" actId="20578"/>
          <ac:spMkLst>
            <pc:docMk/>
            <pc:sldMk cId="1935888158" sldId="434"/>
            <ac:spMk id="3" creationId="{00000000-0000-0000-0000-000000000000}"/>
          </ac:spMkLst>
        </pc:spChg>
      </pc:sldChg>
      <pc:sldChg chg="modSp">
        <pc:chgData name="Rikke Staun" userId="37a082e8-0907-44cf-8d52-f6e3039af8d1" providerId="ADAL" clId="{51FD9533-F063-4661-921F-E5992F606DA5}" dt="2020-03-11T19:30:54.500" v="453" actId="20577"/>
        <pc:sldMkLst>
          <pc:docMk/>
          <pc:sldMk cId="2428096318" sldId="436"/>
        </pc:sldMkLst>
        <pc:spChg chg="mod">
          <ac:chgData name="Rikke Staun" userId="37a082e8-0907-44cf-8d52-f6e3039af8d1" providerId="ADAL" clId="{51FD9533-F063-4661-921F-E5992F606DA5}" dt="2020-03-11T19:30:54.500" v="453" actId="20577"/>
          <ac:spMkLst>
            <pc:docMk/>
            <pc:sldMk cId="2428096318" sldId="436"/>
            <ac:spMk id="3" creationId="{00000000-0000-0000-0000-000000000000}"/>
          </ac:spMkLst>
        </pc:spChg>
      </pc:sldChg>
      <pc:sldChg chg="modSp">
        <pc:chgData name="Rikke Staun" userId="37a082e8-0907-44cf-8d52-f6e3039af8d1" providerId="ADAL" clId="{51FD9533-F063-4661-921F-E5992F606DA5}" dt="2020-03-11T19:51:41.337" v="1117" actId="6549"/>
        <pc:sldMkLst>
          <pc:docMk/>
          <pc:sldMk cId="3635023101" sldId="437"/>
        </pc:sldMkLst>
        <pc:spChg chg="mod">
          <ac:chgData name="Rikke Staun" userId="37a082e8-0907-44cf-8d52-f6e3039af8d1" providerId="ADAL" clId="{51FD9533-F063-4661-921F-E5992F606DA5}" dt="2020-03-11T19:51:41.337" v="1117" actId="6549"/>
          <ac:spMkLst>
            <pc:docMk/>
            <pc:sldMk cId="3635023101" sldId="437"/>
            <ac:spMk id="3" creationId="{DED67234-98A9-4065-B05B-BA0AE9C232B4}"/>
          </ac:spMkLst>
        </pc:spChg>
      </pc:sldChg>
      <pc:sldChg chg="modSp">
        <pc:chgData name="Rikke Staun" userId="37a082e8-0907-44cf-8d52-f6e3039af8d1" providerId="ADAL" clId="{51FD9533-F063-4661-921F-E5992F606DA5}" dt="2020-03-11T19:03:01.107" v="361" actId="5793"/>
        <pc:sldMkLst>
          <pc:docMk/>
          <pc:sldMk cId="3885848790" sldId="438"/>
        </pc:sldMkLst>
        <pc:spChg chg="mod">
          <ac:chgData name="Rikke Staun" userId="37a082e8-0907-44cf-8d52-f6e3039af8d1" providerId="ADAL" clId="{51FD9533-F063-4661-921F-E5992F606DA5}" dt="2020-03-11T19:03:01.107" v="361" actId="5793"/>
          <ac:spMkLst>
            <pc:docMk/>
            <pc:sldMk cId="3885848790" sldId="438"/>
            <ac:spMk id="11" creationId="{F50929D3-8054-484F-8CBD-F69B4A6C8793}"/>
          </ac:spMkLst>
        </pc:spChg>
      </pc:sldChg>
      <pc:sldChg chg="delSp modSp">
        <pc:chgData name="Rikke Staun" userId="37a082e8-0907-44cf-8d52-f6e3039af8d1" providerId="ADAL" clId="{51FD9533-F063-4661-921F-E5992F606DA5}" dt="2020-03-11T19:17:07.598" v="369" actId="1076"/>
        <pc:sldMkLst>
          <pc:docMk/>
          <pc:sldMk cId="3011959472" sldId="439"/>
        </pc:sldMkLst>
        <pc:spChg chg="mod">
          <ac:chgData name="Rikke Staun" userId="37a082e8-0907-44cf-8d52-f6e3039af8d1" providerId="ADAL" clId="{51FD9533-F063-4661-921F-E5992F606DA5}" dt="2020-03-11T19:16:57.911" v="365" actId="27636"/>
          <ac:spMkLst>
            <pc:docMk/>
            <pc:sldMk cId="3011959472" sldId="439"/>
            <ac:spMk id="6" creationId="{30BF42F2-02A5-46DC-B6C8-AD6816630BE1}"/>
          </ac:spMkLst>
        </pc:spChg>
        <pc:picChg chg="del">
          <ac:chgData name="Rikke Staun" userId="37a082e8-0907-44cf-8d52-f6e3039af8d1" providerId="ADAL" clId="{51FD9533-F063-4661-921F-E5992F606DA5}" dt="2020-03-11T19:16:51.818" v="362" actId="478"/>
          <ac:picMkLst>
            <pc:docMk/>
            <pc:sldMk cId="3011959472" sldId="439"/>
            <ac:picMk id="7" creationId="{07EBAB44-4614-4EA4-A564-736D6C0E288C}"/>
          </ac:picMkLst>
        </pc:picChg>
        <pc:picChg chg="mod">
          <ac:chgData name="Rikke Staun" userId="37a082e8-0907-44cf-8d52-f6e3039af8d1" providerId="ADAL" clId="{51FD9533-F063-4661-921F-E5992F606DA5}" dt="2020-03-11T19:17:07.598" v="369" actId="1076"/>
          <ac:picMkLst>
            <pc:docMk/>
            <pc:sldMk cId="3011959472" sldId="439"/>
            <ac:picMk id="9" creationId="{C22A8665-E1B6-420F-95E5-94A0F837A3E8}"/>
          </ac:picMkLst>
        </pc:picChg>
        <pc:picChg chg="mod">
          <ac:chgData name="Rikke Staun" userId="37a082e8-0907-44cf-8d52-f6e3039af8d1" providerId="ADAL" clId="{51FD9533-F063-4661-921F-E5992F606DA5}" dt="2020-03-11T19:17:03.118" v="367" actId="1076"/>
          <ac:picMkLst>
            <pc:docMk/>
            <pc:sldMk cId="3011959472" sldId="439"/>
            <ac:picMk id="10" creationId="{A74D27D9-1CC6-415E-9D93-00437723ED38}"/>
          </ac:picMkLst>
        </pc:picChg>
        <pc:picChg chg="mod">
          <ac:chgData name="Rikke Staun" userId="37a082e8-0907-44cf-8d52-f6e3039af8d1" providerId="ADAL" clId="{51FD9533-F063-4661-921F-E5992F606DA5}" dt="2020-03-11T19:17:04.334" v="368" actId="1076"/>
          <ac:picMkLst>
            <pc:docMk/>
            <pc:sldMk cId="3011959472" sldId="439"/>
            <ac:picMk id="11" creationId="{898C315D-2D0F-4B73-B71B-94FB6DCA4873}"/>
          </ac:picMkLst>
        </pc:picChg>
      </pc:sldChg>
      <pc:sldChg chg="ord modNotesTx">
        <pc:chgData name="Rikke Staun" userId="37a082e8-0907-44cf-8d52-f6e3039af8d1" providerId="ADAL" clId="{51FD9533-F063-4661-921F-E5992F606DA5}" dt="2020-03-11T19:01:01.754" v="275" actId="20577"/>
        <pc:sldMkLst>
          <pc:docMk/>
          <pc:sldMk cId="1920142188" sldId="440"/>
        </pc:sldMkLst>
      </pc:sldChg>
      <pc:sldChg chg="modNotesTx">
        <pc:chgData name="Rikke Staun" userId="37a082e8-0907-44cf-8d52-f6e3039af8d1" providerId="ADAL" clId="{51FD9533-F063-4661-921F-E5992F606DA5}" dt="2020-03-11T19:20:35.124" v="387" actId="113"/>
        <pc:sldMkLst>
          <pc:docMk/>
          <pc:sldMk cId="2370183838" sldId="445"/>
        </pc:sldMkLst>
      </pc:sldChg>
      <pc:sldChg chg="modSp modNotesTx">
        <pc:chgData name="Rikke Staun" userId="37a082e8-0907-44cf-8d52-f6e3039af8d1" providerId="ADAL" clId="{51FD9533-F063-4661-921F-E5992F606DA5}" dt="2020-03-11T19:25:46.014" v="421" actId="6549"/>
        <pc:sldMkLst>
          <pc:docMk/>
          <pc:sldMk cId="1814970449" sldId="446"/>
        </pc:sldMkLst>
        <pc:spChg chg="mod">
          <ac:chgData name="Rikke Staun" userId="37a082e8-0907-44cf-8d52-f6e3039af8d1" providerId="ADAL" clId="{51FD9533-F063-4661-921F-E5992F606DA5}" dt="2020-03-11T19:25:36.050" v="411" actId="20577"/>
          <ac:spMkLst>
            <pc:docMk/>
            <pc:sldMk cId="1814970449" sldId="446"/>
            <ac:spMk id="5" creationId="{F33B6A2F-C75C-4D00-A7E7-26502A426C54}"/>
          </ac:spMkLst>
        </pc:spChg>
      </pc:sldChg>
      <pc:sldChg chg="modSp modNotesTx">
        <pc:chgData name="Rikke Staun" userId="37a082e8-0907-44cf-8d52-f6e3039af8d1" providerId="ADAL" clId="{51FD9533-F063-4661-921F-E5992F606DA5}" dt="2020-03-11T19:41:04.520" v="1074" actId="20577"/>
        <pc:sldMkLst>
          <pc:docMk/>
          <pc:sldMk cId="578393773" sldId="447"/>
        </pc:sldMkLst>
        <pc:spChg chg="mod">
          <ac:chgData name="Rikke Staun" userId="37a082e8-0907-44cf-8d52-f6e3039af8d1" providerId="ADAL" clId="{51FD9533-F063-4661-921F-E5992F606DA5}" dt="2020-03-11T19:27:45.816" v="440" actId="20577"/>
          <ac:spMkLst>
            <pc:docMk/>
            <pc:sldMk cId="578393773" sldId="447"/>
            <ac:spMk id="2" creationId="{BCC4443B-71F7-4311-AD7B-C35B681BBF25}"/>
          </ac:spMkLst>
        </pc:spChg>
      </pc:sldChg>
      <pc:sldChg chg="del">
        <pc:chgData name="Rikke Staun" userId="37a082e8-0907-44cf-8d52-f6e3039af8d1" providerId="ADAL" clId="{51FD9533-F063-4661-921F-E5992F606DA5}" dt="2020-03-11T19:48:29.391" v="1076" actId="47"/>
        <pc:sldMkLst>
          <pc:docMk/>
          <pc:sldMk cId="3493820485" sldId="451"/>
        </pc:sldMkLst>
      </pc:sldChg>
      <pc:sldChg chg="ord">
        <pc:chgData name="Rikke Staun" userId="37a082e8-0907-44cf-8d52-f6e3039af8d1" providerId="ADAL" clId="{51FD9533-F063-4661-921F-E5992F606DA5}" dt="2020-03-11T19:02:43.500" v="359"/>
        <pc:sldMkLst>
          <pc:docMk/>
          <pc:sldMk cId="4075729656" sldId="452"/>
        </pc:sldMkLst>
      </pc:sldChg>
      <pc:sldChg chg="ord">
        <pc:chgData name="Rikke Staun" userId="37a082e8-0907-44cf-8d52-f6e3039af8d1" providerId="ADAL" clId="{51FD9533-F063-4661-921F-E5992F606DA5}" dt="2020-03-11T19:02:17.545" v="357"/>
        <pc:sldMkLst>
          <pc:docMk/>
          <pc:sldMk cId="1401994761" sldId="453"/>
        </pc:sldMkLst>
      </pc:sldChg>
      <pc:sldChg chg="ord">
        <pc:chgData name="Rikke Staun" userId="37a082e8-0907-44cf-8d52-f6e3039af8d1" providerId="ADAL" clId="{51FD9533-F063-4661-921F-E5992F606DA5}" dt="2020-03-11T19:02:17.545" v="357"/>
        <pc:sldMkLst>
          <pc:docMk/>
          <pc:sldMk cId="1909320308" sldId="454"/>
        </pc:sldMkLst>
      </pc:sldChg>
      <pc:sldChg chg="ord">
        <pc:chgData name="Rikke Staun" userId="37a082e8-0907-44cf-8d52-f6e3039af8d1" providerId="ADAL" clId="{51FD9533-F063-4661-921F-E5992F606DA5}" dt="2020-03-11T19:02:17.545" v="357"/>
        <pc:sldMkLst>
          <pc:docMk/>
          <pc:sldMk cId="2224368415" sldId="455"/>
        </pc:sldMkLst>
      </pc:sldChg>
      <pc:sldChg chg="ord">
        <pc:chgData name="Rikke Staun" userId="37a082e8-0907-44cf-8d52-f6e3039af8d1" providerId="ADAL" clId="{51FD9533-F063-4661-921F-E5992F606DA5}" dt="2020-03-11T19:02:17.545" v="357"/>
        <pc:sldMkLst>
          <pc:docMk/>
          <pc:sldMk cId="1480869676" sldId="456"/>
        </pc:sldMkLst>
      </pc:sldChg>
      <pc:sldChg chg="addSp delSp modSp add mod ord setBg setClrOvrMap modNotesTx">
        <pc:chgData name="Rikke Staun" userId="37a082e8-0907-44cf-8d52-f6e3039af8d1" providerId="ADAL" clId="{51FD9533-F063-4661-921F-E5992F606DA5}" dt="2020-03-11T19:01:13.245" v="303" actId="20577"/>
        <pc:sldMkLst>
          <pc:docMk/>
          <pc:sldMk cId="1969782454" sldId="457"/>
        </pc:sldMkLst>
        <pc:spChg chg="mod">
          <ac:chgData name="Rikke Staun" userId="37a082e8-0907-44cf-8d52-f6e3039af8d1" providerId="ADAL" clId="{51FD9533-F063-4661-921F-E5992F606DA5}" dt="2020-03-11T19:01:13.245" v="303" actId="20577"/>
          <ac:spMkLst>
            <pc:docMk/>
            <pc:sldMk cId="1969782454" sldId="457"/>
            <ac:spMk id="2" creationId="{F8887C20-DB40-46F9-8EAC-35B249F9A05A}"/>
          </ac:spMkLst>
        </pc:spChg>
        <pc:spChg chg="del">
          <ac:chgData name="Rikke Staun" userId="37a082e8-0907-44cf-8d52-f6e3039af8d1" providerId="ADAL" clId="{51FD9533-F063-4661-921F-E5992F606DA5}" dt="2020-03-11T18:58:01.830" v="4" actId="478"/>
          <ac:spMkLst>
            <pc:docMk/>
            <pc:sldMk cId="1969782454" sldId="457"/>
            <ac:spMk id="3" creationId="{9214C061-5F7C-4025-8936-EF45F4659B28}"/>
          </ac:spMkLst>
        </pc:spChg>
        <pc:spChg chg="mod">
          <ac:chgData name="Rikke Staun" userId="37a082e8-0907-44cf-8d52-f6e3039af8d1" providerId="ADAL" clId="{51FD9533-F063-4661-921F-E5992F606DA5}" dt="2020-03-11T18:58:16.049" v="14" actId="26606"/>
          <ac:spMkLst>
            <pc:docMk/>
            <pc:sldMk cId="1969782454" sldId="457"/>
            <ac:spMk id="4" creationId="{D8663EF5-31CE-4E33-AA72-177DF2FC3717}"/>
          </ac:spMkLst>
        </pc:spChg>
        <pc:spChg chg="add">
          <ac:chgData name="Rikke Staun" userId="37a082e8-0907-44cf-8d52-f6e3039af8d1" providerId="ADAL" clId="{51FD9533-F063-4661-921F-E5992F606DA5}" dt="2020-03-11T18:58:16.049" v="14" actId="26606"/>
          <ac:spMkLst>
            <pc:docMk/>
            <pc:sldMk cId="1969782454" sldId="457"/>
            <ac:spMk id="71" creationId="{71B2258F-86CA-4D4D-8270-BC05FCDEBFB3}"/>
          </ac:spMkLst>
        </pc:spChg>
        <pc:picChg chg="add mod ord">
          <ac:chgData name="Rikke Staun" userId="37a082e8-0907-44cf-8d52-f6e3039af8d1" providerId="ADAL" clId="{51FD9533-F063-4661-921F-E5992F606DA5}" dt="2020-03-11T18:58:16.049" v="14" actId="26606"/>
          <ac:picMkLst>
            <pc:docMk/>
            <pc:sldMk cId="1969782454" sldId="457"/>
            <ac:picMk id="1026" creationId="{82C97F57-FA1C-4DAE-8AE9-006908633A81}"/>
          </ac:picMkLst>
        </pc:picChg>
      </pc:sldChg>
      <pc:sldChg chg="delSp modSp add modNotesTx">
        <pc:chgData name="Rikke Staun" userId="37a082e8-0907-44cf-8d52-f6e3039af8d1" providerId="ADAL" clId="{51FD9533-F063-4661-921F-E5992F606DA5}" dt="2020-03-11T19:42:37.895" v="1075" actId="478"/>
        <pc:sldMkLst>
          <pc:docMk/>
          <pc:sldMk cId="2517348454" sldId="458"/>
        </pc:sldMkLst>
        <pc:spChg chg="mod">
          <ac:chgData name="Rikke Staun" userId="37a082e8-0907-44cf-8d52-f6e3039af8d1" providerId="ADAL" clId="{51FD9533-F063-4661-921F-E5992F606DA5}" dt="2020-03-11T19:36:58.752" v="500" actId="20577"/>
          <ac:spMkLst>
            <pc:docMk/>
            <pc:sldMk cId="2517348454" sldId="458"/>
            <ac:spMk id="2" creationId="{38FC4FFF-4F7D-4F70-9457-D65E6964A00E}"/>
          </ac:spMkLst>
        </pc:spChg>
        <pc:spChg chg="del">
          <ac:chgData name="Rikke Staun" userId="37a082e8-0907-44cf-8d52-f6e3039af8d1" providerId="ADAL" clId="{51FD9533-F063-4661-921F-E5992F606DA5}" dt="2020-03-11T19:42:37.895" v="1075" actId="478"/>
          <ac:spMkLst>
            <pc:docMk/>
            <pc:sldMk cId="2517348454" sldId="458"/>
            <ac:spMk id="3" creationId="{8EE778B2-2F6A-4266-9C6D-21463BF77A00}"/>
          </ac:spMkLst>
        </pc:spChg>
      </pc:sldChg>
    </pc:docChg>
  </pc:docChgLst>
  <pc:docChgLst>
    <pc:chgData name="Rikke Staun" userId="37a082e8-0907-44cf-8d52-f6e3039af8d1" providerId="ADAL" clId="{E89BB58A-374B-4BC0-82E7-92CDEF12F2F4}"/>
    <pc:docChg chg="undo custSel mod addSld delSld modSld sldOrd addMainMaster delMainMaster">
      <pc:chgData name="Rikke Staun" userId="37a082e8-0907-44cf-8d52-f6e3039af8d1" providerId="ADAL" clId="{E89BB58A-374B-4BC0-82E7-92CDEF12F2F4}" dt="2019-07-02T12:25:28.478" v="236"/>
      <pc:docMkLst>
        <pc:docMk/>
      </pc:docMkLst>
      <pc:sldChg chg="add">
        <pc:chgData name="Rikke Staun" userId="37a082e8-0907-44cf-8d52-f6e3039af8d1" providerId="ADAL" clId="{E89BB58A-374B-4BC0-82E7-92CDEF12F2F4}" dt="2019-07-02T09:16:57.436" v="113"/>
        <pc:sldMkLst>
          <pc:docMk/>
          <pc:sldMk cId="4052162448" sldId="357"/>
        </pc:sldMkLst>
      </pc:sldChg>
      <pc:sldChg chg="delSp modSp add del">
        <pc:chgData name="Rikke Staun" userId="37a082e8-0907-44cf-8d52-f6e3039af8d1" providerId="ADAL" clId="{E89BB58A-374B-4BC0-82E7-92CDEF12F2F4}" dt="2019-07-02T09:19:09.332" v="235" actId="20577"/>
        <pc:sldMkLst>
          <pc:docMk/>
          <pc:sldMk cId="1091830679" sldId="408"/>
        </pc:sldMkLst>
        <pc:spChg chg="mod">
          <ac:chgData name="Rikke Staun" userId="37a082e8-0907-44cf-8d52-f6e3039af8d1" providerId="ADAL" clId="{E89BB58A-374B-4BC0-82E7-92CDEF12F2F4}" dt="2019-07-02T09:19:09.332" v="235" actId="20577"/>
          <ac:spMkLst>
            <pc:docMk/>
            <pc:sldMk cId="1091830679" sldId="408"/>
            <ac:spMk id="4" creationId="{C6101F50-BA8A-409F-ABDB-83D78A88DF9C}"/>
          </ac:spMkLst>
        </pc:spChg>
        <pc:picChg chg="del">
          <ac:chgData name="Rikke Staun" userId="37a082e8-0907-44cf-8d52-f6e3039af8d1" providerId="ADAL" clId="{E89BB58A-374B-4BC0-82E7-92CDEF12F2F4}" dt="2019-07-02T09:18:43.971" v="220" actId="478"/>
          <ac:picMkLst>
            <pc:docMk/>
            <pc:sldMk cId="1091830679" sldId="408"/>
            <ac:picMk id="3" creationId="{8266B742-927F-4B65-A6B6-595B76D27FE5}"/>
          </ac:picMkLst>
        </pc:picChg>
      </pc:sldChg>
      <pc:sldChg chg="add del">
        <pc:chgData name="Rikke Staun" userId="37a082e8-0907-44cf-8d52-f6e3039af8d1" providerId="ADAL" clId="{E89BB58A-374B-4BC0-82E7-92CDEF12F2F4}" dt="2019-07-02T09:16:22.944" v="75" actId="2696"/>
        <pc:sldMkLst>
          <pc:docMk/>
          <pc:sldMk cId="1062163895" sldId="409"/>
        </pc:sldMkLst>
      </pc:sldChg>
      <pc:sldMasterChg chg="addSldLayout delSldLayout">
        <pc:chgData name="Rikke Staun" userId="37a082e8-0907-44cf-8d52-f6e3039af8d1" providerId="ADAL" clId="{E89BB58A-374B-4BC0-82E7-92CDEF12F2F4}" dt="2019-07-02T09:16:27.723" v="110" actId="2696"/>
        <pc:sldMasterMkLst>
          <pc:docMk/>
          <pc:sldMasterMk cId="1899358050" sldId="2147483660"/>
        </pc:sldMasterMkLst>
      </pc:sldMasterChg>
      <pc:sldMasterChg chg="add del addSldLayout delSldLayout">
        <pc:chgData name="Rikke Staun" userId="37a082e8-0907-44cf-8d52-f6e3039af8d1" providerId="ADAL" clId="{E89BB58A-374B-4BC0-82E7-92CDEF12F2F4}" dt="2019-07-02T09:16:27.675" v="91" actId="2696"/>
        <pc:sldMasterMkLst>
          <pc:docMk/>
          <pc:sldMasterMk cId="1899358050" sldId="2147483672"/>
        </pc:sldMasterMkLst>
      </pc:sldMasterChg>
    </pc:docChg>
  </pc:docChgLst>
  <pc:docChgLst>
    <pc:chgData name="Rikke Staun" userId="37a082e8-0907-44cf-8d52-f6e3039af8d1" providerId="ADAL" clId="{443E298A-7BD6-4A9D-8FAD-47390DE0AC63}"/>
    <pc:docChg chg="modSld">
      <pc:chgData name="Rikke Staun" userId="37a082e8-0907-44cf-8d52-f6e3039af8d1" providerId="ADAL" clId="{443E298A-7BD6-4A9D-8FAD-47390DE0AC63}" dt="2021-03-03T08:08:04.707" v="0" actId="729"/>
      <pc:docMkLst>
        <pc:docMk/>
      </pc:docMkLst>
      <pc:sldChg chg="mod modShow">
        <pc:chgData name="Rikke Staun" userId="37a082e8-0907-44cf-8d52-f6e3039af8d1" providerId="ADAL" clId="{443E298A-7BD6-4A9D-8FAD-47390DE0AC63}" dt="2021-03-03T08:08:04.707" v="0" actId="729"/>
        <pc:sldMkLst>
          <pc:docMk/>
          <pc:sldMk cId="1860584675" sldId="443"/>
        </pc:sldMkLst>
      </pc:sldChg>
    </pc:docChg>
  </pc:docChgLst>
  <pc:docChgLst>
    <pc:chgData name="Rikke Staun" userId="37a082e8-0907-44cf-8d52-f6e3039af8d1" providerId="ADAL" clId="{4AC5924F-3BC8-4C9C-953F-ECF772231A64}"/>
    <pc:docChg chg="custSel delSld modSld">
      <pc:chgData name="Rikke Staun" userId="37a082e8-0907-44cf-8d52-f6e3039af8d1" providerId="ADAL" clId="{4AC5924F-3BC8-4C9C-953F-ECF772231A64}" dt="2019-06-25T09:19:32.599" v="325" actId="790"/>
      <pc:docMkLst>
        <pc:docMk/>
      </pc:docMkLst>
    </pc:docChg>
  </pc:docChgLst>
  <pc:docChgLst>
    <pc:chgData name="Rikke Staun" userId="37a082e8-0907-44cf-8d52-f6e3039af8d1" providerId="ADAL" clId="{6E3EA4E2-F485-4D19-9E48-EACE896B0E1A}"/>
    <pc:docChg chg="undo redo custSel mod addSld delSld modSld sldOrd addMainMaster delMainMaster">
      <pc:chgData name="Rikke Staun" userId="37a082e8-0907-44cf-8d52-f6e3039af8d1" providerId="ADAL" clId="{6E3EA4E2-F485-4D19-9E48-EACE896B0E1A}" dt="2019-07-02T09:09:13.637" v="589" actId="1076"/>
      <pc:docMkLst>
        <pc:docMk/>
      </pc:docMkLst>
      <pc:sldChg chg="delSp modSp add">
        <pc:chgData name="Rikke Staun" userId="37a082e8-0907-44cf-8d52-f6e3039af8d1" providerId="ADAL" clId="{6E3EA4E2-F485-4D19-9E48-EACE896B0E1A}" dt="2019-07-02T07:10:39.948" v="104" actId="478"/>
        <pc:sldMkLst>
          <pc:docMk/>
          <pc:sldMk cId="1091830679" sldId="408"/>
        </pc:sldMkLst>
        <pc:spChg chg="mod">
          <ac:chgData name="Rikke Staun" userId="37a082e8-0907-44cf-8d52-f6e3039af8d1" providerId="ADAL" clId="{6E3EA4E2-F485-4D19-9E48-EACE896B0E1A}" dt="2019-07-02T07:10:32.424" v="102" actId="27636"/>
          <ac:spMkLst>
            <pc:docMk/>
            <pc:sldMk cId="1091830679" sldId="408"/>
            <ac:spMk id="4" creationId="{C6101F50-BA8A-409F-ABDB-83D78A88DF9C}"/>
          </ac:spMkLst>
        </pc:spChg>
        <pc:spChg chg="del mod">
          <ac:chgData name="Rikke Staun" userId="37a082e8-0907-44cf-8d52-f6e3039af8d1" providerId="ADAL" clId="{6E3EA4E2-F485-4D19-9E48-EACE896B0E1A}" dt="2019-07-02T07:10:39.948" v="104" actId="478"/>
          <ac:spMkLst>
            <pc:docMk/>
            <pc:sldMk cId="1091830679" sldId="408"/>
            <ac:spMk id="5" creationId="{3D4CB49A-0642-4525-9D42-A2DFC8CC5FAE}"/>
          </ac:spMkLst>
        </pc:spChg>
      </pc:sldChg>
      <pc:sldChg chg="modSp add ord">
        <pc:chgData name="Rikke Staun" userId="37a082e8-0907-44cf-8d52-f6e3039af8d1" providerId="ADAL" clId="{6E3EA4E2-F485-4D19-9E48-EACE896B0E1A}" dt="2019-07-02T07:16:12.738" v="219" actId="403"/>
        <pc:sldMkLst>
          <pc:docMk/>
          <pc:sldMk cId="1062163895" sldId="409"/>
        </pc:sldMkLst>
        <pc:spChg chg="mod">
          <ac:chgData name="Rikke Staun" userId="37a082e8-0907-44cf-8d52-f6e3039af8d1" providerId="ADAL" clId="{6E3EA4E2-F485-4D19-9E48-EACE896B0E1A}" dt="2019-07-02T07:16:12.738" v="219" actId="403"/>
          <ac:spMkLst>
            <pc:docMk/>
            <pc:sldMk cId="1062163895" sldId="409"/>
            <ac:spMk id="3" creationId="{00000000-0000-0000-0000-000000000000}"/>
          </ac:spMkLst>
        </pc:spChg>
      </pc:sldChg>
      <pc:sldMasterChg chg="add addSldLayout">
        <pc:chgData name="Rikke Staun" userId="37a082e8-0907-44cf-8d52-f6e3039af8d1" providerId="ADAL" clId="{6E3EA4E2-F485-4D19-9E48-EACE896B0E1A}" dt="2019-07-01T11:59:00.001" v="71" actId="27028"/>
        <pc:sldMasterMkLst>
          <pc:docMk/>
          <pc:sldMasterMk cId="1899358050" sldId="2147483660"/>
        </pc:sldMasterMkLst>
        <pc:sldLayoutChg chg="add">
          <pc:chgData name="Rikke Staun" userId="37a082e8-0907-44cf-8d52-f6e3039af8d1" providerId="ADAL" clId="{6E3EA4E2-F485-4D19-9E48-EACE896B0E1A}" dt="2019-07-01T11:58:25.986" v="57" actId="27028"/>
          <pc:sldLayoutMkLst>
            <pc:docMk/>
            <pc:sldMasterMk cId="1899358050" sldId="2147483660"/>
            <pc:sldLayoutMk cId="2314671300" sldId="2147483661"/>
          </pc:sldLayoutMkLst>
        </pc:sldLayoutChg>
        <pc:sldLayoutChg chg="add">
          <pc:chgData name="Rikke Staun" userId="37a082e8-0907-44cf-8d52-f6e3039af8d1" providerId="ADAL" clId="{6E3EA4E2-F485-4D19-9E48-EACE896B0E1A}" dt="2019-07-01T11:58:27.602" v="59" actId="27028"/>
          <pc:sldLayoutMkLst>
            <pc:docMk/>
            <pc:sldMasterMk cId="1899358050" sldId="2147483660"/>
            <pc:sldLayoutMk cId="2876082049" sldId="2147483662"/>
          </pc:sldLayoutMkLst>
        </pc:sldLayoutChg>
      </pc:sldMasterChg>
      <pc:sldMasterChg chg="delSldLayout">
        <pc:chgData name="Rikke Staun" userId="37a082e8-0907-44cf-8d52-f6e3039af8d1" providerId="ADAL" clId="{6E3EA4E2-F485-4D19-9E48-EACE896B0E1A}" dt="2019-07-02T07:24:15.884" v="535" actId="2696"/>
        <pc:sldMasterMkLst>
          <pc:docMk/>
          <pc:sldMasterMk cId="1899358050" sldId="2147483672"/>
        </pc:sldMasterMkLst>
      </pc:sldMasterChg>
    </pc:docChg>
  </pc:docChgLst>
  <pc:docChgLst>
    <pc:chgData name="Rikke Staun" userId="37a082e8-0907-44cf-8d52-f6e3039af8d1" providerId="ADAL" clId="{A8F6946E-4FD8-43FE-B3F8-81CD106CDD5C}"/>
    <pc:docChg chg="undo redo custSel addSld delSld modSld sldOrd addMainMaster delMainMaster modMainMaster">
      <pc:chgData name="Rikke Staun" userId="37a082e8-0907-44cf-8d52-f6e3039af8d1" providerId="ADAL" clId="{A8F6946E-4FD8-43FE-B3F8-81CD106CDD5C}" dt="2021-06-14T13:03:32.269" v="37343" actId="20577"/>
      <pc:docMkLst>
        <pc:docMk/>
      </pc:docMkLst>
      <pc:sldChg chg="add del">
        <pc:chgData name="Rikke Staun" userId="37a082e8-0907-44cf-8d52-f6e3039af8d1" providerId="ADAL" clId="{A8F6946E-4FD8-43FE-B3F8-81CD106CDD5C}" dt="2021-06-14T10:26:17.035" v="30886" actId="47"/>
        <pc:sldMkLst>
          <pc:docMk/>
          <pc:sldMk cId="562363687" sldId="256"/>
        </pc:sldMkLst>
      </pc:sldChg>
      <pc:sldChg chg="delSp modSp del mod delDesignElem modNotesTx">
        <pc:chgData name="Rikke Staun" userId="37a082e8-0907-44cf-8d52-f6e3039af8d1" providerId="ADAL" clId="{A8F6946E-4FD8-43FE-B3F8-81CD106CDD5C}" dt="2021-06-10T08:24:41.005" v="7" actId="47"/>
        <pc:sldMkLst>
          <pc:docMk/>
          <pc:sldMk cId="1091830679" sldId="408"/>
        </pc:sldMkLst>
        <pc:spChg chg="mod">
          <ac:chgData name="Rikke Staun" userId="37a082e8-0907-44cf-8d52-f6e3039af8d1" providerId="ADAL" clId="{A8F6946E-4FD8-43FE-B3F8-81CD106CDD5C}" dt="2021-06-10T08:24:32.022" v="5"/>
          <ac:spMkLst>
            <pc:docMk/>
            <pc:sldMk cId="1091830679" sldId="408"/>
            <ac:spMk id="2" creationId="{9758998F-2CC6-48F7-BB60-7202FB4773F7}"/>
          </ac:spMkLst>
        </pc:spChg>
        <pc:spChg chg="del">
          <ac:chgData name="Rikke Staun" userId="37a082e8-0907-44cf-8d52-f6e3039af8d1" providerId="ADAL" clId="{A8F6946E-4FD8-43FE-B3F8-81CD106CDD5C}" dt="2021-06-10T08:24:24.653" v="4"/>
          <ac:spMkLst>
            <pc:docMk/>
            <pc:sldMk cId="1091830679" sldId="408"/>
            <ac:spMk id="76" creationId="{71B2258F-86CA-4D4D-8270-BC05FCDEBFB3}"/>
          </ac:spMkLst>
        </pc:spChg>
        <pc:picChg chg="del">
          <ac:chgData name="Rikke Staun" userId="37a082e8-0907-44cf-8d52-f6e3039af8d1" providerId="ADAL" clId="{A8F6946E-4FD8-43FE-B3F8-81CD106CDD5C}" dt="2021-06-10T08:24:13.899" v="1" actId="478"/>
          <ac:picMkLst>
            <pc:docMk/>
            <pc:sldMk cId="1091830679" sldId="408"/>
            <ac:picMk id="5" creationId="{06DDBA29-8BB5-4FFA-9407-48B78CF040D3}"/>
          </ac:picMkLst>
        </pc:picChg>
      </pc:sldChg>
      <pc:sldChg chg="addSp delSp modSp new add del mod setBg modClrScheme addAnim delAnim modAnim setClrOvrMap delDesignElem chgLayout">
        <pc:chgData name="Rikke Staun" userId="37a082e8-0907-44cf-8d52-f6e3039af8d1" providerId="ADAL" clId="{A8F6946E-4FD8-43FE-B3F8-81CD106CDD5C}" dt="2021-06-14T10:24:05.510" v="30879" actId="47"/>
        <pc:sldMkLst>
          <pc:docMk/>
          <pc:sldMk cId="755238396" sldId="409"/>
        </pc:sldMkLst>
        <pc:spChg chg="del mod ord">
          <ac:chgData name="Rikke Staun" userId="37a082e8-0907-44cf-8d52-f6e3039af8d1" providerId="ADAL" clId="{A8F6946E-4FD8-43FE-B3F8-81CD106CDD5C}" dt="2021-06-10T08:24:50.874" v="9" actId="700"/>
          <ac:spMkLst>
            <pc:docMk/>
            <pc:sldMk cId="755238396" sldId="409"/>
            <ac:spMk id="2" creationId="{927CD6B3-0EC8-4380-8AEE-7565C684A0E4}"/>
          </ac:spMkLst>
        </pc:spChg>
        <pc:spChg chg="add del mod">
          <ac:chgData name="Rikke Staun" userId="37a082e8-0907-44cf-8d52-f6e3039af8d1" providerId="ADAL" clId="{A8F6946E-4FD8-43FE-B3F8-81CD106CDD5C}" dt="2021-06-14T10:23:06.404" v="30876" actId="21"/>
          <ac:spMkLst>
            <pc:docMk/>
            <pc:sldMk cId="755238396" sldId="409"/>
            <ac:spMk id="3" creationId="{3540025D-5D5D-4ACC-90D8-6E92FE007312}"/>
          </ac:spMkLst>
        </pc:spChg>
        <pc:spChg chg="del mod ord">
          <ac:chgData name="Rikke Staun" userId="37a082e8-0907-44cf-8d52-f6e3039af8d1" providerId="ADAL" clId="{A8F6946E-4FD8-43FE-B3F8-81CD106CDD5C}" dt="2021-06-10T08:24:50.874" v="9" actId="700"/>
          <ac:spMkLst>
            <pc:docMk/>
            <pc:sldMk cId="755238396" sldId="409"/>
            <ac:spMk id="3" creationId="{6FC35162-051F-450A-9116-AEB8A7CB07A8}"/>
          </ac:spMkLst>
        </pc:spChg>
        <pc:spChg chg="mod ord">
          <ac:chgData name="Rikke Staun" userId="37a082e8-0907-44cf-8d52-f6e3039af8d1" providerId="ADAL" clId="{A8F6946E-4FD8-43FE-B3F8-81CD106CDD5C}" dt="2021-06-10T21:04:25.105" v="14718"/>
          <ac:spMkLst>
            <pc:docMk/>
            <pc:sldMk cId="755238396" sldId="409"/>
            <ac:spMk id="4" creationId="{651088B3-0F81-4B4F-8123-90DB465F1B0A}"/>
          </ac:spMkLst>
        </pc:spChg>
        <pc:spChg chg="add mod ord">
          <ac:chgData name="Rikke Staun" userId="37a082e8-0907-44cf-8d52-f6e3039af8d1" providerId="ADAL" clId="{A8F6946E-4FD8-43FE-B3F8-81CD106CDD5C}" dt="2021-06-14T10:22:21.947" v="30865" actId="21"/>
          <ac:spMkLst>
            <pc:docMk/>
            <pc:sldMk cId="755238396" sldId="409"/>
            <ac:spMk id="5" creationId="{5FBC8973-8601-4D24-8F4F-917F891A41C8}"/>
          </ac:spMkLst>
        </pc:spChg>
        <pc:spChg chg="add del mod ord">
          <ac:chgData name="Rikke Staun" userId="37a082e8-0907-44cf-8d52-f6e3039af8d1" providerId="ADAL" clId="{A8F6946E-4FD8-43FE-B3F8-81CD106CDD5C}" dt="2021-06-14T10:23:06.404" v="30876" actId="21"/>
          <ac:spMkLst>
            <pc:docMk/>
            <pc:sldMk cId="755238396" sldId="409"/>
            <ac:spMk id="6" creationId="{D849EC9C-29F4-492D-B265-A01CA3BC6195}"/>
          </ac:spMkLst>
        </pc:spChg>
        <pc:spChg chg="add del">
          <ac:chgData name="Rikke Staun" userId="37a082e8-0907-44cf-8d52-f6e3039af8d1" providerId="ADAL" clId="{A8F6946E-4FD8-43FE-B3F8-81CD106CDD5C}" dt="2021-06-10T08:29:33.549" v="121" actId="26606"/>
          <ac:spMkLst>
            <pc:docMk/>
            <pc:sldMk cId="755238396" sldId="409"/>
            <ac:spMk id="13" creationId="{0671A8AE-40A1-4631-A6B8-581AFF065482}"/>
          </ac:spMkLst>
        </pc:spChg>
        <pc:spChg chg="add del">
          <ac:chgData name="Rikke Staun" userId="37a082e8-0907-44cf-8d52-f6e3039af8d1" providerId="ADAL" clId="{A8F6946E-4FD8-43FE-B3F8-81CD106CDD5C}" dt="2021-06-10T08:29:33.549" v="121" actId="26606"/>
          <ac:spMkLst>
            <pc:docMk/>
            <pc:sldMk cId="755238396" sldId="409"/>
            <ac:spMk id="15" creationId="{AB58EF07-17C2-48CF-ABB0-EEF1F17CB8F0}"/>
          </ac:spMkLst>
        </pc:spChg>
        <pc:spChg chg="add del">
          <ac:chgData name="Rikke Staun" userId="37a082e8-0907-44cf-8d52-f6e3039af8d1" providerId="ADAL" clId="{A8F6946E-4FD8-43FE-B3F8-81CD106CDD5C}" dt="2021-06-10T08:29:33.549" v="121" actId="26606"/>
          <ac:spMkLst>
            <pc:docMk/>
            <pc:sldMk cId="755238396" sldId="409"/>
            <ac:spMk id="17" creationId="{AF2F604E-43BE-4DC3-B983-E071523364F8}"/>
          </ac:spMkLst>
        </pc:spChg>
        <pc:spChg chg="add del">
          <ac:chgData name="Rikke Staun" userId="37a082e8-0907-44cf-8d52-f6e3039af8d1" providerId="ADAL" clId="{A8F6946E-4FD8-43FE-B3F8-81CD106CDD5C}" dt="2021-06-10T08:29:33.549" v="121" actId="26606"/>
          <ac:spMkLst>
            <pc:docMk/>
            <pc:sldMk cId="755238396" sldId="409"/>
            <ac:spMk id="19" creationId="{08C9B587-E65E-4B52-B37C-ABEBB6E87928}"/>
          </ac:spMkLst>
        </pc:spChg>
        <pc:spChg chg="add del">
          <ac:chgData name="Rikke Staun" userId="37a082e8-0907-44cf-8d52-f6e3039af8d1" providerId="ADAL" clId="{A8F6946E-4FD8-43FE-B3F8-81CD106CDD5C}" dt="2021-06-10T20:56:48.693" v="14599" actId="26606"/>
          <ac:spMkLst>
            <pc:docMk/>
            <pc:sldMk cId="755238396" sldId="409"/>
            <ac:spMk id="21" creationId="{E91DC736-0EF8-4F87-9146-EBF1D2EE4D3D}"/>
          </ac:spMkLst>
        </pc:spChg>
        <pc:spChg chg="add del">
          <ac:chgData name="Rikke Staun" userId="37a082e8-0907-44cf-8d52-f6e3039af8d1" providerId="ADAL" clId="{A8F6946E-4FD8-43FE-B3F8-81CD106CDD5C}" dt="2021-06-10T20:56:48.693" v="14599" actId="26606"/>
          <ac:spMkLst>
            <pc:docMk/>
            <pc:sldMk cId="755238396" sldId="409"/>
            <ac:spMk id="22" creationId="{097CD68E-23E3-4007-8847-CD0944C4F7BE}"/>
          </ac:spMkLst>
        </pc:spChg>
        <pc:spChg chg="add del">
          <ac:chgData name="Rikke Staun" userId="37a082e8-0907-44cf-8d52-f6e3039af8d1" providerId="ADAL" clId="{A8F6946E-4FD8-43FE-B3F8-81CD106CDD5C}" dt="2021-06-10T20:56:48.693" v="14599" actId="26606"/>
          <ac:spMkLst>
            <pc:docMk/>
            <pc:sldMk cId="755238396" sldId="409"/>
            <ac:spMk id="23" creationId="{AF2F604E-43BE-4DC3-B983-E071523364F8}"/>
          </ac:spMkLst>
        </pc:spChg>
        <pc:spChg chg="add del">
          <ac:chgData name="Rikke Staun" userId="37a082e8-0907-44cf-8d52-f6e3039af8d1" providerId="ADAL" clId="{A8F6946E-4FD8-43FE-B3F8-81CD106CDD5C}" dt="2021-06-10T20:56:48.693" v="14599" actId="26606"/>
          <ac:spMkLst>
            <pc:docMk/>
            <pc:sldMk cId="755238396" sldId="409"/>
            <ac:spMk id="24" creationId="{08C9B587-E65E-4B52-B37C-ABEBB6E87928}"/>
          </ac:spMkLst>
        </pc:spChg>
        <pc:spChg chg="add del">
          <ac:chgData name="Rikke Staun" userId="37a082e8-0907-44cf-8d52-f6e3039af8d1" providerId="ADAL" clId="{A8F6946E-4FD8-43FE-B3F8-81CD106CDD5C}" dt="2021-06-10T21:04:25.105" v="14718"/>
          <ac:spMkLst>
            <pc:docMk/>
            <pc:sldMk cId="755238396" sldId="409"/>
            <ac:spMk id="29" creationId="{71B2258F-86CA-4D4D-8270-BC05FCDEBFB3}"/>
          </ac:spMkLst>
        </pc:spChg>
        <pc:picChg chg="add del mod">
          <ac:chgData name="Rikke Staun" userId="37a082e8-0907-44cf-8d52-f6e3039af8d1" providerId="ADAL" clId="{A8F6946E-4FD8-43FE-B3F8-81CD106CDD5C}" dt="2021-06-10T18:59:50.775" v="14579" actId="21"/>
          <ac:picMkLst>
            <pc:docMk/>
            <pc:sldMk cId="755238396" sldId="409"/>
            <ac:picMk id="3" creationId="{93046556-EC6D-4B40-B4E2-42AF2CF9040D}"/>
          </ac:picMkLst>
        </pc:picChg>
        <pc:picChg chg="add del mod ord">
          <ac:chgData name="Rikke Staun" userId="37a082e8-0907-44cf-8d52-f6e3039af8d1" providerId="ADAL" clId="{A8F6946E-4FD8-43FE-B3F8-81CD106CDD5C}" dt="2021-06-14T10:22:08.976" v="30863" actId="478"/>
          <ac:picMkLst>
            <pc:docMk/>
            <pc:sldMk cId="755238396" sldId="409"/>
            <ac:picMk id="8" creationId="{C1C12ACD-DD3F-45C7-989F-22A75F3472A8}"/>
          </ac:picMkLst>
        </pc:picChg>
      </pc:sldChg>
      <pc:sldChg chg="del">
        <pc:chgData name="Rikke Staun" userId="37a082e8-0907-44cf-8d52-f6e3039af8d1" providerId="ADAL" clId="{A8F6946E-4FD8-43FE-B3F8-81CD106CDD5C}" dt="2021-06-10T08:24:11.248" v="0" actId="47"/>
        <pc:sldMkLst>
          <pc:docMk/>
          <pc:sldMk cId="1062163895" sldId="409"/>
        </pc:sldMkLst>
      </pc:sldChg>
      <pc:sldChg chg="addSp delSp modSp new mod setBg setClrOvrMap delDesignElem">
        <pc:chgData name="Rikke Staun" userId="37a082e8-0907-44cf-8d52-f6e3039af8d1" providerId="ADAL" clId="{A8F6946E-4FD8-43FE-B3F8-81CD106CDD5C}" dt="2021-06-14T12:57:24.892" v="37292" actId="1076"/>
        <pc:sldMkLst>
          <pc:docMk/>
          <pc:sldMk cId="1913923421" sldId="410"/>
        </pc:sldMkLst>
        <pc:spChg chg="mod">
          <ac:chgData name="Rikke Staun" userId="37a082e8-0907-44cf-8d52-f6e3039af8d1" providerId="ADAL" clId="{A8F6946E-4FD8-43FE-B3F8-81CD106CDD5C}" dt="2021-06-14T12:57:24.892" v="37292" actId="1076"/>
          <ac:spMkLst>
            <pc:docMk/>
            <pc:sldMk cId="1913923421" sldId="410"/>
            <ac:spMk id="2" creationId="{25B0FFC6-3693-4271-ABBC-F7156CBAD1F1}"/>
          </ac:spMkLst>
        </pc:spChg>
        <pc:spChg chg="mod">
          <ac:chgData name="Rikke Staun" userId="37a082e8-0907-44cf-8d52-f6e3039af8d1" providerId="ADAL" clId="{A8F6946E-4FD8-43FE-B3F8-81CD106CDD5C}" dt="2021-06-14T12:57:00.054" v="37286" actId="1076"/>
          <ac:spMkLst>
            <pc:docMk/>
            <pc:sldMk cId="1913923421" sldId="410"/>
            <ac:spMk id="3" creationId="{ADB0CC3C-33D2-47E8-BA6E-1577D2949499}"/>
          </ac:spMkLst>
        </pc:spChg>
        <pc:spChg chg="mod">
          <ac:chgData name="Rikke Staun" userId="37a082e8-0907-44cf-8d52-f6e3039af8d1" providerId="ADAL" clId="{A8F6946E-4FD8-43FE-B3F8-81CD106CDD5C}" dt="2021-06-14T12:56:41.483" v="37282" actId="26606"/>
          <ac:spMkLst>
            <pc:docMk/>
            <pc:sldMk cId="1913923421" sldId="410"/>
            <ac:spMk id="4" creationId="{0EF5693D-9FA3-479A-852F-99FE425A9E2B}"/>
          </ac:spMkLst>
        </pc:spChg>
        <pc:spChg chg="add del">
          <ac:chgData name="Rikke Staun" userId="37a082e8-0907-44cf-8d52-f6e3039af8d1" providerId="ADAL" clId="{A8F6946E-4FD8-43FE-B3F8-81CD106CDD5C}" dt="2021-06-14T12:56:41.483" v="37282" actId="26606"/>
          <ac:spMkLst>
            <pc:docMk/>
            <pc:sldMk cId="1913923421" sldId="410"/>
            <ac:spMk id="11" creationId="{9AA72BD9-2C5A-4EDC-931F-5AA08EACA0F3}"/>
          </ac:spMkLst>
        </pc:spChg>
        <pc:spChg chg="add del">
          <ac:chgData name="Rikke Staun" userId="37a082e8-0907-44cf-8d52-f6e3039af8d1" providerId="ADAL" clId="{A8F6946E-4FD8-43FE-B3F8-81CD106CDD5C}" dt="2021-06-14T12:56:41.483" v="37282" actId="26606"/>
          <ac:spMkLst>
            <pc:docMk/>
            <pc:sldMk cId="1913923421" sldId="410"/>
            <ac:spMk id="13" creationId="{DD3981AC-7B61-4947-BCF3-F7AA7FA385B9}"/>
          </ac:spMkLst>
        </pc:spChg>
        <pc:spChg chg="add del">
          <ac:chgData name="Rikke Staun" userId="37a082e8-0907-44cf-8d52-f6e3039af8d1" providerId="ADAL" clId="{A8F6946E-4FD8-43FE-B3F8-81CD106CDD5C}" dt="2021-06-14T12:56:41.483" v="37282" actId="26606"/>
          <ac:spMkLst>
            <pc:docMk/>
            <pc:sldMk cId="1913923421" sldId="410"/>
            <ac:spMk id="15" creationId="{55D4142C-5077-457F-A6AD-3FECFDB39685}"/>
          </ac:spMkLst>
        </pc:spChg>
        <pc:spChg chg="add del">
          <ac:chgData name="Rikke Staun" userId="37a082e8-0907-44cf-8d52-f6e3039af8d1" providerId="ADAL" clId="{A8F6946E-4FD8-43FE-B3F8-81CD106CDD5C}" dt="2021-06-14T12:56:41.483" v="37282" actId="26606"/>
          <ac:spMkLst>
            <pc:docMk/>
            <pc:sldMk cId="1913923421" sldId="410"/>
            <ac:spMk id="17" creationId="{7A5F0580-5EE9-419F-96EE-B6529EF6E7D0}"/>
          </ac:spMkLst>
        </pc:spChg>
        <pc:spChg chg="add">
          <ac:chgData name="Rikke Staun" userId="37a082e8-0907-44cf-8d52-f6e3039af8d1" providerId="ADAL" clId="{A8F6946E-4FD8-43FE-B3F8-81CD106CDD5C}" dt="2021-06-14T12:56:41.483" v="37282" actId="26606"/>
          <ac:spMkLst>
            <pc:docMk/>
            <pc:sldMk cId="1913923421" sldId="410"/>
            <ac:spMk id="22" creationId="{7C432AFE-B3D2-4BFF-BF8F-96C27AFF1AC7}"/>
          </ac:spMkLst>
        </pc:spChg>
        <pc:spChg chg="add">
          <ac:chgData name="Rikke Staun" userId="37a082e8-0907-44cf-8d52-f6e3039af8d1" providerId="ADAL" clId="{A8F6946E-4FD8-43FE-B3F8-81CD106CDD5C}" dt="2021-06-14T12:56:41.483" v="37282" actId="26606"/>
          <ac:spMkLst>
            <pc:docMk/>
            <pc:sldMk cId="1913923421" sldId="410"/>
            <ac:spMk id="24" creationId="{AF2F604E-43BE-4DC3-B983-E071523364F8}"/>
          </ac:spMkLst>
        </pc:spChg>
        <pc:spChg chg="add">
          <ac:chgData name="Rikke Staun" userId="37a082e8-0907-44cf-8d52-f6e3039af8d1" providerId="ADAL" clId="{A8F6946E-4FD8-43FE-B3F8-81CD106CDD5C}" dt="2021-06-14T12:56:41.483" v="37282" actId="26606"/>
          <ac:spMkLst>
            <pc:docMk/>
            <pc:sldMk cId="1913923421" sldId="410"/>
            <ac:spMk id="26" creationId="{08C9B587-E65E-4B52-B37C-ABEBB6E87928}"/>
          </ac:spMkLst>
        </pc:spChg>
        <pc:picChg chg="add mod ord">
          <ac:chgData name="Rikke Staun" userId="37a082e8-0907-44cf-8d52-f6e3039af8d1" providerId="ADAL" clId="{A8F6946E-4FD8-43FE-B3F8-81CD106CDD5C}" dt="2021-06-14T12:57:13.301" v="37290" actId="1076"/>
          <ac:picMkLst>
            <pc:docMk/>
            <pc:sldMk cId="1913923421" sldId="410"/>
            <ac:picMk id="6" creationId="{F66D4AC3-FD63-4192-86B1-5B1636287310}"/>
          </ac:picMkLst>
        </pc:picChg>
      </pc:sldChg>
      <pc:sldChg chg="addSp delSp modSp new mod chgLayout modNotes modNotesTx">
        <pc:chgData name="Rikke Staun" userId="37a082e8-0907-44cf-8d52-f6e3039af8d1" providerId="ADAL" clId="{A8F6946E-4FD8-43FE-B3F8-81CD106CDD5C}" dt="2021-06-14T11:37:46.953" v="35950" actId="12100"/>
        <pc:sldMkLst>
          <pc:docMk/>
          <pc:sldMk cId="4083706902" sldId="411"/>
        </pc:sldMkLst>
        <pc:spChg chg="mod ord">
          <ac:chgData name="Rikke Staun" userId="37a082e8-0907-44cf-8d52-f6e3039af8d1" providerId="ADAL" clId="{A8F6946E-4FD8-43FE-B3F8-81CD106CDD5C}" dt="2021-06-14T11:36:38.539" v="35943" actId="20577"/>
          <ac:spMkLst>
            <pc:docMk/>
            <pc:sldMk cId="4083706902" sldId="411"/>
            <ac:spMk id="2" creationId="{81173439-B223-4BCA-96B9-1C31EEA7A34F}"/>
          </ac:spMkLst>
        </pc:spChg>
        <pc:spChg chg="del mod">
          <ac:chgData name="Rikke Staun" userId="37a082e8-0907-44cf-8d52-f6e3039af8d1" providerId="ADAL" clId="{A8F6946E-4FD8-43FE-B3F8-81CD106CDD5C}" dt="2021-06-10T08:38:35.937" v="356" actId="478"/>
          <ac:spMkLst>
            <pc:docMk/>
            <pc:sldMk cId="4083706902" sldId="411"/>
            <ac:spMk id="3" creationId="{CCD0B589-EBDD-40CD-8E2E-34D386EE6F1D}"/>
          </ac:spMkLst>
        </pc:spChg>
        <pc:spChg chg="add del mod ord">
          <ac:chgData name="Rikke Staun" userId="37a082e8-0907-44cf-8d52-f6e3039af8d1" providerId="ADAL" clId="{A8F6946E-4FD8-43FE-B3F8-81CD106CDD5C}" dt="2021-06-10T20:58:42.114" v="14690" actId="478"/>
          <ac:spMkLst>
            <pc:docMk/>
            <pc:sldMk cId="4083706902" sldId="411"/>
            <ac:spMk id="3" creationId="{F9340DDF-142B-4EFC-9595-DF3ABC1FD959}"/>
          </ac:spMkLst>
        </pc:spChg>
        <pc:spChg chg="mod ord">
          <ac:chgData name="Rikke Staun" userId="37a082e8-0907-44cf-8d52-f6e3039af8d1" providerId="ADAL" clId="{A8F6946E-4FD8-43FE-B3F8-81CD106CDD5C}" dt="2021-06-10T21:04:25.105" v="14718"/>
          <ac:spMkLst>
            <pc:docMk/>
            <pc:sldMk cId="4083706902" sldId="411"/>
            <ac:spMk id="4" creationId="{0CBA05FE-DFDB-4C65-A27B-FE632D40BA3C}"/>
          </ac:spMkLst>
        </pc:spChg>
        <pc:graphicFrameChg chg="add del mod">
          <ac:chgData name="Rikke Staun" userId="37a082e8-0907-44cf-8d52-f6e3039af8d1" providerId="ADAL" clId="{A8F6946E-4FD8-43FE-B3F8-81CD106CDD5C}" dt="2021-06-14T11:37:46.953" v="35950" actId="12100"/>
          <ac:graphicFrameMkLst>
            <pc:docMk/>
            <pc:sldMk cId="4083706902" sldId="411"/>
            <ac:graphicFrameMk id="7" creationId="{0518156A-ED8A-4691-82E1-B5239DB8E9A1}"/>
          </ac:graphicFrameMkLst>
        </pc:graphicFrameChg>
      </pc:sldChg>
      <pc:sldChg chg="addSp delSp modSp new mod setBg setClrOvrMap modNotes modNotesTx">
        <pc:chgData name="Rikke Staun" userId="37a082e8-0907-44cf-8d52-f6e3039af8d1" providerId="ADAL" clId="{A8F6946E-4FD8-43FE-B3F8-81CD106CDD5C}" dt="2021-06-14T13:00:25.168" v="37323" actId="404"/>
        <pc:sldMkLst>
          <pc:docMk/>
          <pc:sldMk cId="198012223" sldId="412"/>
        </pc:sldMkLst>
        <pc:spChg chg="mod">
          <ac:chgData name="Rikke Staun" userId="37a082e8-0907-44cf-8d52-f6e3039af8d1" providerId="ADAL" clId="{A8F6946E-4FD8-43FE-B3F8-81CD106CDD5C}" dt="2021-06-14T13:00:16.056" v="37321" actId="255"/>
          <ac:spMkLst>
            <pc:docMk/>
            <pc:sldMk cId="198012223" sldId="412"/>
            <ac:spMk id="2" creationId="{7C9764D3-F521-4A08-A5F3-E7A34101D9B0}"/>
          </ac:spMkLst>
        </pc:spChg>
        <pc:spChg chg="mod">
          <ac:chgData name="Rikke Staun" userId="37a082e8-0907-44cf-8d52-f6e3039af8d1" providerId="ADAL" clId="{A8F6946E-4FD8-43FE-B3F8-81CD106CDD5C}" dt="2021-06-14T13:00:25.168" v="37323" actId="404"/>
          <ac:spMkLst>
            <pc:docMk/>
            <pc:sldMk cId="198012223" sldId="412"/>
            <ac:spMk id="3" creationId="{E4F87FBF-2A7B-421B-B207-58865F09C346}"/>
          </ac:spMkLst>
        </pc:spChg>
        <pc:spChg chg="mod">
          <ac:chgData name="Rikke Staun" userId="37a082e8-0907-44cf-8d52-f6e3039af8d1" providerId="ADAL" clId="{A8F6946E-4FD8-43FE-B3F8-81CD106CDD5C}" dt="2021-06-14T12:59:52.603" v="37315" actId="26606"/>
          <ac:spMkLst>
            <pc:docMk/>
            <pc:sldMk cId="198012223" sldId="412"/>
            <ac:spMk id="4" creationId="{CCDA67EE-6CAE-4A0A-AD7B-00C2F25ACFDC}"/>
          </ac:spMkLst>
        </pc:spChg>
        <pc:spChg chg="add del">
          <ac:chgData name="Rikke Staun" userId="37a082e8-0907-44cf-8d52-f6e3039af8d1" providerId="ADAL" clId="{A8F6946E-4FD8-43FE-B3F8-81CD106CDD5C}" dt="2021-06-14T12:59:52.603" v="37315" actId="26606"/>
          <ac:spMkLst>
            <pc:docMk/>
            <pc:sldMk cId="198012223" sldId="412"/>
            <ac:spMk id="11" creationId="{9228552E-C8B1-4A80-8448-0787CE0FC704}"/>
          </ac:spMkLst>
        </pc:spChg>
        <pc:spChg chg="add del">
          <ac:chgData name="Rikke Staun" userId="37a082e8-0907-44cf-8d52-f6e3039af8d1" providerId="ADAL" clId="{A8F6946E-4FD8-43FE-B3F8-81CD106CDD5C}" dt="2021-06-14T12:59:49.808" v="37312" actId="26606"/>
          <ac:spMkLst>
            <pc:docMk/>
            <pc:sldMk cId="198012223" sldId="412"/>
            <ac:spMk id="16" creationId="{D009D6D5-DAC2-4A8B-A17A-E206B9012D09}"/>
          </ac:spMkLst>
        </pc:spChg>
        <pc:spChg chg="add del">
          <ac:chgData name="Rikke Staun" userId="37a082e8-0907-44cf-8d52-f6e3039af8d1" providerId="ADAL" clId="{A8F6946E-4FD8-43FE-B3F8-81CD106CDD5C}" dt="2021-06-14T12:59:52.518" v="37314" actId="26606"/>
          <ac:spMkLst>
            <pc:docMk/>
            <pc:sldMk cId="198012223" sldId="412"/>
            <ac:spMk id="18" creationId="{AD72D4D1-076F-49D3-9889-EFC4F6D7CA66}"/>
          </ac:spMkLst>
        </pc:spChg>
        <pc:spChg chg="add del">
          <ac:chgData name="Rikke Staun" userId="37a082e8-0907-44cf-8d52-f6e3039af8d1" providerId="ADAL" clId="{A8F6946E-4FD8-43FE-B3F8-81CD106CDD5C}" dt="2021-06-14T12:59:52.518" v="37314" actId="26606"/>
          <ac:spMkLst>
            <pc:docMk/>
            <pc:sldMk cId="198012223" sldId="412"/>
            <ac:spMk id="19" creationId="{25E8815A-9407-4234-B08F-A1E49DCD7F37}"/>
          </ac:spMkLst>
        </pc:spChg>
        <pc:spChg chg="add del">
          <ac:chgData name="Rikke Staun" userId="37a082e8-0907-44cf-8d52-f6e3039af8d1" providerId="ADAL" clId="{A8F6946E-4FD8-43FE-B3F8-81CD106CDD5C}" dt="2021-06-14T12:59:52.518" v="37314" actId="26606"/>
          <ac:spMkLst>
            <pc:docMk/>
            <pc:sldMk cId="198012223" sldId="412"/>
            <ac:spMk id="20" creationId="{C9C56819-FD02-4626-ABF5-85C7463C990D}"/>
          </ac:spMkLst>
        </pc:spChg>
        <pc:spChg chg="add">
          <ac:chgData name="Rikke Staun" userId="37a082e8-0907-44cf-8d52-f6e3039af8d1" providerId="ADAL" clId="{A8F6946E-4FD8-43FE-B3F8-81CD106CDD5C}" dt="2021-06-14T12:59:52.603" v="37315" actId="26606"/>
          <ac:spMkLst>
            <pc:docMk/>
            <pc:sldMk cId="198012223" sldId="412"/>
            <ac:spMk id="22" creationId="{7A5F0580-5EE9-419F-96EE-B6529EF6E7D0}"/>
          </ac:spMkLst>
        </pc:spChg>
        <pc:spChg chg="add">
          <ac:chgData name="Rikke Staun" userId="37a082e8-0907-44cf-8d52-f6e3039af8d1" providerId="ADAL" clId="{A8F6946E-4FD8-43FE-B3F8-81CD106CDD5C}" dt="2021-06-14T12:59:52.603" v="37315" actId="26606"/>
          <ac:spMkLst>
            <pc:docMk/>
            <pc:sldMk cId="198012223" sldId="412"/>
            <ac:spMk id="23" creationId="{8FC9BE17-9A7B-462D-AE50-3D8777387304}"/>
          </ac:spMkLst>
        </pc:spChg>
        <pc:spChg chg="add">
          <ac:chgData name="Rikke Staun" userId="37a082e8-0907-44cf-8d52-f6e3039af8d1" providerId="ADAL" clId="{A8F6946E-4FD8-43FE-B3F8-81CD106CDD5C}" dt="2021-06-14T12:59:52.603" v="37315" actId="26606"/>
          <ac:spMkLst>
            <pc:docMk/>
            <pc:sldMk cId="198012223" sldId="412"/>
            <ac:spMk id="24" creationId="{3EBE8569-6AEC-4B8C-8D53-2DE337CDBA65}"/>
          </ac:spMkLst>
        </pc:spChg>
        <pc:spChg chg="add">
          <ac:chgData name="Rikke Staun" userId="37a082e8-0907-44cf-8d52-f6e3039af8d1" providerId="ADAL" clId="{A8F6946E-4FD8-43FE-B3F8-81CD106CDD5C}" dt="2021-06-14T12:59:52.603" v="37315" actId="26606"/>
          <ac:spMkLst>
            <pc:docMk/>
            <pc:sldMk cId="198012223" sldId="412"/>
            <ac:spMk id="25" creationId="{55D4142C-5077-457F-A6AD-3FECFDB39685}"/>
          </ac:spMkLst>
        </pc:spChg>
        <pc:picChg chg="add mod ord">
          <ac:chgData name="Rikke Staun" userId="37a082e8-0907-44cf-8d52-f6e3039af8d1" providerId="ADAL" clId="{A8F6946E-4FD8-43FE-B3F8-81CD106CDD5C}" dt="2021-06-14T13:00:09.930" v="37320" actId="1076"/>
          <ac:picMkLst>
            <pc:docMk/>
            <pc:sldMk cId="198012223" sldId="412"/>
            <ac:picMk id="6" creationId="{620E7760-2227-4FD4-AD13-9F18B9C255D4}"/>
          </ac:picMkLst>
        </pc:picChg>
      </pc:sldChg>
      <pc:sldChg chg="addSp delSp modSp new mod ord setBg setClrOvrMap delDesignElem modNotes modNotesTx">
        <pc:chgData name="Rikke Staun" userId="37a082e8-0907-44cf-8d52-f6e3039af8d1" providerId="ADAL" clId="{A8F6946E-4FD8-43FE-B3F8-81CD106CDD5C}" dt="2021-06-14T12:56:01.530" v="37281" actId="18131"/>
        <pc:sldMkLst>
          <pc:docMk/>
          <pc:sldMk cId="960694163" sldId="413"/>
        </pc:sldMkLst>
        <pc:spChg chg="mod">
          <ac:chgData name="Rikke Staun" userId="37a082e8-0907-44cf-8d52-f6e3039af8d1" providerId="ADAL" clId="{A8F6946E-4FD8-43FE-B3F8-81CD106CDD5C}" dt="2021-06-14T12:55:45.579" v="37280" actId="255"/>
          <ac:spMkLst>
            <pc:docMk/>
            <pc:sldMk cId="960694163" sldId="413"/>
            <ac:spMk id="2" creationId="{26444FED-C135-4722-9290-D888A64CE7DE}"/>
          </ac:spMkLst>
        </pc:spChg>
        <pc:spChg chg="mod">
          <ac:chgData name="Rikke Staun" userId="37a082e8-0907-44cf-8d52-f6e3039af8d1" providerId="ADAL" clId="{A8F6946E-4FD8-43FE-B3F8-81CD106CDD5C}" dt="2021-06-14T12:55:41.698" v="37279" actId="14100"/>
          <ac:spMkLst>
            <pc:docMk/>
            <pc:sldMk cId="960694163" sldId="413"/>
            <ac:spMk id="3" creationId="{6F515E7C-C114-4919-A544-EE83F86299DD}"/>
          </ac:spMkLst>
        </pc:spChg>
        <pc:spChg chg="mod">
          <ac:chgData name="Rikke Staun" userId="37a082e8-0907-44cf-8d52-f6e3039af8d1" providerId="ADAL" clId="{A8F6946E-4FD8-43FE-B3F8-81CD106CDD5C}" dt="2021-06-14T12:55:29.785" v="37277" actId="26606"/>
          <ac:spMkLst>
            <pc:docMk/>
            <pc:sldMk cId="960694163" sldId="413"/>
            <ac:spMk id="4" creationId="{4820E019-040D-419F-9C8F-DAC149C1558E}"/>
          </ac:spMkLst>
        </pc:spChg>
        <pc:spChg chg="add del">
          <ac:chgData name="Rikke Staun" userId="37a082e8-0907-44cf-8d52-f6e3039af8d1" providerId="ADAL" clId="{A8F6946E-4FD8-43FE-B3F8-81CD106CDD5C}" dt="2021-06-10T21:04:37.520" v="14719" actId="26606"/>
          <ac:spMkLst>
            <pc:docMk/>
            <pc:sldMk cId="960694163" sldId="413"/>
            <ac:spMk id="11" creationId="{9228552E-C8B1-4A80-8448-0787CE0FC704}"/>
          </ac:spMkLst>
        </pc:spChg>
        <pc:spChg chg="add del">
          <ac:chgData name="Rikke Staun" userId="37a082e8-0907-44cf-8d52-f6e3039af8d1" providerId="ADAL" clId="{A8F6946E-4FD8-43FE-B3F8-81CD106CDD5C}" dt="2021-06-14T12:36:32.502" v="36907" actId="26606"/>
          <ac:spMkLst>
            <pc:docMk/>
            <pc:sldMk cId="960694163" sldId="413"/>
            <ac:spMk id="16" creationId="{25E8815A-9407-4234-B08F-A1E49DCD7F37}"/>
          </ac:spMkLst>
        </pc:spChg>
        <pc:spChg chg="add del">
          <ac:chgData name="Rikke Staun" userId="37a082e8-0907-44cf-8d52-f6e3039af8d1" providerId="ADAL" clId="{A8F6946E-4FD8-43FE-B3F8-81CD106CDD5C}" dt="2021-06-14T12:36:32.502" v="36907" actId="26606"/>
          <ac:spMkLst>
            <pc:docMk/>
            <pc:sldMk cId="960694163" sldId="413"/>
            <ac:spMk id="18" creationId="{AD72D4D1-076F-49D3-9889-EFC4F6D7CA66}"/>
          </ac:spMkLst>
        </pc:spChg>
        <pc:spChg chg="add del">
          <ac:chgData name="Rikke Staun" userId="37a082e8-0907-44cf-8d52-f6e3039af8d1" providerId="ADAL" clId="{A8F6946E-4FD8-43FE-B3F8-81CD106CDD5C}" dt="2021-06-14T12:36:32.502" v="36907" actId="26606"/>
          <ac:spMkLst>
            <pc:docMk/>
            <pc:sldMk cId="960694163" sldId="413"/>
            <ac:spMk id="20" creationId="{C9C56819-FD02-4626-ABF5-85C7463C990D}"/>
          </ac:spMkLst>
        </pc:spChg>
        <pc:spChg chg="add del">
          <ac:chgData name="Rikke Staun" userId="37a082e8-0907-44cf-8d52-f6e3039af8d1" providerId="ADAL" clId="{A8F6946E-4FD8-43FE-B3F8-81CD106CDD5C}" dt="2021-06-14T12:55:29.785" v="37277" actId="26606"/>
          <ac:spMkLst>
            <pc:docMk/>
            <pc:sldMk cId="960694163" sldId="413"/>
            <ac:spMk id="25" creationId="{C5E6CFF1-2F42-4E10-9A97-F116F46F53FE}"/>
          </ac:spMkLst>
        </pc:spChg>
        <pc:spChg chg="add">
          <ac:chgData name="Rikke Staun" userId="37a082e8-0907-44cf-8d52-f6e3039af8d1" providerId="ADAL" clId="{A8F6946E-4FD8-43FE-B3F8-81CD106CDD5C}" dt="2021-06-14T12:55:29.785" v="37277" actId="26606"/>
          <ac:spMkLst>
            <pc:docMk/>
            <pc:sldMk cId="960694163" sldId="413"/>
            <ac:spMk id="32" creationId="{D009D6D5-DAC2-4A8B-A17A-E206B9012D09}"/>
          </ac:spMkLst>
        </pc:spChg>
        <pc:picChg chg="add del mod ord">
          <ac:chgData name="Rikke Staun" userId="37a082e8-0907-44cf-8d52-f6e3039af8d1" providerId="ADAL" clId="{A8F6946E-4FD8-43FE-B3F8-81CD106CDD5C}" dt="2021-06-14T06:10:19.042" v="14810" actId="478"/>
          <ac:picMkLst>
            <pc:docMk/>
            <pc:sldMk cId="960694163" sldId="413"/>
            <ac:picMk id="6" creationId="{A01002E4-9EEB-48AC-A383-587144F22E8A}"/>
          </ac:picMkLst>
        </pc:picChg>
        <pc:picChg chg="add mod ord modCrop">
          <ac:chgData name="Rikke Staun" userId="37a082e8-0907-44cf-8d52-f6e3039af8d1" providerId="ADAL" clId="{A8F6946E-4FD8-43FE-B3F8-81CD106CDD5C}" dt="2021-06-14T12:56:01.530" v="37281" actId="18131"/>
          <ac:picMkLst>
            <pc:docMk/>
            <pc:sldMk cId="960694163" sldId="413"/>
            <ac:picMk id="8" creationId="{FDCD2DFC-7EDD-47F9-99EA-A2E9D031780D}"/>
          </ac:picMkLst>
        </pc:picChg>
        <pc:cxnChg chg="add del">
          <ac:chgData name="Rikke Staun" userId="37a082e8-0907-44cf-8d52-f6e3039af8d1" providerId="ADAL" clId="{A8F6946E-4FD8-43FE-B3F8-81CD106CDD5C}" dt="2021-06-14T12:55:29.785" v="37277" actId="26606"/>
          <ac:cxnSpMkLst>
            <pc:docMk/>
            <pc:sldMk cId="960694163" sldId="413"/>
            <ac:cxnSpMk id="27" creationId="{67182200-4859-4C8D-BCBB-55B245C28BA3}"/>
          </ac:cxnSpMkLst>
        </pc:cxnChg>
      </pc:sldChg>
      <pc:sldChg chg="addSp delSp modSp new mod setBg setClrOvrMap modNotes modNotesTx">
        <pc:chgData name="Rikke Staun" userId="37a082e8-0907-44cf-8d52-f6e3039af8d1" providerId="ADAL" clId="{A8F6946E-4FD8-43FE-B3F8-81CD106CDD5C}" dt="2021-06-14T13:01:09.789" v="37333" actId="14100"/>
        <pc:sldMkLst>
          <pc:docMk/>
          <pc:sldMk cId="2859598603" sldId="414"/>
        </pc:sldMkLst>
        <pc:spChg chg="mod">
          <ac:chgData name="Rikke Staun" userId="37a082e8-0907-44cf-8d52-f6e3039af8d1" providerId="ADAL" clId="{A8F6946E-4FD8-43FE-B3F8-81CD106CDD5C}" dt="2021-06-14T13:01:00.632" v="37331" actId="255"/>
          <ac:spMkLst>
            <pc:docMk/>
            <pc:sldMk cId="2859598603" sldId="414"/>
            <ac:spMk id="2" creationId="{45D472BF-E881-4421-BAC2-462518790BD9}"/>
          </ac:spMkLst>
        </pc:spChg>
        <pc:spChg chg="mod">
          <ac:chgData name="Rikke Staun" userId="37a082e8-0907-44cf-8d52-f6e3039af8d1" providerId="ADAL" clId="{A8F6946E-4FD8-43FE-B3F8-81CD106CDD5C}" dt="2021-06-14T13:01:09.789" v="37333" actId="14100"/>
          <ac:spMkLst>
            <pc:docMk/>
            <pc:sldMk cId="2859598603" sldId="414"/>
            <ac:spMk id="3" creationId="{56277B69-CA17-4A84-9BBB-42A243817C19}"/>
          </ac:spMkLst>
        </pc:spChg>
        <pc:spChg chg="mod">
          <ac:chgData name="Rikke Staun" userId="37a082e8-0907-44cf-8d52-f6e3039af8d1" providerId="ADAL" clId="{A8F6946E-4FD8-43FE-B3F8-81CD106CDD5C}" dt="2021-06-14T13:00:48.935" v="37324" actId="26606"/>
          <ac:spMkLst>
            <pc:docMk/>
            <pc:sldMk cId="2859598603" sldId="414"/>
            <ac:spMk id="4" creationId="{E49ED9B5-36C0-48B7-BCEF-5DD7BD7B7C1F}"/>
          </ac:spMkLst>
        </pc:spChg>
        <pc:spChg chg="add del">
          <ac:chgData name="Rikke Staun" userId="37a082e8-0907-44cf-8d52-f6e3039af8d1" providerId="ADAL" clId="{A8F6946E-4FD8-43FE-B3F8-81CD106CDD5C}" dt="2021-06-14T12:45:53.697" v="37047" actId="26606"/>
          <ac:spMkLst>
            <pc:docMk/>
            <pc:sldMk cId="2859598603" sldId="414"/>
            <ac:spMk id="11" creationId="{25E8815A-9407-4234-B08F-A1E49DCD7F37}"/>
          </ac:spMkLst>
        </pc:spChg>
        <pc:spChg chg="add del">
          <ac:chgData name="Rikke Staun" userId="37a082e8-0907-44cf-8d52-f6e3039af8d1" providerId="ADAL" clId="{A8F6946E-4FD8-43FE-B3F8-81CD106CDD5C}" dt="2021-06-14T12:45:53.697" v="37047" actId="26606"/>
          <ac:spMkLst>
            <pc:docMk/>
            <pc:sldMk cId="2859598603" sldId="414"/>
            <ac:spMk id="13" creationId="{AD72D4D1-076F-49D3-9889-EFC4F6D7CA66}"/>
          </ac:spMkLst>
        </pc:spChg>
        <pc:spChg chg="add del">
          <ac:chgData name="Rikke Staun" userId="37a082e8-0907-44cf-8d52-f6e3039af8d1" providerId="ADAL" clId="{A8F6946E-4FD8-43FE-B3F8-81CD106CDD5C}" dt="2021-06-14T12:45:53.697" v="37047" actId="26606"/>
          <ac:spMkLst>
            <pc:docMk/>
            <pc:sldMk cId="2859598603" sldId="414"/>
            <ac:spMk id="15" creationId="{C9C56819-FD02-4626-ABF5-85C7463C990D}"/>
          </ac:spMkLst>
        </pc:spChg>
        <pc:spChg chg="add del">
          <ac:chgData name="Rikke Staun" userId="37a082e8-0907-44cf-8d52-f6e3039af8d1" providerId="ADAL" clId="{A8F6946E-4FD8-43FE-B3F8-81CD106CDD5C}" dt="2021-06-14T12:46:22.369" v="37052" actId="26606"/>
          <ac:spMkLst>
            <pc:docMk/>
            <pc:sldMk cId="2859598603" sldId="414"/>
            <ac:spMk id="20" creationId="{9AA72BD9-2C5A-4EDC-931F-5AA08EACA0F3}"/>
          </ac:spMkLst>
        </pc:spChg>
        <pc:spChg chg="add del">
          <ac:chgData name="Rikke Staun" userId="37a082e8-0907-44cf-8d52-f6e3039af8d1" providerId="ADAL" clId="{A8F6946E-4FD8-43FE-B3F8-81CD106CDD5C}" dt="2021-06-14T12:46:22.369" v="37052" actId="26606"/>
          <ac:spMkLst>
            <pc:docMk/>
            <pc:sldMk cId="2859598603" sldId="414"/>
            <ac:spMk id="22" creationId="{DD3981AC-7B61-4947-BCF3-F7AA7FA385B9}"/>
          </ac:spMkLst>
        </pc:spChg>
        <pc:spChg chg="add del">
          <ac:chgData name="Rikke Staun" userId="37a082e8-0907-44cf-8d52-f6e3039af8d1" providerId="ADAL" clId="{A8F6946E-4FD8-43FE-B3F8-81CD106CDD5C}" dt="2021-06-14T12:46:22.369" v="37052" actId="26606"/>
          <ac:spMkLst>
            <pc:docMk/>
            <pc:sldMk cId="2859598603" sldId="414"/>
            <ac:spMk id="24" creationId="{55D4142C-5077-457F-A6AD-3FECFDB39685}"/>
          </ac:spMkLst>
        </pc:spChg>
        <pc:spChg chg="add del">
          <ac:chgData name="Rikke Staun" userId="37a082e8-0907-44cf-8d52-f6e3039af8d1" providerId="ADAL" clId="{A8F6946E-4FD8-43FE-B3F8-81CD106CDD5C}" dt="2021-06-14T12:46:22.369" v="37052" actId="26606"/>
          <ac:spMkLst>
            <pc:docMk/>
            <pc:sldMk cId="2859598603" sldId="414"/>
            <ac:spMk id="26" creationId="{7A5F0580-5EE9-419F-96EE-B6529EF6E7D0}"/>
          </ac:spMkLst>
        </pc:spChg>
        <pc:spChg chg="add del">
          <ac:chgData name="Rikke Staun" userId="37a082e8-0907-44cf-8d52-f6e3039af8d1" providerId="ADAL" clId="{A8F6946E-4FD8-43FE-B3F8-81CD106CDD5C}" dt="2021-06-14T12:46:22.353" v="37051" actId="26606"/>
          <ac:spMkLst>
            <pc:docMk/>
            <pc:sldMk cId="2859598603" sldId="414"/>
            <ac:spMk id="31" creationId="{7C432AFE-B3D2-4BFF-BF8F-96C27AFF1AC7}"/>
          </ac:spMkLst>
        </pc:spChg>
        <pc:spChg chg="add del">
          <ac:chgData name="Rikke Staun" userId="37a082e8-0907-44cf-8d52-f6e3039af8d1" providerId="ADAL" clId="{A8F6946E-4FD8-43FE-B3F8-81CD106CDD5C}" dt="2021-06-14T12:46:22.353" v="37051" actId="26606"/>
          <ac:spMkLst>
            <pc:docMk/>
            <pc:sldMk cId="2859598603" sldId="414"/>
            <ac:spMk id="33" creationId="{AF2F604E-43BE-4DC3-B983-E071523364F8}"/>
          </ac:spMkLst>
        </pc:spChg>
        <pc:spChg chg="add del">
          <ac:chgData name="Rikke Staun" userId="37a082e8-0907-44cf-8d52-f6e3039af8d1" providerId="ADAL" clId="{A8F6946E-4FD8-43FE-B3F8-81CD106CDD5C}" dt="2021-06-14T12:46:22.353" v="37051" actId="26606"/>
          <ac:spMkLst>
            <pc:docMk/>
            <pc:sldMk cId="2859598603" sldId="414"/>
            <ac:spMk id="35" creationId="{08C9B587-E65E-4B52-B37C-ABEBB6E87928}"/>
          </ac:spMkLst>
        </pc:spChg>
        <pc:spChg chg="add del">
          <ac:chgData name="Rikke Staun" userId="37a082e8-0907-44cf-8d52-f6e3039af8d1" providerId="ADAL" clId="{A8F6946E-4FD8-43FE-B3F8-81CD106CDD5C}" dt="2021-06-14T13:00:48.935" v="37324" actId="26606"/>
          <ac:spMkLst>
            <pc:docMk/>
            <pc:sldMk cId="2859598603" sldId="414"/>
            <ac:spMk id="37" creationId="{7A5F0580-5EE9-419F-96EE-B6529EF6E7D0}"/>
          </ac:spMkLst>
        </pc:spChg>
        <pc:spChg chg="add del">
          <ac:chgData name="Rikke Staun" userId="37a082e8-0907-44cf-8d52-f6e3039af8d1" providerId="ADAL" clId="{A8F6946E-4FD8-43FE-B3F8-81CD106CDD5C}" dt="2021-06-14T13:00:48.935" v="37324" actId="26606"/>
          <ac:spMkLst>
            <pc:docMk/>
            <pc:sldMk cId="2859598603" sldId="414"/>
            <ac:spMk id="38" creationId="{9AA72BD9-2C5A-4EDC-931F-5AA08EACA0F3}"/>
          </ac:spMkLst>
        </pc:spChg>
        <pc:spChg chg="add del">
          <ac:chgData name="Rikke Staun" userId="37a082e8-0907-44cf-8d52-f6e3039af8d1" providerId="ADAL" clId="{A8F6946E-4FD8-43FE-B3F8-81CD106CDD5C}" dt="2021-06-14T13:00:48.935" v="37324" actId="26606"/>
          <ac:spMkLst>
            <pc:docMk/>
            <pc:sldMk cId="2859598603" sldId="414"/>
            <ac:spMk id="39" creationId="{DD3981AC-7B61-4947-BCF3-F7AA7FA385B9}"/>
          </ac:spMkLst>
        </pc:spChg>
        <pc:spChg chg="add del">
          <ac:chgData name="Rikke Staun" userId="37a082e8-0907-44cf-8d52-f6e3039af8d1" providerId="ADAL" clId="{A8F6946E-4FD8-43FE-B3F8-81CD106CDD5C}" dt="2021-06-14T13:00:48.935" v="37324" actId="26606"/>
          <ac:spMkLst>
            <pc:docMk/>
            <pc:sldMk cId="2859598603" sldId="414"/>
            <ac:spMk id="40" creationId="{55D4142C-5077-457F-A6AD-3FECFDB39685}"/>
          </ac:spMkLst>
        </pc:spChg>
        <pc:spChg chg="add">
          <ac:chgData name="Rikke Staun" userId="37a082e8-0907-44cf-8d52-f6e3039af8d1" providerId="ADAL" clId="{A8F6946E-4FD8-43FE-B3F8-81CD106CDD5C}" dt="2021-06-14T13:00:48.935" v="37324" actId="26606"/>
          <ac:spMkLst>
            <pc:docMk/>
            <pc:sldMk cId="2859598603" sldId="414"/>
            <ac:spMk id="45" creationId="{D009D6D5-DAC2-4A8B-A17A-E206B9012D09}"/>
          </ac:spMkLst>
        </pc:spChg>
        <pc:picChg chg="add del mod ord">
          <ac:chgData name="Rikke Staun" userId="37a082e8-0907-44cf-8d52-f6e3039af8d1" providerId="ADAL" clId="{A8F6946E-4FD8-43FE-B3F8-81CD106CDD5C}" dt="2021-06-14T12:43:58.352" v="37041" actId="478"/>
          <ac:picMkLst>
            <pc:docMk/>
            <pc:sldMk cId="2859598603" sldId="414"/>
            <ac:picMk id="6" creationId="{9EFBF975-40DA-4C2F-AEF1-749A77817712}"/>
          </ac:picMkLst>
        </pc:picChg>
        <pc:picChg chg="add mod ord">
          <ac:chgData name="Rikke Staun" userId="37a082e8-0907-44cf-8d52-f6e3039af8d1" providerId="ADAL" clId="{A8F6946E-4FD8-43FE-B3F8-81CD106CDD5C}" dt="2021-06-14T13:00:48.935" v="37324" actId="26606"/>
          <ac:picMkLst>
            <pc:docMk/>
            <pc:sldMk cId="2859598603" sldId="414"/>
            <ac:picMk id="7" creationId="{79A30A06-EFD5-4AA4-869D-C67600F4B932}"/>
          </ac:picMkLst>
        </pc:picChg>
      </pc:sldChg>
      <pc:sldChg chg="addSp delSp modSp new mod setBg setClrOvrMap modNotes modNotesTx">
        <pc:chgData name="Rikke Staun" userId="37a082e8-0907-44cf-8d52-f6e3039af8d1" providerId="ADAL" clId="{A8F6946E-4FD8-43FE-B3F8-81CD106CDD5C}" dt="2021-06-14T12:53:36.433" v="37169" actId="1076"/>
        <pc:sldMkLst>
          <pc:docMk/>
          <pc:sldMk cId="3704434902" sldId="415"/>
        </pc:sldMkLst>
        <pc:spChg chg="mod">
          <ac:chgData name="Rikke Staun" userId="37a082e8-0907-44cf-8d52-f6e3039af8d1" providerId="ADAL" clId="{A8F6946E-4FD8-43FE-B3F8-81CD106CDD5C}" dt="2021-06-14T12:53:32.101" v="37168" actId="1076"/>
          <ac:spMkLst>
            <pc:docMk/>
            <pc:sldMk cId="3704434902" sldId="415"/>
            <ac:spMk id="2" creationId="{052969B0-BD6F-4696-9D28-8E29A48F144A}"/>
          </ac:spMkLst>
        </pc:spChg>
        <pc:spChg chg="del mod">
          <ac:chgData name="Rikke Staun" userId="37a082e8-0907-44cf-8d52-f6e3039af8d1" providerId="ADAL" clId="{A8F6946E-4FD8-43FE-B3F8-81CD106CDD5C}" dt="2021-06-14T12:52:51.615" v="37163" actId="26606"/>
          <ac:spMkLst>
            <pc:docMk/>
            <pc:sldMk cId="3704434902" sldId="415"/>
            <ac:spMk id="3" creationId="{37C18F2B-6D59-452B-A198-6DC6DEE30DE6}"/>
          </ac:spMkLst>
        </pc:spChg>
        <pc:spChg chg="mod">
          <ac:chgData name="Rikke Staun" userId="37a082e8-0907-44cf-8d52-f6e3039af8d1" providerId="ADAL" clId="{A8F6946E-4FD8-43FE-B3F8-81CD106CDD5C}" dt="2021-06-14T12:52:51.615" v="37163" actId="26606"/>
          <ac:spMkLst>
            <pc:docMk/>
            <pc:sldMk cId="3704434902" sldId="415"/>
            <ac:spMk id="4" creationId="{AB7D1896-F285-47B2-A77A-99D1C324E684}"/>
          </ac:spMkLst>
        </pc:spChg>
        <pc:spChg chg="add del">
          <ac:chgData name="Rikke Staun" userId="37a082e8-0907-44cf-8d52-f6e3039af8d1" providerId="ADAL" clId="{A8F6946E-4FD8-43FE-B3F8-81CD106CDD5C}" dt="2021-06-10T21:09:57.697" v="14770" actId="26606"/>
          <ac:spMkLst>
            <pc:docMk/>
            <pc:sldMk cId="3704434902" sldId="415"/>
            <ac:spMk id="9" creationId="{E8A8EAB8-D2FF-444D-B34B-7D32F106AD0E}"/>
          </ac:spMkLst>
        </pc:spChg>
        <pc:spChg chg="add del">
          <ac:chgData name="Rikke Staun" userId="37a082e8-0907-44cf-8d52-f6e3039af8d1" providerId="ADAL" clId="{A8F6946E-4FD8-43FE-B3F8-81CD106CDD5C}" dt="2021-06-14T12:52:51.615" v="37163" actId="26606"/>
          <ac:spMkLst>
            <pc:docMk/>
            <pc:sldMk cId="3704434902" sldId="415"/>
            <ac:spMk id="18" creationId="{9228552E-C8B1-4A80-8448-0787CE0FC704}"/>
          </ac:spMkLst>
        </pc:spChg>
        <pc:spChg chg="add">
          <ac:chgData name="Rikke Staun" userId="37a082e8-0907-44cf-8d52-f6e3039af8d1" providerId="ADAL" clId="{A8F6946E-4FD8-43FE-B3F8-81CD106CDD5C}" dt="2021-06-14T12:52:51.615" v="37163" actId="26606"/>
          <ac:spMkLst>
            <pc:docMk/>
            <pc:sldMk cId="3704434902" sldId="415"/>
            <ac:spMk id="24" creationId="{D9A7F3BF-8763-4074-AD77-92790AF314D1}"/>
          </ac:spMkLst>
        </pc:spChg>
        <pc:grpChg chg="add">
          <ac:chgData name="Rikke Staun" userId="37a082e8-0907-44cf-8d52-f6e3039af8d1" providerId="ADAL" clId="{A8F6946E-4FD8-43FE-B3F8-81CD106CDD5C}" dt="2021-06-14T12:52:51.615" v="37163" actId="26606"/>
          <ac:grpSpMkLst>
            <pc:docMk/>
            <pc:sldMk cId="3704434902" sldId="415"/>
            <ac:grpSpMk id="26" creationId="{7A9648D6-B41B-42D0-A817-AE2607B0B5B8}"/>
          </ac:grpSpMkLst>
        </pc:grpChg>
        <pc:graphicFrameChg chg="add mod">
          <ac:chgData name="Rikke Staun" userId="37a082e8-0907-44cf-8d52-f6e3039af8d1" providerId="ADAL" clId="{A8F6946E-4FD8-43FE-B3F8-81CD106CDD5C}" dt="2021-06-14T12:53:36.433" v="37169" actId="1076"/>
          <ac:graphicFrameMkLst>
            <pc:docMk/>
            <pc:sldMk cId="3704434902" sldId="415"/>
            <ac:graphicFrameMk id="20" creationId="{D55BCABC-0567-4C77-B8CA-E522B1E5C3C8}"/>
          </ac:graphicFrameMkLst>
        </pc:graphicFrameChg>
        <pc:picChg chg="add del mod ord">
          <ac:chgData name="Rikke Staun" userId="37a082e8-0907-44cf-8d52-f6e3039af8d1" providerId="ADAL" clId="{A8F6946E-4FD8-43FE-B3F8-81CD106CDD5C}" dt="2021-06-14T12:52:44.866" v="37162" actId="478"/>
          <ac:picMkLst>
            <pc:docMk/>
            <pc:sldMk cId="3704434902" sldId="415"/>
            <ac:picMk id="8" creationId="{E6522619-819C-426D-B8C6-E51A0EEDB25D}"/>
          </ac:picMkLst>
        </pc:picChg>
        <pc:cxnChg chg="add del">
          <ac:chgData name="Rikke Staun" userId="37a082e8-0907-44cf-8d52-f6e3039af8d1" providerId="ADAL" clId="{A8F6946E-4FD8-43FE-B3F8-81CD106CDD5C}" dt="2021-06-10T21:09:57.697" v="14770" actId="26606"/>
          <ac:cxnSpMkLst>
            <pc:docMk/>
            <pc:sldMk cId="3704434902" sldId="415"/>
            <ac:cxnSpMk id="11" creationId="{067633D1-6EE6-4118-B9F0-B363477BEE7A}"/>
          </ac:cxnSpMkLst>
        </pc:cxnChg>
        <pc:cxnChg chg="add del">
          <ac:chgData name="Rikke Staun" userId="37a082e8-0907-44cf-8d52-f6e3039af8d1" providerId="ADAL" clId="{A8F6946E-4FD8-43FE-B3F8-81CD106CDD5C}" dt="2021-06-10T21:09:57.697" v="14770" actId="26606"/>
          <ac:cxnSpMkLst>
            <pc:docMk/>
            <pc:sldMk cId="3704434902" sldId="415"/>
            <ac:cxnSpMk id="13" creationId="{4AD7FFC6-42A9-49CB-B5E9-B3F6B038331B}"/>
          </ac:cxnSpMkLst>
        </pc:cxnChg>
        <pc:cxnChg chg="add">
          <ac:chgData name="Rikke Staun" userId="37a082e8-0907-44cf-8d52-f6e3039af8d1" providerId="ADAL" clId="{A8F6946E-4FD8-43FE-B3F8-81CD106CDD5C}" dt="2021-06-14T12:52:51.615" v="37163" actId="26606"/>
          <ac:cxnSpMkLst>
            <pc:docMk/>
            <pc:sldMk cId="3704434902" sldId="415"/>
            <ac:cxnSpMk id="31" creationId="{C49DA8F6-BCC1-4447-B54C-57856834B94B}"/>
          </ac:cxnSpMkLst>
        </pc:cxnChg>
      </pc:sldChg>
      <pc:sldChg chg="addSp delSp modSp new del mod setBg setClrOvrMap delDesignElem modNotesTx">
        <pc:chgData name="Rikke Staun" userId="37a082e8-0907-44cf-8d52-f6e3039af8d1" providerId="ADAL" clId="{A8F6946E-4FD8-43FE-B3F8-81CD106CDD5C}" dt="2021-06-14T11:12:47.614" v="34211" actId="47"/>
        <pc:sldMkLst>
          <pc:docMk/>
          <pc:sldMk cId="1204570766" sldId="416"/>
        </pc:sldMkLst>
        <pc:spChg chg="mod">
          <ac:chgData name="Rikke Staun" userId="37a082e8-0907-44cf-8d52-f6e3039af8d1" providerId="ADAL" clId="{A8F6946E-4FD8-43FE-B3F8-81CD106CDD5C}" dt="2021-06-10T21:11:51.264" v="14791" actId="1076"/>
          <ac:spMkLst>
            <pc:docMk/>
            <pc:sldMk cId="1204570766" sldId="416"/>
            <ac:spMk id="2" creationId="{303034BA-99EB-4EDC-AE6A-B587CABA9BE9}"/>
          </ac:spMkLst>
        </pc:spChg>
        <pc:spChg chg="del">
          <ac:chgData name="Rikke Staun" userId="37a082e8-0907-44cf-8d52-f6e3039af8d1" providerId="ADAL" clId="{A8F6946E-4FD8-43FE-B3F8-81CD106CDD5C}" dt="2021-06-10T21:00:06.108" v="14697" actId="26606"/>
          <ac:spMkLst>
            <pc:docMk/>
            <pc:sldMk cId="1204570766" sldId="416"/>
            <ac:spMk id="3" creationId="{1492CB23-20DA-4C2A-9436-F298ABB717C8}"/>
          </ac:spMkLst>
        </pc:spChg>
        <pc:spChg chg="mod">
          <ac:chgData name="Rikke Staun" userId="37a082e8-0907-44cf-8d52-f6e3039af8d1" providerId="ADAL" clId="{A8F6946E-4FD8-43FE-B3F8-81CD106CDD5C}" dt="2021-06-10T21:11:35.060" v="14781" actId="26606"/>
          <ac:spMkLst>
            <pc:docMk/>
            <pc:sldMk cId="1204570766" sldId="416"/>
            <ac:spMk id="4" creationId="{CF56D68B-F00D-4282-910D-86E60A369785}"/>
          </ac:spMkLst>
        </pc:spChg>
        <pc:spChg chg="add mod">
          <ac:chgData name="Rikke Staun" userId="37a082e8-0907-44cf-8d52-f6e3039af8d1" providerId="ADAL" clId="{A8F6946E-4FD8-43FE-B3F8-81CD106CDD5C}" dt="2021-06-14T11:04:07.073" v="33697" actId="21"/>
          <ac:spMkLst>
            <pc:docMk/>
            <pc:sldMk cId="1204570766" sldId="416"/>
            <ac:spMk id="8" creationId="{43CB4217-E66A-4316-997A-659F7B4EFBBE}"/>
          </ac:spMkLst>
        </pc:spChg>
        <pc:spChg chg="add del">
          <ac:chgData name="Rikke Staun" userId="37a082e8-0907-44cf-8d52-f6e3039af8d1" providerId="ADAL" clId="{A8F6946E-4FD8-43FE-B3F8-81CD106CDD5C}" dt="2021-06-10T21:11:35.060" v="14781" actId="26606"/>
          <ac:spMkLst>
            <pc:docMk/>
            <pc:sldMk cId="1204570766" sldId="416"/>
            <ac:spMk id="10" creationId="{0E91F5CA-B392-444C-88E3-BF5BAAEBDEB0}"/>
          </ac:spMkLst>
        </pc:spChg>
        <pc:spChg chg="add del">
          <ac:chgData name="Rikke Staun" userId="37a082e8-0907-44cf-8d52-f6e3039af8d1" providerId="ADAL" clId="{A8F6946E-4FD8-43FE-B3F8-81CD106CDD5C}" dt="2021-06-10T21:11:35.060" v="14781" actId="26606"/>
          <ac:spMkLst>
            <pc:docMk/>
            <pc:sldMk cId="1204570766" sldId="416"/>
            <ac:spMk id="12" creationId="{0459807F-B6FA-44D3-9A53-C55B6B56884A}"/>
          </ac:spMkLst>
        </pc:spChg>
        <pc:spChg chg="add del">
          <ac:chgData name="Rikke Staun" userId="37a082e8-0907-44cf-8d52-f6e3039af8d1" providerId="ADAL" clId="{A8F6946E-4FD8-43FE-B3F8-81CD106CDD5C}" dt="2021-06-10T21:11:35.055" v="14780" actId="26606"/>
          <ac:spMkLst>
            <pc:docMk/>
            <pc:sldMk cId="1204570766" sldId="416"/>
            <ac:spMk id="14" creationId="{37C89E4B-3C9F-44B9-8B86-D9E3D112D8EC}"/>
          </ac:spMkLst>
        </pc:spChg>
        <pc:spChg chg="add del">
          <ac:chgData name="Rikke Staun" userId="37a082e8-0907-44cf-8d52-f6e3039af8d1" providerId="ADAL" clId="{A8F6946E-4FD8-43FE-B3F8-81CD106CDD5C}" dt="2021-06-10T21:11:31.143" v="14776" actId="26606"/>
          <ac:spMkLst>
            <pc:docMk/>
            <pc:sldMk cId="1204570766" sldId="416"/>
            <ac:spMk id="17" creationId="{657F69E0-C4B0-4BEC-A689-4F8D877F05D4}"/>
          </ac:spMkLst>
        </pc:spChg>
        <pc:spChg chg="add del">
          <ac:chgData name="Rikke Staun" userId="37a082e8-0907-44cf-8d52-f6e3039af8d1" providerId="ADAL" clId="{A8F6946E-4FD8-43FE-B3F8-81CD106CDD5C}" dt="2021-06-10T21:11:31.143" v="14776" actId="26606"/>
          <ac:spMkLst>
            <pc:docMk/>
            <pc:sldMk cId="1204570766" sldId="416"/>
            <ac:spMk id="19" creationId="{9F6380B4-6A1C-481E-8408-B4E6C75B9B81}"/>
          </ac:spMkLst>
        </pc:spChg>
        <pc:spChg chg="add">
          <ac:chgData name="Rikke Staun" userId="37a082e8-0907-44cf-8d52-f6e3039af8d1" providerId="ADAL" clId="{A8F6946E-4FD8-43FE-B3F8-81CD106CDD5C}" dt="2021-06-10T21:11:35.060" v="14781" actId="26606"/>
          <ac:spMkLst>
            <pc:docMk/>
            <pc:sldMk cId="1204570766" sldId="416"/>
            <ac:spMk id="23" creationId="{C1DD1A8A-57D5-4A81-AD04-532B043C5611}"/>
          </ac:spMkLst>
        </pc:spChg>
        <pc:spChg chg="add">
          <ac:chgData name="Rikke Staun" userId="37a082e8-0907-44cf-8d52-f6e3039af8d1" providerId="ADAL" clId="{A8F6946E-4FD8-43FE-B3F8-81CD106CDD5C}" dt="2021-06-10T21:11:35.060" v="14781" actId="26606"/>
          <ac:spMkLst>
            <pc:docMk/>
            <pc:sldMk cId="1204570766" sldId="416"/>
            <ac:spMk id="24" creationId="{007891EC-4501-44ED-A8C8-B11B6DB767AB}"/>
          </ac:spMkLst>
        </pc:spChg>
        <pc:picChg chg="add del">
          <ac:chgData name="Rikke Staun" userId="37a082e8-0907-44cf-8d52-f6e3039af8d1" providerId="ADAL" clId="{A8F6946E-4FD8-43FE-B3F8-81CD106CDD5C}" dt="2021-06-10T21:10:06.587" v="14771" actId="478"/>
          <ac:picMkLst>
            <pc:docMk/>
            <pc:sldMk cId="1204570766" sldId="416"/>
            <ac:picMk id="6" creationId="{AC380771-66AE-448A-97A6-0CCB65BD4B99}"/>
          </ac:picMkLst>
        </pc:picChg>
        <pc:picChg chg="add del mod ord">
          <ac:chgData name="Rikke Staun" userId="37a082e8-0907-44cf-8d52-f6e3039af8d1" providerId="ADAL" clId="{A8F6946E-4FD8-43FE-B3F8-81CD106CDD5C}" dt="2021-06-14T11:03:05.508" v="33679" actId="478"/>
          <ac:picMkLst>
            <pc:docMk/>
            <pc:sldMk cId="1204570766" sldId="416"/>
            <ac:picMk id="7" creationId="{DF8CCC1D-5048-451F-8AD9-F9844E4484A7}"/>
          </ac:picMkLst>
        </pc:picChg>
        <pc:cxnChg chg="add del">
          <ac:chgData name="Rikke Staun" userId="37a082e8-0907-44cf-8d52-f6e3039af8d1" providerId="ADAL" clId="{A8F6946E-4FD8-43FE-B3F8-81CD106CDD5C}" dt="2021-06-10T21:11:35.055" v="14780" actId="26606"/>
          <ac:cxnSpMkLst>
            <pc:docMk/>
            <pc:sldMk cId="1204570766" sldId="416"/>
            <ac:cxnSpMk id="15" creationId="{AA2EAA10-076F-46BD-8F0F-B9A2FB77A85C}"/>
          </ac:cxnSpMkLst>
        </pc:cxnChg>
        <pc:cxnChg chg="add del">
          <ac:chgData name="Rikke Staun" userId="37a082e8-0907-44cf-8d52-f6e3039af8d1" providerId="ADAL" clId="{A8F6946E-4FD8-43FE-B3F8-81CD106CDD5C}" dt="2021-06-10T21:11:35.055" v="14780" actId="26606"/>
          <ac:cxnSpMkLst>
            <pc:docMk/>
            <pc:sldMk cId="1204570766" sldId="416"/>
            <ac:cxnSpMk id="21" creationId="{D891E407-403B-4764-86C9-33A56D3BCAA3}"/>
          </ac:cxnSpMkLst>
        </pc:cxnChg>
      </pc:sldChg>
      <pc:sldChg chg="addSp delSp modSp new del mod setBg setClrOvrMap delDesignElem modNotes modNotesTx">
        <pc:chgData name="Rikke Staun" userId="37a082e8-0907-44cf-8d52-f6e3039af8d1" providerId="ADAL" clId="{A8F6946E-4FD8-43FE-B3F8-81CD106CDD5C}" dt="2021-06-14T12:21:50.204" v="36705" actId="47"/>
        <pc:sldMkLst>
          <pc:docMk/>
          <pc:sldMk cId="1699779847" sldId="417"/>
        </pc:sldMkLst>
        <pc:spChg chg="mod">
          <ac:chgData name="Rikke Staun" userId="37a082e8-0907-44cf-8d52-f6e3039af8d1" providerId="ADAL" clId="{A8F6946E-4FD8-43FE-B3F8-81CD106CDD5C}" dt="2021-06-14T11:39:16.039" v="35951" actId="122"/>
          <ac:spMkLst>
            <pc:docMk/>
            <pc:sldMk cId="1699779847" sldId="417"/>
            <ac:spMk id="2" creationId="{A7DEF421-A2EC-4346-B95B-4C4947C59AC6}"/>
          </ac:spMkLst>
        </pc:spChg>
        <pc:spChg chg="mod">
          <ac:chgData name="Rikke Staun" userId="37a082e8-0907-44cf-8d52-f6e3039af8d1" providerId="ADAL" clId="{A8F6946E-4FD8-43FE-B3F8-81CD106CDD5C}" dt="2021-06-14T12:03:53.995" v="36227" actId="6549"/>
          <ac:spMkLst>
            <pc:docMk/>
            <pc:sldMk cId="1699779847" sldId="417"/>
            <ac:spMk id="3" creationId="{A456F628-BFB3-4D89-8D0F-074437E952B2}"/>
          </ac:spMkLst>
        </pc:spChg>
        <pc:spChg chg="mod">
          <ac:chgData name="Rikke Staun" userId="37a082e8-0907-44cf-8d52-f6e3039af8d1" providerId="ADAL" clId="{A8F6946E-4FD8-43FE-B3F8-81CD106CDD5C}" dt="2021-06-10T21:04:25.105" v="14718"/>
          <ac:spMkLst>
            <pc:docMk/>
            <pc:sldMk cId="1699779847" sldId="417"/>
            <ac:spMk id="4" creationId="{251875DD-F649-469D-9CC4-D5BC93A72F0A}"/>
          </ac:spMkLst>
        </pc:spChg>
        <pc:spChg chg="add del">
          <ac:chgData name="Rikke Staun" userId="37a082e8-0907-44cf-8d52-f6e3039af8d1" providerId="ADAL" clId="{A8F6946E-4FD8-43FE-B3F8-81CD106CDD5C}" dt="2021-06-10T21:04:25.105" v="14718"/>
          <ac:spMkLst>
            <pc:docMk/>
            <pc:sldMk cId="1699779847" sldId="417"/>
            <ac:spMk id="11" creationId="{9228552E-C8B1-4A80-8448-0787CE0FC704}"/>
          </ac:spMkLst>
        </pc:spChg>
        <pc:picChg chg="add mod ord">
          <ac:chgData name="Rikke Staun" userId="37a082e8-0907-44cf-8d52-f6e3039af8d1" providerId="ADAL" clId="{A8F6946E-4FD8-43FE-B3F8-81CD106CDD5C}" dt="2021-06-10T21:01:36.512" v="14701" actId="962"/>
          <ac:picMkLst>
            <pc:docMk/>
            <pc:sldMk cId="1699779847" sldId="417"/>
            <ac:picMk id="6" creationId="{A29C6724-8BDA-463A-B0C1-BF250FDB6797}"/>
          </ac:picMkLst>
        </pc:picChg>
      </pc:sldChg>
      <pc:sldChg chg="addSp delSp modSp new mod setBg setClrOvrMap delDesignElem">
        <pc:chgData name="Rikke Staun" userId="37a082e8-0907-44cf-8d52-f6e3039af8d1" providerId="ADAL" clId="{A8F6946E-4FD8-43FE-B3F8-81CD106CDD5C}" dt="2021-06-14T11:39:27.278" v="35953" actId="403"/>
        <pc:sldMkLst>
          <pc:docMk/>
          <pc:sldMk cId="2374737216" sldId="418"/>
        </pc:sldMkLst>
        <pc:spChg chg="mod">
          <ac:chgData name="Rikke Staun" userId="37a082e8-0907-44cf-8d52-f6e3039af8d1" providerId="ADAL" clId="{A8F6946E-4FD8-43FE-B3F8-81CD106CDD5C}" dt="2021-06-14T11:39:27.278" v="35953" actId="403"/>
          <ac:spMkLst>
            <pc:docMk/>
            <pc:sldMk cId="2374737216" sldId="418"/>
            <ac:spMk id="2" creationId="{26CAC9D8-7891-409C-A820-C760DB9E2188}"/>
          </ac:spMkLst>
        </pc:spChg>
        <pc:spChg chg="del">
          <ac:chgData name="Rikke Staun" userId="37a082e8-0907-44cf-8d52-f6e3039af8d1" providerId="ADAL" clId="{A8F6946E-4FD8-43FE-B3F8-81CD106CDD5C}" dt="2021-06-10T19:00:04.138" v="14581" actId="26606"/>
          <ac:spMkLst>
            <pc:docMk/>
            <pc:sldMk cId="2374737216" sldId="418"/>
            <ac:spMk id="3" creationId="{9E7B94F7-9206-475A-A9B3-7A60C89C1F96}"/>
          </ac:spMkLst>
        </pc:spChg>
        <pc:spChg chg="mod">
          <ac:chgData name="Rikke Staun" userId="37a082e8-0907-44cf-8d52-f6e3039af8d1" providerId="ADAL" clId="{A8F6946E-4FD8-43FE-B3F8-81CD106CDD5C}" dt="2021-06-10T21:04:25.105" v="14718"/>
          <ac:spMkLst>
            <pc:docMk/>
            <pc:sldMk cId="2374737216" sldId="418"/>
            <ac:spMk id="4" creationId="{51B7F96F-EC80-4965-97A4-2B25CA053887}"/>
          </ac:spMkLst>
        </pc:spChg>
        <pc:spChg chg="add del">
          <ac:chgData name="Rikke Staun" userId="37a082e8-0907-44cf-8d52-f6e3039af8d1" providerId="ADAL" clId="{A8F6946E-4FD8-43FE-B3F8-81CD106CDD5C}" dt="2021-06-10T21:04:25.105" v="14718"/>
          <ac:spMkLst>
            <pc:docMk/>
            <pc:sldMk cId="2374737216" sldId="418"/>
            <ac:spMk id="10" creationId="{71B2258F-86CA-4D4D-8270-BC05FCDEBFB3}"/>
          </ac:spMkLst>
        </pc:spChg>
        <pc:picChg chg="add mod ord">
          <ac:chgData name="Rikke Staun" userId="37a082e8-0907-44cf-8d52-f6e3039af8d1" providerId="ADAL" clId="{A8F6946E-4FD8-43FE-B3F8-81CD106CDD5C}" dt="2021-06-10T19:00:04.138" v="14581" actId="26606"/>
          <ac:picMkLst>
            <pc:docMk/>
            <pc:sldMk cId="2374737216" sldId="418"/>
            <ac:picMk id="5" creationId="{C5DB60CA-6853-440D-8E55-23D8D6383E84}"/>
          </ac:picMkLst>
        </pc:picChg>
      </pc:sldChg>
      <pc:sldChg chg="addSp delSp modSp new mod setBg setClrOvrMap modNotesTx">
        <pc:chgData name="Rikke Staun" userId="37a082e8-0907-44cf-8d52-f6e3039af8d1" providerId="ADAL" clId="{A8F6946E-4FD8-43FE-B3F8-81CD106CDD5C}" dt="2021-06-14T12:59:33.427" v="37310" actId="1076"/>
        <pc:sldMkLst>
          <pc:docMk/>
          <pc:sldMk cId="3981648843" sldId="419"/>
        </pc:sldMkLst>
        <pc:spChg chg="mod">
          <ac:chgData name="Rikke Staun" userId="37a082e8-0907-44cf-8d52-f6e3039af8d1" providerId="ADAL" clId="{A8F6946E-4FD8-43FE-B3F8-81CD106CDD5C}" dt="2021-06-14T12:59:33.427" v="37310" actId="1076"/>
          <ac:spMkLst>
            <pc:docMk/>
            <pc:sldMk cId="3981648843" sldId="419"/>
            <ac:spMk id="2" creationId="{C0CEBD41-0CC5-498C-B87C-F170C2F18559}"/>
          </ac:spMkLst>
        </pc:spChg>
        <pc:spChg chg="mod">
          <ac:chgData name="Rikke Staun" userId="37a082e8-0907-44cf-8d52-f6e3039af8d1" providerId="ADAL" clId="{A8F6946E-4FD8-43FE-B3F8-81CD106CDD5C}" dt="2021-06-14T12:59:25.904" v="37309" actId="14100"/>
          <ac:spMkLst>
            <pc:docMk/>
            <pc:sldMk cId="3981648843" sldId="419"/>
            <ac:spMk id="3" creationId="{3E118500-6D08-4F4D-A7FC-A874083F67B3}"/>
          </ac:spMkLst>
        </pc:spChg>
        <pc:spChg chg="mod">
          <ac:chgData name="Rikke Staun" userId="37a082e8-0907-44cf-8d52-f6e3039af8d1" providerId="ADAL" clId="{A8F6946E-4FD8-43FE-B3F8-81CD106CDD5C}" dt="2021-06-10T21:08:52.662" v="14755" actId="26606"/>
          <ac:spMkLst>
            <pc:docMk/>
            <pc:sldMk cId="3981648843" sldId="419"/>
            <ac:spMk id="4" creationId="{709A5D5A-14EF-4975-87AB-38393997D911}"/>
          </ac:spMkLst>
        </pc:spChg>
        <pc:spChg chg="add del">
          <ac:chgData name="Rikke Staun" userId="37a082e8-0907-44cf-8d52-f6e3039af8d1" providerId="ADAL" clId="{A8F6946E-4FD8-43FE-B3F8-81CD106CDD5C}" dt="2021-06-10T21:08:52.662" v="14755" actId="26606"/>
          <ac:spMkLst>
            <pc:docMk/>
            <pc:sldMk cId="3981648843" sldId="419"/>
            <ac:spMk id="11" creationId="{25E8815A-9407-4234-B08F-A1E49DCD7F37}"/>
          </ac:spMkLst>
        </pc:spChg>
        <pc:spChg chg="add del">
          <ac:chgData name="Rikke Staun" userId="37a082e8-0907-44cf-8d52-f6e3039af8d1" providerId="ADAL" clId="{A8F6946E-4FD8-43FE-B3F8-81CD106CDD5C}" dt="2021-06-10T21:08:52.662" v="14755" actId="26606"/>
          <ac:spMkLst>
            <pc:docMk/>
            <pc:sldMk cId="3981648843" sldId="419"/>
            <ac:spMk id="13" creationId="{AD72D4D1-076F-49D3-9889-EFC4F6D7CA66}"/>
          </ac:spMkLst>
        </pc:spChg>
        <pc:spChg chg="add del">
          <ac:chgData name="Rikke Staun" userId="37a082e8-0907-44cf-8d52-f6e3039af8d1" providerId="ADAL" clId="{A8F6946E-4FD8-43FE-B3F8-81CD106CDD5C}" dt="2021-06-10T21:08:52.662" v="14755" actId="26606"/>
          <ac:spMkLst>
            <pc:docMk/>
            <pc:sldMk cId="3981648843" sldId="419"/>
            <ac:spMk id="15" creationId="{C9C56819-FD02-4626-ABF5-85C7463C990D}"/>
          </ac:spMkLst>
        </pc:spChg>
        <pc:spChg chg="add del">
          <ac:chgData name="Rikke Staun" userId="37a082e8-0907-44cf-8d52-f6e3039af8d1" providerId="ADAL" clId="{A8F6946E-4FD8-43FE-B3F8-81CD106CDD5C}" dt="2021-06-14T12:58:07.122" v="37293" actId="26606"/>
          <ac:spMkLst>
            <pc:docMk/>
            <pc:sldMk cId="3981648843" sldId="419"/>
            <ac:spMk id="20" creationId="{9228552E-C8B1-4A80-8448-0787CE0FC704}"/>
          </ac:spMkLst>
        </pc:spChg>
        <pc:spChg chg="add">
          <ac:chgData name="Rikke Staun" userId="37a082e8-0907-44cf-8d52-f6e3039af8d1" providerId="ADAL" clId="{A8F6946E-4FD8-43FE-B3F8-81CD106CDD5C}" dt="2021-06-14T12:58:07.122" v="37293" actId="26606"/>
          <ac:spMkLst>
            <pc:docMk/>
            <pc:sldMk cId="3981648843" sldId="419"/>
            <ac:spMk id="25" creationId="{D009D6D5-DAC2-4A8B-A17A-E206B9012D09}"/>
          </ac:spMkLst>
        </pc:spChg>
        <pc:picChg chg="add mod ord">
          <ac:chgData name="Rikke Staun" userId="37a082e8-0907-44cf-8d52-f6e3039af8d1" providerId="ADAL" clId="{A8F6946E-4FD8-43FE-B3F8-81CD106CDD5C}" dt="2021-06-14T12:58:07.122" v="37293" actId="26606"/>
          <ac:picMkLst>
            <pc:docMk/>
            <pc:sldMk cId="3981648843" sldId="419"/>
            <ac:picMk id="6" creationId="{395272D8-C0C3-4C7B-B72E-FE261BBBFA5B}"/>
          </ac:picMkLst>
        </pc:picChg>
      </pc:sldChg>
      <pc:sldChg chg="addSp delSp modSp new del mod ord setBg modNotesTx">
        <pc:chgData name="Rikke Staun" userId="37a082e8-0907-44cf-8d52-f6e3039af8d1" providerId="ADAL" clId="{A8F6946E-4FD8-43FE-B3F8-81CD106CDD5C}" dt="2021-06-14T12:37:19.549" v="36934" actId="47"/>
        <pc:sldMkLst>
          <pc:docMk/>
          <pc:sldMk cId="1931425933" sldId="420"/>
        </pc:sldMkLst>
        <pc:spChg chg="mod">
          <ac:chgData name="Rikke Staun" userId="37a082e8-0907-44cf-8d52-f6e3039af8d1" providerId="ADAL" clId="{A8F6946E-4FD8-43FE-B3F8-81CD106CDD5C}" dt="2021-06-10T21:05:31.463" v="14732" actId="26606"/>
          <ac:spMkLst>
            <pc:docMk/>
            <pc:sldMk cId="1931425933" sldId="420"/>
            <ac:spMk id="2" creationId="{72ABA8D3-C7DC-43F0-B013-D866F0A8D7D7}"/>
          </ac:spMkLst>
        </pc:spChg>
        <pc:spChg chg="mod">
          <ac:chgData name="Rikke Staun" userId="37a082e8-0907-44cf-8d52-f6e3039af8d1" providerId="ADAL" clId="{A8F6946E-4FD8-43FE-B3F8-81CD106CDD5C}" dt="2021-06-14T12:03:33.571" v="36226" actId="20577"/>
          <ac:spMkLst>
            <pc:docMk/>
            <pc:sldMk cId="1931425933" sldId="420"/>
            <ac:spMk id="3" creationId="{ABE3F12B-0447-43F1-A20C-6E5BE8F30FC2}"/>
          </ac:spMkLst>
        </pc:spChg>
        <pc:spChg chg="mod">
          <ac:chgData name="Rikke Staun" userId="37a082e8-0907-44cf-8d52-f6e3039af8d1" providerId="ADAL" clId="{A8F6946E-4FD8-43FE-B3F8-81CD106CDD5C}" dt="2021-06-10T21:05:31.463" v="14732" actId="26606"/>
          <ac:spMkLst>
            <pc:docMk/>
            <pc:sldMk cId="1931425933" sldId="420"/>
            <ac:spMk id="4" creationId="{32D87308-1F8C-42B5-BB60-65EBF37A2E03}"/>
          </ac:spMkLst>
        </pc:spChg>
        <pc:spChg chg="add del">
          <ac:chgData name="Rikke Staun" userId="37a082e8-0907-44cf-8d52-f6e3039af8d1" providerId="ADAL" clId="{A8F6946E-4FD8-43FE-B3F8-81CD106CDD5C}" dt="2021-06-10T21:06:37.924" v="14744" actId="26606"/>
          <ac:spMkLst>
            <pc:docMk/>
            <pc:sldMk cId="1931425933" sldId="420"/>
            <ac:spMk id="11" creationId="{25E8815A-9407-4234-B08F-A1E49DCD7F37}"/>
          </ac:spMkLst>
        </pc:spChg>
        <pc:spChg chg="add del">
          <ac:chgData name="Rikke Staun" userId="37a082e8-0907-44cf-8d52-f6e3039af8d1" providerId="ADAL" clId="{A8F6946E-4FD8-43FE-B3F8-81CD106CDD5C}" dt="2021-06-10T21:06:37.924" v="14744" actId="26606"/>
          <ac:spMkLst>
            <pc:docMk/>
            <pc:sldMk cId="1931425933" sldId="420"/>
            <ac:spMk id="13" creationId="{AD72D4D1-076F-49D3-9889-EFC4F6D7CA66}"/>
          </ac:spMkLst>
        </pc:spChg>
        <pc:spChg chg="add del">
          <ac:chgData name="Rikke Staun" userId="37a082e8-0907-44cf-8d52-f6e3039af8d1" providerId="ADAL" clId="{A8F6946E-4FD8-43FE-B3F8-81CD106CDD5C}" dt="2021-06-10T21:06:37.924" v="14744" actId="26606"/>
          <ac:spMkLst>
            <pc:docMk/>
            <pc:sldMk cId="1931425933" sldId="420"/>
            <ac:spMk id="15" creationId="{C9C56819-FD02-4626-ABF5-85C7463C990D}"/>
          </ac:spMkLst>
        </pc:spChg>
        <pc:spChg chg="add">
          <ac:chgData name="Rikke Staun" userId="37a082e8-0907-44cf-8d52-f6e3039af8d1" providerId="ADAL" clId="{A8F6946E-4FD8-43FE-B3F8-81CD106CDD5C}" dt="2021-06-10T21:06:37.924" v="14744" actId="26606"/>
          <ac:spMkLst>
            <pc:docMk/>
            <pc:sldMk cId="1931425933" sldId="420"/>
            <ac:spMk id="20" creationId="{25E8815A-9407-4234-B08F-A1E49DCD7F37}"/>
          </ac:spMkLst>
        </pc:spChg>
        <pc:spChg chg="add">
          <ac:chgData name="Rikke Staun" userId="37a082e8-0907-44cf-8d52-f6e3039af8d1" providerId="ADAL" clId="{A8F6946E-4FD8-43FE-B3F8-81CD106CDD5C}" dt="2021-06-10T21:06:37.924" v="14744" actId="26606"/>
          <ac:spMkLst>
            <pc:docMk/>
            <pc:sldMk cId="1931425933" sldId="420"/>
            <ac:spMk id="22" creationId="{AD72D4D1-076F-49D3-9889-EFC4F6D7CA66}"/>
          </ac:spMkLst>
        </pc:spChg>
        <pc:spChg chg="add">
          <ac:chgData name="Rikke Staun" userId="37a082e8-0907-44cf-8d52-f6e3039af8d1" providerId="ADAL" clId="{A8F6946E-4FD8-43FE-B3F8-81CD106CDD5C}" dt="2021-06-10T21:06:37.924" v="14744" actId="26606"/>
          <ac:spMkLst>
            <pc:docMk/>
            <pc:sldMk cId="1931425933" sldId="420"/>
            <ac:spMk id="24" creationId="{C9C56819-FD02-4626-ABF5-85C7463C990D}"/>
          </ac:spMkLst>
        </pc:spChg>
        <pc:picChg chg="add del mod ord">
          <ac:chgData name="Rikke Staun" userId="37a082e8-0907-44cf-8d52-f6e3039af8d1" providerId="ADAL" clId="{A8F6946E-4FD8-43FE-B3F8-81CD106CDD5C}" dt="2021-06-10T21:06:30.172" v="14740" actId="478"/>
          <ac:picMkLst>
            <pc:docMk/>
            <pc:sldMk cId="1931425933" sldId="420"/>
            <ac:picMk id="6" creationId="{629D87B0-5CF5-41FA-8D29-CCA236F7BA54}"/>
          </ac:picMkLst>
        </pc:picChg>
        <pc:picChg chg="add del mod">
          <ac:chgData name="Rikke Staun" userId="37a082e8-0907-44cf-8d52-f6e3039af8d1" providerId="ADAL" clId="{A8F6946E-4FD8-43FE-B3F8-81CD106CDD5C}" dt="2021-06-10T21:06:29.334" v="14738" actId="478"/>
          <ac:picMkLst>
            <pc:docMk/>
            <pc:sldMk cId="1931425933" sldId="420"/>
            <ac:picMk id="8" creationId="{C775DE92-E6E0-4F52-B21B-E4929DA71F98}"/>
          </ac:picMkLst>
        </pc:picChg>
        <pc:picChg chg="add del mod">
          <ac:chgData name="Rikke Staun" userId="37a082e8-0907-44cf-8d52-f6e3039af8d1" providerId="ADAL" clId="{A8F6946E-4FD8-43FE-B3F8-81CD106CDD5C}" dt="2021-06-10T21:06:35.335" v="14743" actId="478"/>
          <ac:picMkLst>
            <pc:docMk/>
            <pc:sldMk cId="1931425933" sldId="420"/>
            <ac:picMk id="10" creationId="{B091C240-EA06-4440-ADC4-8C251BA067FF}"/>
          </ac:picMkLst>
        </pc:picChg>
        <pc:picChg chg="add del mod ord">
          <ac:chgData name="Rikke Staun" userId="37a082e8-0907-44cf-8d52-f6e3039af8d1" providerId="ADAL" clId="{A8F6946E-4FD8-43FE-B3F8-81CD106CDD5C}" dt="2021-06-14T12:36:18.600" v="36905" actId="21"/>
          <ac:picMkLst>
            <pc:docMk/>
            <pc:sldMk cId="1931425933" sldId="420"/>
            <ac:picMk id="14" creationId="{47343A0F-7247-4222-892E-A638975EF2FB}"/>
          </ac:picMkLst>
        </pc:picChg>
      </pc:sldChg>
      <pc:sldChg chg="addSp delSp modSp new del mod ord setBg delDesignElem">
        <pc:chgData name="Rikke Staun" userId="37a082e8-0907-44cf-8d52-f6e3039af8d1" providerId="ADAL" clId="{A8F6946E-4FD8-43FE-B3F8-81CD106CDD5C}" dt="2021-06-14T11:03:00.793" v="33678" actId="47"/>
        <pc:sldMkLst>
          <pc:docMk/>
          <pc:sldMk cId="1354117362" sldId="421"/>
        </pc:sldMkLst>
        <pc:spChg chg="del">
          <ac:chgData name="Rikke Staun" userId="37a082e8-0907-44cf-8d52-f6e3039af8d1" providerId="ADAL" clId="{A8F6946E-4FD8-43FE-B3F8-81CD106CDD5C}" dt="2021-06-10T20:59:50.488" v="14696" actId="26606"/>
          <ac:spMkLst>
            <pc:docMk/>
            <pc:sldMk cId="1354117362" sldId="421"/>
            <ac:spMk id="2" creationId="{C6CB10E8-379B-475E-84B0-5569865F664C}"/>
          </ac:spMkLst>
        </pc:spChg>
        <pc:spChg chg="del">
          <ac:chgData name="Rikke Staun" userId="37a082e8-0907-44cf-8d52-f6e3039af8d1" providerId="ADAL" clId="{A8F6946E-4FD8-43FE-B3F8-81CD106CDD5C}" dt="2021-06-10T20:59:44.467" v="14693"/>
          <ac:spMkLst>
            <pc:docMk/>
            <pc:sldMk cId="1354117362" sldId="421"/>
            <ac:spMk id="3" creationId="{BDF37146-3C91-43EC-B0CA-580766010F3B}"/>
          </ac:spMkLst>
        </pc:spChg>
        <pc:spChg chg="mod">
          <ac:chgData name="Rikke Staun" userId="37a082e8-0907-44cf-8d52-f6e3039af8d1" providerId="ADAL" clId="{A8F6946E-4FD8-43FE-B3F8-81CD106CDD5C}" dt="2021-06-10T21:04:25.105" v="14718"/>
          <ac:spMkLst>
            <pc:docMk/>
            <pc:sldMk cId="1354117362" sldId="421"/>
            <ac:spMk id="4" creationId="{F7B7F440-BDBA-4346-872B-773B28CD2788}"/>
          </ac:spMkLst>
        </pc:spChg>
        <pc:spChg chg="add del">
          <ac:chgData name="Rikke Staun" userId="37a082e8-0907-44cf-8d52-f6e3039af8d1" providerId="ADAL" clId="{A8F6946E-4FD8-43FE-B3F8-81CD106CDD5C}" dt="2021-06-10T21:04:25.105" v="14718"/>
          <ac:spMkLst>
            <pc:docMk/>
            <pc:sldMk cId="1354117362" sldId="421"/>
            <ac:spMk id="11" creationId="{92CC4BDB-5B81-4023-B967-7DF04BC13389}"/>
          </ac:spMkLst>
        </pc:spChg>
        <pc:picChg chg="add mod">
          <ac:chgData name="Rikke Staun" userId="37a082e8-0907-44cf-8d52-f6e3039af8d1" providerId="ADAL" clId="{A8F6946E-4FD8-43FE-B3F8-81CD106CDD5C}" dt="2021-06-10T20:59:50.488" v="14696" actId="26606"/>
          <ac:picMkLst>
            <pc:docMk/>
            <pc:sldMk cId="1354117362" sldId="421"/>
            <ac:picMk id="6" creationId="{29BB500E-C16D-4602-A6D7-B2D8F65694B0}"/>
          </ac:picMkLst>
        </pc:picChg>
      </pc:sldChg>
      <pc:sldChg chg="addSp delSp modSp new mod ord modNotes modNotesTx">
        <pc:chgData name="Rikke Staun" userId="37a082e8-0907-44cf-8d52-f6e3039af8d1" providerId="ADAL" clId="{A8F6946E-4FD8-43FE-B3F8-81CD106CDD5C}" dt="2021-06-14T13:03:32.269" v="37343" actId="20577"/>
        <pc:sldMkLst>
          <pc:docMk/>
          <pc:sldMk cId="2156157394" sldId="422"/>
        </pc:sldMkLst>
        <pc:spChg chg="mod">
          <ac:chgData name="Rikke Staun" userId="37a082e8-0907-44cf-8d52-f6e3039af8d1" providerId="ADAL" clId="{A8F6946E-4FD8-43FE-B3F8-81CD106CDD5C}" dt="2021-06-14T12:42:19.686" v="37028" actId="20577"/>
          <ac:spMkLst>
            <pc:docMk/>
            <pc:sldMk cId="2156157394" sldId="422"/>
            <ac:spMk id="2" creationId="{272205AC-99DC-41C0-AE34-689B24E646EE}"/>
          </ac:spMkLst>
        </pc:spChg>
        <pc:spChg chg="add del mod">
          <ac:chgData name="Rikke Staun" userId="37a082e8-0907-44cf-8d52-f6e3039af8d1" providerId="ADAL" clId="{A8F6946E-4FD8-43FE-B3F8-81CD106CDD5C}" dt="2021-06-14T07:43:18.534" v="21395" actId="478"/>
          <ac:spMkLst>
            <pc:docMk/>
            <pc:sldMk cId="2156157394" sldId="422"/>
            <ac:spMk id="3" creationId="{D567DF93-61FC-41C5-957D-A89C34CACDA1}"/>
          </ac:spMkLst>
        </pc:spChg>
        <pc:spChg chg="add mod">
          <ac:chgData name="Rikke Staun" userId="37a082e8-0907-44cf-8d52-f6e3039af8d1" providerId="ADAL" clId="{A8F6946E-4FD8-43FE-B3F8-81CD106CDD5C}" dt="2021-06-14T12:42:30.884" v="37030" actId="14100"/>
          <ac:spMkLst>
            <pc:docMk/>
            <pc:sldMk cId="2156157394" sldId="422"/>
            <ac:spMk id="8" creationId="{5555D271-A0E0-470B-B1F4-D4386A98B424}"/>
          </ac:spMkLst>
        </pc:spChg>
        <pc:graphicFrameChg chg="add mod">
          <ac:chgData name="Rikke Staun" userId="37a082e8-0907-44cf-8d52-f6e3039af8d1" providerId="ADAL" clId="{A8F6946E-4FD8-43FE-B3F8-81CD106CDD5C}" dt="2021-06-14T12:42:05.722" v="36992" actId="1076"/>
          <ac:graphicFrameMkLst>
            <pc:docMk/>
            <pc:sldMk cId="2156157394" sldId="422"/>
            <ac:graphicFrameMk id="7" creationId="{ED331A31-938C-48DD-B704-45EDF9C85775}"/>
          </ac:graphicFrameMkLst>
        </pc:graphicFrameChg>
      </pc:sldChg>
      <pc:sldChg chg="addSp modSp new mod setBg setClrOvrMap modNotesTx">
        <pc:chgData name="Rikke Staun" userId="37a082e8-0907-44cf-8d52-f6e3039af8d1" providerId="ADAL" clId="{A8F6946E-4FD8-43FE-B3F8-81CD106CDD5C}" dt="2021-06-14T13:03:24.303" v="37342" actId="20577"/>
        <pc:sldMkLst>
          <pc:docMk/>
          <pc:sldMk cId="1081866515" sldId="423"/>
        </pc:sldMkLst>
        <pc:spChg chg="mod">
          <ac:chgData name="Rikke Staun" userId="37a082e8-0907-44cf-8d52-f6e3039af8d1" providerId="ADAL" clId="{A8F6946E-4FD8-43FE-B3F8-81CD106CDD5C}" dt="2021-06-14T12:48:18.717" v="37063" actId="26606"/>
          <ac:spMkLst>
            <pc:docMk/>
            <pc:sldMk cId="1081866515" sldId="423"/>
            <ac:spMk id="2" creationId="{D1FADA7D-2E0F-4C20-A039-56831B3078EA}"/>
          </ac:spMkLst>
        </pc:spChg>
        <pc:spChg chg="mod">
          <ac:chgData name="Rikke Staun" userId="37a082e8-0907-44cf-8d52-f6e3039af8d1" providerId="ADAL" clId="{A8F6946E-4FD8-43FE-B3F8-81CD106CDD5C}" dt="2021-06-14T12:52:25.421" v="37161" actId="255"/>
          <ac:spMkLst>
            <pc:docMk/>
            <pc:sldMk cId="1081866515" sldId="423"/>
            <ac:spMk id="3" creationId="{BF5B5579-27E3-4174-B974-DE8BCCAEA882}"/>
          </ac:spMkLst>
        </pc:spChg>
        <pc:spChg chg="mod">
          <ac:chgData name="Rikke Staun" userId="37a082e8-0907-44cf-8d52-f6e3039af8d1" providerId="ADAL" clId="{A8F6946E-4FD8-43FE-B3F8-81CD106CDD5C}" dt="2021-06-14T12:48:18.717" v="37063" actId="26606"/>
          <ac:spMkLst>
            <pc:docMk/>
            <pc:sldMk cId="1081866515" sldId="423"/>
            <ac:spMk id="4" creationId="{C5EEEF3E-C66F-429F-BFB8-C47B51C67142}"/>
          </ac:spMkLst>
        </pc:spChg>
        <pc:spChg chg="add mod">
          <ac:chgData name="Rikke Staun" userId="37a082e8-0907-44cf-8d52-f6e3039af8d1" providerId="ADAL" clId="{A8F6946E-4FD8-43FE-B3F8-81CD106CDD5C}" dt="2021-06-14T12:49:09.737" v="37069" actId="14100"/>
          <ac:spMkLst>
            <pc:docMk/>
            <pc:sldMk cId="1081866515" sldId="423"/>
            <ac:spMk id="5" creationId="{9F2F10F3-7F97-432C-BCEA-0BA6334E1E1E}"/>
          </ac:spMkLst>
        </pc:spChg>
        <pc:spChg chg="add">
          <ac:chgData name="Rikke Staun" userId="37a082e8-0907-44cf-8d52-f6e3039af8d1" providerId="ADAL" clId="{A8F6946E-4FD8-43FE-B3F8-81CD106CDD5C}" dt="2021-06-14T12:48:18.717" v="37063" actId="26606"/>
          <ac:spMkLst>
            <pc:docMk/>
            <pc:sldMk cId="1081866515" sldId="423"/>
            <ac:spMk id="12" creationId="{7C432AFE-B3D2-4BFF-BF8F-96C27AFF1AC7}"/>
          </ac:spMkLst>
        </pc:spChg>
        <pc:spChg chg="add">
          <ac:chgData name="Rikke Staun" userId="37a082e8-0907-44cf-8d52-f6e3039af8d1" providerId="ADAL" clId="{A8F6946E-4FD8-43FE-B3F8-81CD106CDD5C}" dt="2021-06-14T12:48:18.717" v="37063" actId="26606"/>
          <ac:spMkLst>
            <pc:docMk/>
            <pc:sldMk cId="1081866515" sldId="423"/>
            <ac:spMk id="14" creationId="{AF2F604E-43BE-4DC3-B983-E071523364F8}"/>
          </ac:spMkLst>
        </pc:spChg>
        <pc:spChg chg="add">
          <ac:chgData name="Rikke Staun" userId="37a082e8-0907-44cf-8d52-f6e3039af8d1" providerId="ADAL" clId="{A8F6946E-4FD8-43FE-B3F8-81CD106CDD5C}" dt="2021-06-14T12:48:18.717" v="37063" actId="26606"/>
          <ac:spMkLst>
            <pc:docMk/>
            <pc:sldMk cId="1081866515" sldId="423"/>
            <ac:spMk id="16" creationId="{08C9B587-E65E-4B52-B37C-ABEBB6E87928}"/>
          </ac:spMkLst>
        </pc:spChg>
        <pc:picChg chg="add mod ord">
          <ac:chgData name="Rikke Staun" userId="37a082e8-0907-44cf-8d52-f6e3039af8d1" providerId="ADAL" clId="{A8F6946E-4FD8-43FE-B3F8-81CD106CDD5C}" dt="2021-06-14T12:48:54.550" v="37068" actId="1076"/>
          <ac:picMkLst>
            <pc:docMk/>
            <pc:sldMk cId="1081866515" sldId="423"/>
            <ac:picMk id="7" creationId="{0CC27991-9907-4473-8EAF-16AA392A7FB4}"/>
          </ac:picMkLst>
        </pc:picChg>
      </pc:sldChg>
      <pc:sldChg chg="new del">
        <pc:chgData name="Rikke Staun" userId="37a082e8-0907-44cf-8d52-f6e3039af8d1" providerId="ADAL" clId="{A8F6946E-4FD8-43FE-B3F8-81CD106CDD5C}" dt="2021-06-14T07:47:43.124" v="21655" actId="47"/>
        <pc:sldMkLst>
          <pc:docMk/>
          <pc:sldMk cId="3311141567" sldId="423"/>
        </pc:sldMkLst>
      </pc:sldChg>
      <pc:sldChg chg="modSp new add del mod">
        <pc:chgData name="Rikke Staun" userId="37a082e8-0907-44cf-8d52-f6e3039af8d1" providerId="ADAL" clId="{A8F6946E-4FD8-43FE-B3F8-81CD106CDD5C}" dt="2021-06-14T10:01:23.070" v="28883" actId="47"/>
        <pc:sldMkLst>
          <pc:docMk/>
          <pc:sldMk cId="806485511" sldId="424"/>
        </pc:sldMkLst>
        <pc:spChg chg="mod">
          <ac:chgData name="Rikke Staun" userId="37a082e8-0907-44cf-8d52-f6e3039af8d1" providerId="ADAL" clId="{A8F6946E-4FD8-43FE-B3F8-81CD106CDD5C}" dt="2021-06-14T10:00:55.320" v="28879"/>
          <ac:spMkLst>
            <pc:docMk/>
            <pc:sldMk cId="806485511" sldId="424"/>
            <ac:spMk id="3" creationId="{4145E652-6687-4ABD-B52C-E951C775C764}"/>
          </ac:spMkLst>
        </pc:spChg>
      </pc:sldChg>
      <pc:sldChg chg="addSp delSp modSp new del mod">
        <pc:chgData name="Rikke Staun" userId="37a082e8-0907-44cf-8d52-f6e3039af8d1" providerId="ADAL" clId="{A8F6946E-4FD8-43FE-B3F8-81CD106CDD5C}" dt="2021-06-14T10:27:41.476" v="30912" actId="47"/>
        <pc:sldMkLst>
          <pc:docMk/>
          <pc:sldMk cId="2058530741" sldId="424"/>
        </pc:sldMkLst>
        <pc:spChg chg="mod">
          <ac:chgData name="Rikke Staun" userId="37a082e8-0907-44cf-8d52-f6e3039af8d1" providerId="ADAL" clId="{A8F6946E-4FD8-43FE-B3F8-81CD106CDD5C}" dt="2021-06-14T10:22:29.378" v="30868" actId="207"/>
          <ac:spMkLst>
            <pc:docMk/>
            <pc:sldMk cId="2058530741" sldId="424"/>
            <ac:spMk id="2" creationId="{24381548-5710-491D-9ACA-7C3B34FBDDC7}"/>
          </ac:spMkLst>
        </pc:spChg>
        <pc:spChg chg="add del mod">
          <ac:chgData name="Rikke Staun" userId="37a082e8-0907-44cf-8d52-f6e3039af8d1" providerId="ADAL" clId="{A8F6946E-4FD8-43FE-B3F8-81CD106CDD5C}" dt="2021-06-14T10:24:26.305" v="30880" actId="5793"/>
          <ac:spMkLst>
            <pc:docMk/>
            <pc:sldMk cId="2058530741" sldId="424"/>
            <ac:spMk id="3" creationId="{E736D64A-B706-4F19-B913-A0A6E82C3217}"/>
          </ac:spMkLst>
        </pc:spChg>
        <pc:spChg chg="add del mod">
          <ac:chgData name="Rikke Staun" userId="37a082e8-0907-44cf-8d52-f6e3039af8d1" providerId="ADAL" clId="{A8F6946E-4FD8-43FE-B3F8-81CD106CDD5C}" dt="2021-06-14T10:23:03.865" v="30874"/>
          <ac:spMkLst>
            <pc:docMk/>
            <pc:sldMk cId="2058530741" sldId="424"/>
            <ac:spMk id="5" creationId="{43725008-53F1-482A-8DCD-5C74B17F0782}"/>
          </ac:spMkLst>
        </pc:spChg>
      </pc:sldChg>
      <pc:sldChg chg="addSp delSp modSp add del mod modNotesTx">
        <pc:chgData name="Rikke Staun" userId="37a082e8-0907-44cf-8d52-f6e3039af8d1" providerId="ADAL" clId="{A8F6946E-4FD8-43FE-B3F8-81CD106CDD5C}" dt="2021-06-14T09:03:40.959" v="27146" actId="47"/>
        <pc:sldMkLst>
          <pc:docMk/>
          <pc:sldMk cId="3824276496" sldId="424"/>
        </pc:sldMkLst>
        <pc:spChg chg="mod">
          <ac:chgData name="Rikke Staun" userId="37a082e8-0907-44cf-8d52-f6e3039af8d1" providerId="ADAL" clId="{A8F6946E-4FD8-43FE-B3F8-81CD106CDD5C}" dt="2021-06-14T07:58:22.311" v="22270" actId="20577"/>
          <ac:spMkLst>
            <pc:docMk/>
            <pc:sldMk cId="3824276496" sldId="424"/>
            <ac:spMk id="2" creationId="{D1FADA7D-2E0F-4C20-A039-56831B3078EA}"/>
          </ac:spMkLst>
        </pc:spChg>
        <pc:spChg chg="del mod">
          <ac:chgData name="Rikke Staun" userId="37a082e8-0907-44cf-8d52-f6e3039af8d1" providerId="ADAL" clId="{A8F6946E-4FD8-43FE-B3F8-81CD106CDD5C}" dt="2021-06-14T09:02:15.745" v="27083" actId="21"/>
          <ac:spMkLst>
            <pc:docMk/>
            <pc:sldMk cId="3824276496" sldId="424"/>
            <ac:spMk id="3" creationId="{BF5B5579-27E3-4174-B974-DE8BCCAEA882}"/>
          </ac:spMkLst>
        </pc:spChg>
        <pc:spChg chg="add mod">
          <ac:chgData name="Rikke Staun" userId="37a082e8-0907-44cf-8d52-f6e3039af8d1" providerId="ADAL" clId="{A8F6946E-4FD8-43FE-B3F8-81CD106CDD5C}" dt="2021-06-14T09:02:15.745" v="27083" actId="21"/>
          <ac:spMkLst>
            <pc:docMk/>
            <pc:sldMk cId="3824276496" sldId="424"/>
            <ac:spMk id="6" creationId="{E3CC2A57-5269-4188-B49E-0F1FE8331F94}"/>
          </ac:spMkLst>
        </pc:spChg>
      </pc:sldChg>
      <pc:sldChg chg="new del">
        <pc:chgData name="Rikke Staun" userId="37a082e8-0907-44cf-8d52-f6e3039af8d1" providerId="ADAL" clId="{A8F6946E-4FD8-43FE-B3F8-81CD106CDD5C}" dt="2021-06-14T10:26:16.356" v="30885" actId="47"/>
        <pc:sldMkLst>
          <pc:docMk/>
          <pc:sldMk cId="505698375" sldId="425"/>
        </pc:sldMkLst>
      </pc:sldChg>
      <pc:sldChg chg="modSp add mod">
        <pc:chgData name="Rikke Staun" userId="37a082e8-0907-44cf-8d52-f6e3039af8d1" providerId="ADAL" clId="{A8F6946E-4FD8-43FE-B3F8-81CD106CDD5C}" dt="2021-06-14T12:55:00.719" v="37276" actId="1076"/>
        <pc:sldMkLst>
          <pc:docMk/>
          <pc:sldMk cId="1882691100" sldId="425"/>
        </pc:sldMkLst>
        <pc:spChg chg="mod">
          <ac:chgData name="Rikke Staun" userId="37a082e8-0907-44cf-8d52-f6e3039af8d1" providerId="ADAL" clId="{A8F6946E-4FD8-43FE-B3F8-81CD106CDD5C}" dt="2021-06-14T12:55:00.719" v="37276" actId="1076"/>
          <ac:spMkLst>
            <pc:docMk/>
            <pc:sldMk cId="1882691100" sldId="425"/>
            <ac:spMk id="2" creationId="{00000000-0000-0000-0000-000000000000}"/>
          </ac:spMkLst>
        </pc:spChg>
        <pc:spChg chg="mod">
          <ac:chgData name="Rikke Staun" userId="37a082e8-0907-44cf-8d52-f6e3039af8d1" providerId="ADAL" clId="{A8F6946E-4FD8-43FE-B3F8-81CD106CDD5C}" dt="2021-06-14T12:54:53.932" v="37275" actId="27636"/>
          <ac:spMkLst>
            <pc:docMk/>
            <pc:sldMk cId="1882691100" sldId="425"/>
            <ac:spMk id="3" creationId="{00000000-0000-0000-0000-000000000000}"/>
          </ac:spMkLst>
        </pc:spChg>
      </pc:sldChg>
      <pc:sldChg chg="modSp new del mod">
        <pc:chgData name="Rikke Staun" userId="37a082e8-0907-44cf-8d52-f6e3039af8d1" providerId="ADAL" clId="{A8F6946E-4FD8-43FE-B3F8-81CD106CDD5C}" dt="2021-06-14T09:01:51.559" v="27082" actId="47"/>
        <pc:sldMkLst>
          <pc:docMk/>
          <pc:sldMk cId="1969885687" sldId="425"/>
        </pc:sldMkLst>
        <pc:spChg chg="mod">
          <ac:chgData name="Rikke Staun" userId="37a082e8-0907-44cf-8d52-f6e3039af8d1" providerId="ADAL" clId="{A8F6946E-4FD8-43FE-B3F8-81CD106CDD5C}" dt="2021-06-14T09:00:28.245" v="26966" actId="20577"/>
          <ac:spMkLst>
            <pc:docMk/>
            <pc:sldMk cId="1969885687" sldId="425"/>
            <ac:spMk id="3" creationId="{766CA6E6-6D64-439F-ABB3-405D2AAE4172}"/>
          </ac:spMkLst>
        </pc:spChg>
      </pc:sldChg>
      <pc:sldChg chg="del">
        <pc:chgData name="Rikke Staun" userId="37a082e8-0907-44cf-8d52-f6e3039af8d1" providerId="ADAL" clId="{A8F6946E-4FD8-43FE-B3F8-81CD106CDD5C}" dt="2021-06-10T08:24:11.248" v="0" actId="47"/>
        <pc:sldMkLst>
          <pc:docMk/>
          <pc:sldMk cId="1692461700" sldId="426"/>
        </pc:sldMkLst>
      </pc:sldChg>
      <pc:sldChg chg="addSp delSp modSp add mod modClrScheme chgLayout modNotesTx">
        <pc:chgData name="Rikke Staun" userId="37a082e8-0907-44cf-8d52-f6e3039af8d1" providerId="ADAL" clId="{A8F6946E-4FD8-43FE-B3F8-81CD106CDD5C}" dt="2021-06-14T11:33:37.154" v="35857" actId="255"/>
        <pc:sldMkLst>
          <pc:docMk/>
          <pc:sldMk cId="1983194874" sldId="426"/>
        </pc:sldMkLst>
        <pc:spChg chg="add del mod ord">
          <ac:chgData name="Rikke Staun" userId="37a082e8-0907-44cf-8d52-f6e3039af8d1" providerId="ADAL" clId="{A8F6946E-4FD8-43FE-B3F8-81CD106CDD5C}" dt="2021-06-14T11:26:40.598" v="35509" actId="1076"/>
          <ac:spMkLst>
            <pc:docMk/>
            <pc:sldMk cId="1983194874" sldId="426"/>
            <ac:spMk id="2" creationId="{00000000-0000-0000-0000-000000000000}"/>
          </ac:spMkLst>
        </pc:spChg>
        <pc:spChg chg="add del mod ord">
          <ac:chgData name="Rikke Staun" userId="37a082e8-0907-44cf-8d52-f6e3039af8d1" providerId="ADAL" clId="{A8F6946E-4FD8-43FE-B3F8-81CD106CDD5C}" dt="2021-06-14T11:33:37.154" v="35857" actId="255"/>
          <ac:spMkLst>
            <pc:docMk/>
            <pc:sldMk cId="1983194874" sldId="426"/>
            <ac:spMk id="3" creationId="{00000000-0000-0000-0000-000000000000}"/>
          </ac:spMkLst>
        </pc:spChg>
        <pc:spChg chg="add del mod ord">
          <ac:chgData name="Rikke Staun" userId="37a082e8-0907-44cf-8d52-f6e3039af8d1" providerId="ADAL" clId="{A8F6946E-4FD8-43FE-B3F8-81CD106CDD5C}" dt="2021-06-14T11:03:36.881" v="33683" actId="700"/>
          <ac:spMkLst>
            <pc:docMk/>
            <pc:sldMk cId="1983194874" sldId="426"/>
            <ac:spMk id="4" creationId="{3314AF4E-3FAD-4CB4-9E02-1D970CC8036B}"/>
          </ac:spMkLst>
        </pc:spChg>
        <pc:spChg chg="add del mod ord">
          <ac:chgData name="Rikke Staun" userId="37a082e8-0907-44cf-8d52-f6e3039af8d1" providerId="ADAL" clId="{A8F6946E-4FD8-43FE-B3F8-81CD106CDD5C}" dt="2021-06-14T11:03:36.881" v="33683" actId="700"/>
          <ac:spMkLst>
            <pc:docMk/>
            <pc:sldMk cId="1983194874" sldId="426"/>
            <ac:spMk id="5" creationId="{7F91CA6F-CAFD-4985-8C3E-A334828D81E9}"/>
          </ac:spMkLst>
        </pc:spChg>
      </pc:sldChg>
      <pc:sldChg chg="add del">
        <pc:chgData name="Rikke Staun" userId="37a082e8-0907-44cf-8d52-f6e3039af8d1" providerId="ADAL" clId="{A8F6946E-4FD8-43FE-B3F8-81CD106CDD5C}" dt="2021-06-14T10:26:59.887" v="30887" actId="47"/>
        <pc:sldMkLst>
          <pc:docMk/>
          <pc:sldMk cId="2263312217" sldId="426"/>
        </pc:sldMkLst>
      </pc:sldChg>
      <pc:sldChg chg="del">
        <pc:chgData name="Rikke Staun" userId="37a082e8-0907-44cf-8d52-f6e3039af8d1" providerId="ADAL" clId="{A8F6946E-4FD8-43FE-B3F8-81CD106CDD5C}" dt="2021-06-10T08:24:11.248" v="0" actId="47"/>
        <pc:sldMkLst>
          <pc:docMk/>
          <pc:sldMk cId="2283295176" sldId="427"/>
        </pc:sldMkLst>
      </pc:sldChg>
      <pc:sldChg chg="del">
        <pc:chgData name="Rikke Staun" userId="37a082e8-0907-44cf-8d52-f6e3039af8d1" providerId="ADAL" clId="{A8F6946E-4FD8-43FE-B3F8-81CD106CDD5C}" dt="2021-06-10T08:24:11.248" v="0" actId="47"/>
        <pc:sldMkLst>
          <pc:docMk/>
          <pc:sldMk cId="738259554" sldId="428"/>
        </pc:sldMkLst>
      </pc:sldChg>
      <pc:sldChg chg="del">
        <pc:chgData name="Rikke Staun" userId="37a082e8-0907-44cf-8d52-f6e3039af8d1" providerId="ADAL" clId="{A8F6946E-4FD8-43FE-B3F8-81CD106CDD5C}" dt="2021-06-10T08:24:11.248" v="0" actId="47"/>
        <pc:sldMkLst>
          <pc:docMk/>
          <pc:sldMk cId="1767119600" sldId="429"/>
        </pc:sldMkLst>
      </pc:sldChg>
      <pc:sldChg chg="del">
        <pc:chgData name="Rikke Staun" userId="37a082e8-0907-44cf-8d52-f6e3039af8d1" providerId="ADAL" clId="{A8F6946E-4FD8-43FE-B3F8-81CD106CDD5C}" dt="2021-06-10T08:24:11.248" v="0" actId="47"/>
        <pc:sldMkLst>
          <pc:docMk/>
          <pc:sldMk cId="3207013608" sldId="431"/>
        </pc:sldMkLst>
      </pc:sldChg>
      <pc:sldChg chg="del">
        <pc:chgData name="Rikke Staun" userId="37a082e8-0907-44cf-8d52-f6e3039af8d1" providerId="ADAL" clId="{A8F6946E-4FD8-43FE-B3F8-81CD106CDD5C}" dt="2021-06-10T08:24:11.248" v="0" actId="47"/>
        <pc:sldMkLst>
          <pc:docMk/>
          <pc:sldMk cId="3205085539" sldId="432"/>
        </pc:sldMkLst>
      </pc:sldChg>
      <pc:sldChg chg="del">
        <pc:chgData name="Rikke Staun" userId="37a082e8-0907-44cf-8d52-f6e3039af8d1" providerId="ADAL" clId="{A8F6946E-4FD8-43FE-B3F8-81CD106CDD5C}" dt="2021-06-10T08:24:11.248" v="0" actId="47"/>
        <pc:sldMkLst>
          <pc:docMk/>
          <pc:sldMk cId="1935888158" sldId="434"/>
        </pc:sldMkLst>
      </pc:sldChg>
      <pc:sldChg chg="del">
        <pc:chgData name="Rikke Staun" userId="37a082e8-0907-44cf-8d52-f6e3039af8d1" providerId="ADAL" clId="{A8F6946E-4FD8-43FE-B3F8-81CD106CDD5C}" dt="2021-06-10T08:24:11.248" v="0" actId="47"/>
        <pc:sldMkLst>
          <pc:docMk/>
          <pc:sldMk cId="3799263437" sldId="435"/>
        </pc:sldMkLst>
      </pc:sldChg>
      <pc:sldChg chg="del">
        <pc:chgData name="Rikke Staun" userId="37a082e8-0907-44cf-8d52-f6e3039af8d1" providerId="ADAL" clId="{A8F6946E-4FD8-43FE-B3F8-81CD106CDD5C}" dt="2021-06-10T08:24:11.248" v="0" actId="47"/>
        <pc:sldMkLst>
          <pc:docMk/>
          <pc:sldMk cId="2428096318" sldId="436"/>
        </pc:sldMkLst>
      </pc:sldChg>
      <pc:sldChg chg="del">
        <pc:chgData name="Rikke Staun" userId="37a082e8-0907-44cf-8d52-f6e3039af8d1" providerId="ADAL" clId="{A8F6946E-4FD8-43FE-B3F8-81CD106CDD5C}" dt="2021-06-10T08:24:11.248" v="0" actId="47"/>
        <pc:sldMkLst>
          <pc:docMk/>
          <pc:sldMk cId="3885848790" sldId="438"/>
        </pc:sldMkLst>
      </pc:sldChg>
      <pc:sldChg chg="del">
        <pc:chgData name="Rikke Staun" userId="37a082e8-0907-44cf-8d52-f6e3039af8d1" providerId="ADAL" clId="{A8F6946E-4FD8-43FE-B3F8-81CD106CDD5C}" dt="2021-06-10T08:24:11.248" v="0" actId="47"/>
        <pc:sldMkLst>
          <pc:docMk/>
          <pc:sldMk cId="3011959472" sldId="439"/>
        </pc:sldMkLst>
      </pc:sldChg>
      <pc:sldChg chg="del">
        <pc:chgData name="Rikke Staun" userId="37a082e8-0907-44cf-8d52-f6e3039af8d1" providerId="ADAL" clId="{A8F6946E-4FD8-43FE-B3F8-81CD106CDD5C}" dt="2021-06-10T08:24:11.248" v="0" actId="47"/>
        <pc:sldMkLst>
          <pc:docMk/>
          <pc:sldMk cId="1920142188" sldId="440"/>
        </pc:sldMkLst>
      </pc:sldChg>
      <pc:sldChg chg="del">
        <pc:chgData name="Rikke Staun" userId="37a082e8-0907-44cf-8d52-f6e3039af8d1" providerId="ADAL" clId="{A8F6946E-4FD8-43FE-B3F8-81CD106CDD5C}" dt="2021-06-10T08:24:11.248" v="0" actId="47"/>
        <pc:sldMkLst>
          <pc:docMk/>
          <pc:sldMk cId="1489794710" sldId="442"/>
        </pc:sldMkLst>
      </pc:sldChg>
      <pc:sldChg chg="del">
        <pc:chgData name="Rikke Staun" userId="37a082e8-0907-44cf-8d52-f6e3039af8d1" providerId="ADAL" clId="{A8F6946E-4FD8-43FE-B3F8-81CD106CDD5C}" dt="2021-06-10T08:24:11.248" v="0" actId="47"/>
        <pc:sldMkLst>
          <pc:docMk/>
          <pc:sldMk cId="1860584675" sldId="443"/>
        </pc:sldMkLst>
      </pc:sldChg>
      <pc:sldChg chg="del">
        <pc:chgData name="Rikke Staun" userId="37a082e8-0907-44cf-8d52-f6e3039af8d1" providerId="ADAL" clId="{A8F6946E-4FD8-43FE-B3F8-81CD106CDD5C}" dt="2021-06-10T08:24:11.248" v="0" actId="47"/>
        <pc:sldMkLst>
          <pc:docMk/>
          <pc:sldMk cId="1375129164" sldId="444"/>
        </pc:sldMkLst>
      </pc:sldChg>
      <pc:sldChg chg="del">
        <pc:chgData name="Rikke Staun" userId="37a082e8-0907-44cf-8d52-f6e3039af8d1" providerId="ADAL" clId="{A8F6946E-4FD8-43FE-B3F8-81CD106CDD5C}" dt="2021-06-10T08:24:11.248" v="0" actId="47"/>
        <pc:sldMkLst>
          <pc:docMk/>
          <pc:sldMk cId="2370183838" sldId="445"/>
        </pc:sldMkLst>
      </pc:sldChg>
      <pc:sldChg chg="del">
        <pc:chgData name="Rikke Staun" userId="37a082e8-0907-44cf-8d52-f6e3039af8d1" providerId="ADAL" clId="{A8F6946E-4FD8-43FE-B3F8-81CD106CDD5C}" dt="2021-06-10T08:24:11.248" v="0" actId="47"/>
        <pc:sldMkLst>
          <pc:docMk/>
          <pc:sldMk cId="1814970449" sldId="446"/>
        </pc:sldMkLst>
      </pc:sldChg>
      <pc:sldChg chg="del">
        <pc:chgData name="Rikke Staun" userId="37a082e8-0907-44cf-8d52-f6e3039af8d1" providerId="ADAL" clId="{A8F6946E-4FD8-43FE-B3F8-81CD106CDD5C}" dt="2021-06-10T08:24:11.248" v="0" actId="47"/>
        <pc:sldMkLst>
          <pc:docMk/>
          <pc:sldMk cId="578393773" sldId="447"/>
        </pc:sldMkLst>
      </pc:sldChg>
      <pc:sldChg chg="del">
        <pc:chgData name="Rikke Staun" userId="37a082e8-0907-44cf-8d52-f6e3039af8d1" providerId="ADAL" clId="{A8F6946E-4FD8-43FE-B3F8-81CD106CDD5C}" dt="2021-06-10T08:24:11.248" v="0" actId="47"/>
        <pc:sldMkLst>
          <pc:docMk/>
          <pc:sldMk cId="3911986911" sldId="448"/>
        </pc:sldMkLst>
      </pc:sldChg>
      <pc:sldChg chg="del">
        <pc:chgData name="Rikke Staun" userId="37a082e8-0907-44cf-8d52-f6e3039af8d1" providerId="ADAL" clId="{A8F6946E-4FD8-43FE-B3F8-81CD106CDD5C}" dt="2021-06-10T08:24:11.248" v="0" actId="47"/>
        <pc:sldMkLst>
          <pc:docMk/>
          <pc:sldMk cId="81301387" sldId="449"/>
        </pc:sldMkLst>
      </pc:sldChg>
      <pc:sldChg chg="del">
        <pc:chgData name="Rikke Staun" userId="37a082e8-0907-44cf-8d52-f6e3039af8d1" providerId="ADAL" clId="{A8F6946E-4FD8-43FE-B3F8-81CD106CDD5C}" dt="2021-06-10T08:24:11.248" v="0" actId="47"/>
        <pc:sldMkLst>
          <pc:docMk/>
          <pc:sldMk cId="4071320352" sldId="450"/>
        </pc:sldMkLst>
      </pc:sldChg>
      <pc:sldChg chg="del">
        <pc:chgData name="Rikke Staun" userId="37a082e8-0907-44cf-8d52-f6e3039af8d1" providerId="ADAL" clId="{A8F6946E-4FD8-43FE-B3F8-81CD106CDD5C}" dt="2021-06-10T08:24:11.248" v="0" actId="47"/>
        <pc:sldMkLst>
          <pc:docMk/>
          <pc:sldMk cId="1969782454" sldId="457"/>
        </pc:sldMkLst>
      </pc:sldChg>
      <pc:sldChg chg="del">
        <pc:chgData name="Rikke Staun" userId="37a082e8-0907-44cf-8d52-f6e3039af8d1" providerId="ADAL" clId="{A8F6946E-4FD8-43FE-B3F8-81CD106CDD5C}" dt="2021-06-10T08:24:11.248" v="0" actId="47"/>
        <pc:sldMkLst>
          <pc:docMk/>
          <pc:sldMk cId="2517348454" sldId="458"/>
        </pc:sldMkLst>
      </pc:sldChg>
      <pc:sldChg chg="del">
        <pc:chgData name="Rikke Staun" userId="37a082e8-0907-44cf-8d52-f6e3039af8d1" providerId="ADAL" clId="{A8F6946E-4FD8-43FE-B3F8-81CD106CDD5C}" dt="2021-06-10T08:24:11.248" v="0" actId="47"/>
        <pc:sldMkLst>
          <pc:docMk/>
          <pc:sldMk cId="3027483257" sldId="461"/>
        </pc:sldMkLst>
      </pc:sldChg>
      <pc:sldChg chg="del">
        <pc:chgData name="Rikke Staun" userId="37a082e8-0907-44cf-8d52-f6e3039af8d1" providerId="ADAL" clId="{A8F6946E-4FD8-43FE-B3F8-81CD106CDD5C}" dt="2021-06-10T08:24:11.248" v="0" actId="47"/>
        <pc:sldMkLst>
          <pc:docMk/>
          <pc:sldMk cId="3456219784" sldId="462"/>
        </pc:sldMkLst>
      </pc:sldChg>
      <pc:sldChg chg="del">
        <pc:chgData name="Rikke Staun" userId="37a082e8-0907-44cf-8d52-f6e3039af8d1" providerId="ADAL" clId="{A8F6946E-4FD8-43FE-B3F8-81CD106CDD5C}" dt="2021-06-10T08:24:11.248" v="0" actId="47"/>
        <pc:sldMkLst>
          <pc:docMk/>
          <pc:sldMk cId="3963537003" sldId="463"/>
        </pc:sldMkLst>
      </pc:sldChg>
      <pc:sldChg chg="del">
        <pc:chgData name="Rikke Staun" userId="37a082e8-0907-44cf-8d52-f6e3039af8d1" providerId="ADAL" clId="{A8F6946E-4FD8-43FE-B3F8-81CD106CDD5C}" dt="2021-06-10T08:24:11.248" v="0" actId="47"/>
        <pc:sldMkLst>
          <pc:docMk/>
          <pc:sldMk cId="3635023101" sldId="470"/>
        </pc:sldMkLst>
      </pc:sldChg>
      <pc:sldChg chg="del">
        <pc:chgData name="Rikke Staun" userId="37a082e8-0907-44cf-8d52-f6e3039af8d1" providerId="ADAL" clId="{A8F6946E-4FD8-43FE-B3F8-81CD106CDD5C}" dt="2021-06-10T08:24:11.248" v="0" actId="47"/>
        <pc:sldMkLst>
          <pc:docMk/>
          <pc:sldMk cId="423148349" sldId="471"/>
        </pc:sldMkLst>
      </pc:sldChg>
      <pc:sldMasterChg chg="add addSldLayout">
        <pc:chgData name="Rikke Staun" userId="37a082e8-0907-44cf-8d52-f6e3039af8d1" providerId="ADAL" clId="{A8F6946E-4FD8-43FE-B3F8-81CD106CDD5C}" dt="2021-06-14T10:27:11.501" v="30888" actId="27028"/>
        <pc:sldMasterMkLst>
          <pc:docMk/>
          <pc:sldMasterMk cId="3676709550" sldId="2147483648"/>
        </pc:sldMasterMkLst>
        <pc:sldLayoutChg chg="add">
          <pc:chgData name="Rikke Staun" userId="37a082e8-0907-44cf-8d52-f6e3039af8d1" providerId="ADAL" clId="{A8F6946E-4FD8-43FE-B3F8-81CD106CDD5C}" dt="2021-06-14T10:27:11.501" v="30888" actId="27028"/>
          <pc:sldLayoutMkLst>
            <pc:docMk/>
            <pc:sldMasterMk cId="3676709550" sldId="2147483648"/>
            <pc:sldLayoutMk cId="3918232274" sldId="2147483649"/>
          </pc:sldLayoutMkLst>
        </pc:sldLayoutChg>
      </pc:sldMasterChg>
      <pc:sldMasterChg chg="delSldLayout">
        <pc:chgData name="Rikke Staun" userId="37a082e8-0907-44cf-8d52-f6e3039af8d1" providerId="ADAL" clId="{A8F6946E-4FD8-43FE-B3F8-81CD106CDD5C}" dt="2021-06-10T08:24:11.248" v="0" actId="47"/>
        <pc:sldMasterMkLst>
          <pc:docMk/>
          <pc:sldMasterMk cId="1899358050" sldId="2147483660"/>
        </pc:sldMasterMkLst>
        <pc:sldLayoutChg chg="del">
          <pc:chgData name="Rikke Staun" userId="37a082e8-0907-44cf-8d52-f6e3039af8d1" providerId="ADAL" clId="{A8F6946E-4FD8-43FE-B3F8-81CD106CDD5C}" dt="2021-06-10T08:24:11.248" v="0" actId="47"/>
          <pc:sldLayoutMkLst>
            <pc:docMk/>
            <pc:sldMasterMk cId="1899358050" sldId="2147483660"/>
            <pc:sldLayoutMk cId="2200403813" sldId="2147483666"/>
          </pc:sldLayoutMkLst>
        </pc:sldLayoutChg>
      </pc:sldMasterChg>
      <pc:sldMasterChg chg="add del addSldLayout delSldLayout">
        <pc:chgData name="Rikke Staun" userId="37a082e8-0907-44cf-8d52-f6e3039af8d1" providerId="ADAL" clId="{A8F6946E-4FD8-43FE-B3F8-81CD106CDD5C}" dt="2021-06-14T10:26:59.887" v="30887" actId="47"/>
        <pc:sldMasterMkLst>
          <pc:docMk/>
          <pc:sldMasterMk cId="2970906594" sldId="2147483660"/>
        </pc:sldMasterMkLst>
        <pc:sldLayoutChg chg="add del">
          <pc:chgData name="Rikke Staun" userId="37a082e8-0907-44cf-8d52-f6e3039af8d1" providerId="ADAL" clId="{A8F6946E-4FD8-43FE-B3F8-81CD106CDD5C}" dt="2021-06-14T10:26:59.887" v="30887" actId="47"/>
          <pc:sldLayoutMkLst>
            <pc:docMk/>
            <pc:sldMasterMk cId="2970906594" sldId="2147483660"/>
            <pc:sldLayoutMk cId="3054574669" sldId="2147483661"/>
          </pc:sldLayoutMkLst>
        </pc:sldLayoutChg>
      </pc:sldMasterChg>
      <pc:sldMasterChg chg="addSp">
        <pc:chgData name="Rikke Staun" userId="37a082e8-0907-44cf-8d52-f6e3039af8d1" providerId="ADAL" clId="{A8F6946E-4FD8-43FE-B3F8-81CD106CDD5C}" dt="2021-06-10T08:24:24.653" v="4"/>
        <pc:sldMasterMkLst>
          <pc:docMk/>
          <pc:sldMasterMk cId="108905383" sldId="2147483663"/>
        </pc:sldMasterMkLst>
        <pc:picChg chg="add">
          <ac:chgData name="Rikke Staun" userId="37a082e8-0907-44cf-8d52-f6e3039af8d1" providerId="ADAL" clId="{A8F6946E-4FD8-43FE-B3F8-81CD106CDD5C}" dt="2021-06-10T08:24:24.653" v="4"/>
          <ac:picMkLst>
            <pc:docMk/>
            <pc:sldMasterMk cId="108905383" sldId="2147483663"/>
            <ac:picMk id="7" creationId="{38AC0694-ADC1-463C-8AB0-3487B2F4E1E8}"/>
          </ac:picMkLst>
        </pc:picChg>
      </pc:sldMasterChg>
      <pc:sldMasterChg chg="addSp delSldLayout">
        <pc:chgData name="Rikke Staun" userId="37a082e8-0907-44cf-8d52-f6e3039af8d1" providerId="ADAL" clId="{A8F6946E-4FD8-43FE-B3F8-81CD106CDD5C}" dt="2021-06-14T10:26:17.035" v="30886" actId="47"/>
        <pc:sldMasterMkLst>
          <pc:docMk/>
          <pc:sldMasterMk cId="3077138512" sldId="2147483675"/>
        </pc:sldMasterMkLst>
        <pc:picChg chg="add">
          <ac:chgData name="Rikke Staun" userId="37a082e8-0907-44cf-8d52-f6e3039af8d1" providerId="ADAL" clId="{A8F6946E-4FD8-43FE-B3F8-81CD106CDD5C}" dt="2021-06-10T08:24:32.022" v="5"/>
          <ac:picMkLst>
            <pc:docMk/>
            <pc:sldMasterMk cId="3077138512" sldId="2147483675"/>
            <ac:picMk id="7" creationId="{C71C817D-EB79-474C-9479-942BCBFF228D}"/>
          </ac:picMkLst>
        </pc:picChg>
        <pc:sldLayoutChg chg="del">
          <pc:chgData name="Rikke Staun" userId="37a082e8-0907-44cf-8d52-f6e3039af8d1" providerId="ADAL" clId="{A8F6946E-4FD8-43FE-B3F8-81CD106CDD5C}" dt="2021-06-14T10:26:17.035" v="30886" actId="47"/>
          <pc:sldLayoutMkLst>
            <pc:docMk/>
            <pc:sldMasterMk cId="3077138512" sldId="2147483675"/>
            <pc:sldLayoutMk cId="3340103900" sldId="2147483687"/>
          </pc:sldLayoutMkLst>
        </pc:sldLayoutChg>
      </pc:sldMasterChg>
      <pc:sldMasterChg chg="addSp">
        <pc:chgData name="Rikke Staun" userId="37a082e8-0907-44cf-8d52-f6e3039af8d1" providerId="ADAL" clId="{A8F6946E-4FD8-43FE-B3F8-81CD106CDD5C}" dt="2021-06-10T21:04:20.538" v="14717"/>
        <pc:sldMasterMkLst>
          <pc:docMk/>
          <pc:sldMasterMk cId="2583980042" sldId="2147483687"/>
        </pc:sldMasterMkLst>
        <pc:picChg chg="add">
          <ac:chgData name="Rikke Staun" userId="37a082e8-0907-44cf-8d52-f6e3039af8d1" providerId="ADAL" clId="{A8F6946E-4FD8-43FE-B3F8-81CD106CDD5C}" dt="2021-06-10T21:04:20.538" v="14717"/>
          <ac:picMkLst>
            <pc:docMk/>
            <pc:sldMasterMk cId="2583980042" sldId="2147483687"/>
            <ac:picMk id="7" creationId="{7721DAB8-1494-48EA-9356-25BA28F6D8D5}"/>
          </ac:picMkLst>
        </pc:picChg>
      </pc:sldMasterChg>
    </pc:docChg>
  </pc:docChgLst>
  <pc:docChgLst>
    <pc:chgData name="Rikke Staun" userId="37a082e8-0907-44cf-8d52-f6e3039af8d1" providerId="ADAL" clId="{C35862FF-856D-452D-BE2D-3D2E3A4914D5}"/>
    <pc:docChg chg="undo custSel addSld delSld modSld">
      <pc:chgData name="Rikke Staun" userId="37a082e8-0907-44cf-8d52-f6e3039af8d1" providerId="ADAL" clId="{C35862FF-856D-452D-BE2D-3D2E3A4914D5}" dt="2020-09-15T17:19:55.178" v="4" actId="729"/>
      <pc:docMkLst>
        <pc:docMk/>
      </pc:docMkLst>
      <pc:sldChg chg="mod modShow">
        <pc:chgData name="Rikke Staun" userId="37a082e8-0907-44cf-8d52-f6e3039af8d1" providerId="ADAL" clId="{C35862FF-856D-452D-BE2D-3D2E3A4914D5}" dt="2020-09-15T17:19:15.287" v="3" actId="729"/>
        <pc:sldMkLst>
          <pc:docMk/>
          <pc:sldMk cId="1920142188" sldId="440"/>
        </pc:sldMkLst>
      </pc:sldChg>
      <pc:sldChg chg="add del mod modShow">
        <pc:chgData name="Rikke Staun" userId="37a082e8-0907-44cf-8d52-f6e3039af8d1" providerId="ADAL" clId="{C35862FF-856D-452D-BE2D-3D2E3A4914D5}" dt="2020-09-15T17:19:11.514" v="2" actId="729"/>
        <pc:sldMkLst>
          <pc:docMk/>
          <pc:sldMk cId="1969782454" sldId="457"/>
        </pc:sldMkLst>
      </pc:sldChg>
      <pc:sldChg chg="mod modShow">
        <pc:chgData name="Rikke Staun" userId="37a082e8-0907-44cf-8d52-f6e3039af8d1" providerId="ADAL" clId="{C35862FF-856D-452D-BE2D-3D2E3A4914D5}" dt="2020-09-15T17:19:55.178" v="4" actId="729"/>
        <pc:sldMkLst>
          <pc:docMk/>
          <pc:sldMk cId="4175334978" sldId="460"/>
        </pc:sldMkLst>
      </pc:sldChg>
    </pc:docChg>
  </pc:docChgLst>
  <pc:docChgLst>
    <pc:chgData name="Rikke Staun" userId="37a082e8-0907-44cf-8d52-f6e3039af8d1" providerId="ADAL" clId="{5B4BCA79-5A6B-4579-ACBC-9B807D22ECA4}"/>
    <pc:docChg chg="undo custSel mod addSld delSld modSld sldOrd">
      <pc:chgData name="Rikke Staun" userId="37a082e8-0907-44cf-8d52-f6e3039af8d1" providerId="ADAL" clId="{5B4BCA79-5A6B-4579-ACBC-9B807D22ECA4}" dt="2020-03-18T02:23:06.364" v="4047" actId="1076"/>
      <pc:docMkLst>
        <pc:docMk/>
      </pc:docMkLst>
      <pc:sldChg chg="modNotesTx">
        <pc:chgData name="Rikke Staun" userId="37a082e8-0907-44cf-8d52-f6e3039af8d1" providerId="ADAL" clId="{5B4BCA79-5A6B-4579-ACBC-9B807D22ECA4}" dt="2020-03-18T01:21:01.630" v="954" actId="20577"/>
        <pc:sldMkLst>
          <pc:docMk/>
          <pc:sldMk cId="1091830679" sldId="408"/>
        </pc:sldMkLst>
      </pc:sldChg>
      <pc:sldChg chg="modSp modNotesTx">
        <pc:chgData name="Rikke Staun" userId="37a082e8-0907-44cf-8d52-f6e3039af8d1" providerId="ADAL" clId="{5B4BCA79-5A6B-4579-ACBC-9B807D22ECA4}" dt="2020-03-18T01:34:09.271" v="1811" actId="20577"/>
        <pc:sldMkLst>
          <pc:docMk/>
          <pc:sldMk cId="1062163895" sldId="409"/>
        </pc:sldMkLst>
        <pc:spChg chg="mod">
          <ac:chgData name="Rikke Staun" userId="37a082e8-0907-44cf-8d52-f6e3039af8d1" providerId="ADAL" clId="{5B4BCA79-5A6B-4579-ACBC-9B807D22ECA4}" dt="2020-03-14T20:18:03.389" v="408" actId="27636"/>
          <ac:spMkLst>
            <pc:docMk/>
            <pc:sldMk cId="1062163895" sldId="409"/>
            <ac:spMk id="3" creationId="{00000000-0000-0000-0000-000000000000}"/>
          </ac:spMkLst>
        </pc:spChg>
      </pc:sldChg>
      <pc:sldChg chg="addSp delSp modSp mod setBg setClrOvrMap">
        <pc:chgData name="Rikke Staun" userId="37a082e8-0907-44cf-8d52-f6e3039af8d1" providerId="ADAL" clId="{5B4BCA79-5A6B-4579-ACBC-9B807D22ECA4}" dt="2020-03-18T02:08:45.675" v="3307" actId="27636"/>
        <pc:sldMkLst>
          <pc:docMk/>
          <pc:sldMk cId="2283295176" sldId="427"/>
        </pc:sldMkLst>
        <pc:spChg chg="mod">
          <ac:chgData name="Rikke Staun" userId="37a082e8-0907-44cf-8d52-f6e3039af8d1" providerId="ADAL" clId="{5B4BCA79-5A6B-4579-ACBC-9B807D22ECA4}" dt="2020-03-18T02:08:45.675" v="3307" actId="27636"/>
          <ac:spMkLst>
            <pc:docMk/>
            <pc:sldMk cId="2283295176" sldId="427"/>
            <ac:spMk id="150" creationId="{00000000-0000-0000-0000-000000000000}"/>
          </ac:spMkLst>
        </pc:spChg>
        <pc:spChg chg="mod">
          <ac:chgData name="Rikke Staun" userId="37a082e8-0907-44cf-8d52-f6e3039af8d1" providerId="ADAL" clId="{5B4BCA79-5A6B-4579-ACBC-9B807D22ECA4}" dt="2020-03-18T02:08:36.056" v="3299" actId="27636"/>
          <ac:spMkLst>
            <pc:docMk/>
            <pc:sldMk cId="2283295176" sldId="427"/>
            <ac:spMk id="151" creationId="{00000000-0000-0000-0000-000000000000}"/>
          </ac:spMkLst>
        </pc:spChg>
        <pc:spChg chg="add del">
          <ac:chgData name="Rikke Staun" userId="37a082e8-0907-44cf-8d52-f6e3039af8d1" providerId="ADAL" clId="{5B4BCA79-5A6B-4579-ACBC-9B807D22ECA4}" dt="2020-03-18T02:07:31.925" v="3284" actId="26606"/>
          <ac:spMkLst>
            <pc:docMk/>
            <pc:sldMk cId="2283295176" sldId="427"/>
            <ac:spMk id="192" creationId="{71B2258F-86CA-4D4D-8270-BC05FCDEBFB3}"/>
          </ac:spMkLst>
        </pc:spChg>
        <pc:spChg chg="add del">
          <ac:chgData name="Rikke Staun" userId="37a082e8-0907-44cf-8d52-f6e3039af8d1" providerId="ADAL" clId="{5B4BCA79-5A6B-4579-ACBC-9B807D22ECA4}" dt="2020-03-18T02:08:06.914" v="3288" actId="26606"/>
          <ac:spMkLst>
            <pc:docMk/>
            <pc:sldMk cId="2283295176" sldId="427"/>
            <ac:spMk id="199" creationId="{A81E7530-396C-45F0-92F4-A885648D1631}"/>
          </ac:spMkLst>
        </pc:spChg>
        <pc:spChg chg="add del">
          <ac:chgData name="Rikke Staun" userId="37a082e8-0907-44cf-8d52-f6e3039af8d1" providerId="ADAL" clId="{5B4BCA79-5A6B-4579-ACBC-9B807D22ECA4}" dt="2020-03-18T02:08:06.914" v="3288" actId="26606"/>
          <ac:spMkLst>
            <pc:docMk/>
            <pc:sldMk cId="2283295176" sldId="427"/>
            <ac:spMk id="201" creationId="{7316481C-0A49-4796-812B-0D64F063B720}"/>
          </ac:spMkLst>
        </pc:spChg>
        <pc:spChg chg="add del">
          <ac:chgData name="Rikke Staun" userId="37a082e8-0907-44cf-8d52-f6e3039af8d1" providerId="ADAL" clId="{5B4BCA79-5A6B-4579-ACBC-9B807D22ECA4}" dt="2020-03-18T02:08:06.914" v="3288" actId="26606"/>
          <ac:spMkLst>
            <pc:docMk/>
            <pc:sldMk cId="2283295176" sldId="427"/>
            <ac:spMk id="203" creationId="{A5271697-90F1-4A23-8EF2-0179F2EAFACB}"/>
          </ac:spMkLst>
        </pc:spChg>
        <pc:spChg chg="add del">
          <ac:chgData name="Rikke Staun" userId="37a082e8-0907-44cf-8d52-f6e3039af8d1" providerId="ADAL" clId="{5B4BCA79-5A6B-4579-ACBC-9B807D22ECA4}" dt="2020-03-18T02:08:06.914" v="3288" actId="26606"/>
          <ac:spMkLst>
            <pc:docMk/>
            <pc:sldMk cId="2283295176" sldId="427"/>
            <ac:spMk id="227" creationId="{D9F5512A-48E1-4C07-B75E-3CCC517B6804}"/>
          </ac:spMkLst>
        </pc:spChg>
        <pc:spChg chg="add del">
          <ac:chgData name="Rikke Staun" userId="37a082e8-0907-44cf-8d52-f6e3039af8d1" providerId="ADAL" clId="{5B4BCA79-5A6B-4579-ACBC-9B807D22ECA4}" dt="2020-03-18T02:07:31.881" v="3283" actId="26606"/>
          <ac:spMkLst>
            <pc:docMk/>
            <pc:sldMk cId="2283295176" sldId="427"/>
            <ac:spMk id="256" creationId="{A81E7530-396C-45F0-92F4-A885648D1631}"/>
          </ac:spMkLst>
        </pc:spChg>
        <pc:spChg chg="add del">
          <ac:chgData name="Rikke Staun" userId="37a082e8-0907-44cf-8d52-f6e3039af8d1" providerId="ADAL" clId="{5B4BCA79-5A6B-4579-ACBC-9B807D22ECA4}" dt="2020-03-18T02:07:31.881" v="3283" actId="26606"/>
          <ac:spMkLst>
            <pc:docMk/>
            <pc:sldMk cId="2283295176" sldId="427"/>
            <ac:spMk id="257" creationId="{7316481C-0A49-4796-812B-0D64F063B720}"/>
          </ac:spMkLst>
        </pc:spChg>
        <pc:spChg chg="add del">
          <ac:chgData name="Rikke Staun" userId="37a082e8-0907-44cf-8d52-f6e3039af8d1" providerId="ADAL" clId="{5B4BCA79-5A6B-4579-ACBC-9B807D22ECA4}" dt="2020-03-18T02:07:31.881" v="3283" actId="26606"/>
          <ac:spMkLst>
            <pc:docMk/>
            <pc:sldMk cId="2283295176" sldId="427"/>
            <ac:spMk id="258" creationId="{A5271697-90F1-4A23-8EF2-0179F2EAFACB}"/>
          </ac:spMkLst>
        </pc:spChg>
        <pc:spChg chg="add del">
          <ac:chgData name="Rikke Staun" userId="37a082e8-0907-44cf-8d52-f6e3039af8d1" providerId="ADAL" clId="{5B4BCA79-5A6B-4579-ACBC-9B807D22ECA4}" dt="2020-03-18T02:07:31.881" v="3283" actId="26606"/>
          <ac:spMkLst>
            <pc:docMk/>
            <pc:sldMk cId="2283295176" sldId="427"/>
            <ac:spMk id="280" creationId="{D9F5512A-48E1-4C07-B75E-3CCC517B6804}"/>
          </ac:spMkLst>
        </pc:spChg>
        <pc:spChg chg="add del">
          <ac:chgData name="Rikke Staun" userId="37a082e8-0907-44cf-8d52-f6e3039af8d1" providerId="ADAL" clId="{5B4BCA79-5A6B-4579-ACBC-9B807D22ECA4}" dt="2020-03-18T02:08:23.698" v="3293" actId="26606"/>
          <ac:spMkLst>
            <pc:docMk/>
            <pc:sldMk cId="2283295176" sldId="427"/>
            <ac:spMk id="2054" creationId="{C5E6CFF1-2F42-4E10-9A97-F116F46F53FE}"/>
          </ac:spMkLst>
        </pc:spChg>
        <pc:spChg chg="add del">
          <ac:chgData name="Rikke Staun" userId="37a082e8-0907-44cf-8d52-f6e3039af8d1" providerId="ADAL" clId="{5B4BCA79-5A6B-4579-ACBC-9B807D22ECA4}" dt="2020-03-18T02:08:19.907" v="3290" actId="26606"/>
          <ac:spMkLst>
            <pc:docMk/>
            <pc:sldMk cId="2283295176" sldId="427"/>
            <ac:spMk id="9220" creationId="{9228552E-C8B1-4A80-8448-0787CE0FC704}"/>
          </ac:spMkLst>
        </pc:spChg>
        <pc:spChg chg="add del">
          <ac:chgData name="Rikke Staun" userId="37a082e8-0907-44cf-8d52-f6e3039af8d1" providerId="ADAL" clId="{5B4BCA79-5A6B-4579-ACBC-9B807D22ECA4}" dt="2020-03-18T02:08:23.686" v="3292" actId="26606"/>
          <ac:spMkLst>
            <pc:docMk/>
            <pc:sldMk cId="2283295176" sldId="427"/>
            <ac:spMk id="9222" creationId="{D1A4588A-55D5-49B8-BE41-54ACDCFF2C17}"/>
          </ac:spMkLst>
        </pc:spChg>
        <pc:spChg chg="add del">
          <ac:chgData name="Rikke Staun" userId="37a082e8-0907-44cf-8d52-f6e3039af8d1" providerId="ADAL" clId="{5B4BCA79-5A6B-4579-ACBC-9B807D22ECA4}" dt="2020-03-18T02:08:23.686" v="3292" actId="26606"/>
          <ac:spMkLst>
            <pc:docMk/>
            <pc:sldMk cId="2283295176" sldId="427"/>
            <ac:spMk id="9223" creationId="{F97E7EA2-EDCD-47E9-81BC-415C606D1B58}"/>
          </ac:spMkLst>
        </pc:spChg>
        <pc:spChg chg="add">
          <ac:chgData name="Rikke Staun" userId="37a082e8-0907-44cf-8d52-f6e3039af8d1" providerId="ADAL" clId="{5B4BCA79-5A6B-4579-ACBC-9B807D22ECA4}" dt="2020-03-18T02:08:23.698" v="3293" actId="26606"/>
          <ac:spMkLst>
            <pc:docMk/>
            <pc:sldMk cId="2283295176" sldId="427"/>
            <ac:spMk id="9225" creationId="{9AA72BD9-2C5A-4EDC-931F-5AA08EACA0F3}"/>
          </ac:spMkLst>
        </pc:spChg>
        <pc:spChg chg="add">
          <ac:chgData name="Rikke Staun" userId="37a082e8-0907-44cf-8d52-f6e3039af8d1" providerId="ADAL" clId="{5B4BCA79-5A6B-4579-ACBC-9B807D22ECA4}" dt="2020-03-18T02:08:23.698" v="3293" actId="26606"/>
          <ac:spMkLst>
            <pc:docMk/>
            <pc:sldMk cId="2283295176" sldId="427"/>
            <ac:spMk id="9226" creationId="{DD3981AC-7B61-4947-BCF3-F7AA7FA385B9}"/>
          </ac:spMkLst>
        </pc:spChg>
        <pc:spChg chg="add">
          <ac:chgData name="Rikke Staun" userId="37a082e8-0907-44cf-8d52-f6e3039af8d1" providerId="ADAL" clId="{5B4BCA79-5A6B-4579-ACBC-9B807D22ECA4}" dt="2020-03-18T02:08:23.698" v="3293" actId="26606"/>
          <ac:spMkLst>
            <pc:docMk/>
            <pc:sldMk cId="2283295176" sldId="427"/>
            <ac:spMk id="9227" creationId="{55D4142C-5077-457F-A6AD-3FECFDB39685}"/>
          </ac:spMkLst>
        </pc:spChg>
        <pc:spChg chg="add">
          <ac:chgData name="Rikke Staun" userId="37a082e8-0907-44cf-8d52-f6e3039af8d1" providerId="ADAL" clId="{5B4BCA79-5A6B-4579-ACBC-9B807D22ECA4}" dt="2020-03-18T02:08:23.698" v="3293" actId="26606"/>
          <ac:spMkLst>
            <pc:docMk/>
            <pc:sldMk cId="2283295176" sldId="427"/>
            <ac:spMk id="9228" creationId="{7A5F0580-5EE9-419F-96EE-B6529EF6E7D0}"/>
          </ac:spMkLst>
        </pc:spChg>
        <pc:grpChg chg="add del">
          <ac:chgData name="Rikke Staun" userId="37a082e8-0907-44cf-8d52-f6e3039af8d1" providerId="ADAL" clId="{5B4BCA79-5A6B-4579-ACBC-9B807D22ECA4}" dt="2020-03-18T02:08:06.914" v="3288" actId="26606"/>
          <ac:grpSpMkLst>
            <pc:docMk/>
            <pc:sldMk cId="2283295176" sldId="427"/>
            <ac:grpSpMk id="205" creationId="{81DE8B58-F373-409E-A253-4380A66091D4}"/>
          </ac:grpSpMkLst>
        </pc:grpChg>
        <pc:grpChg chg="add del">
          <ac:chgData name="Rikke Staun" userId="37a082e8-0907-44cf-8d52-f6e3039af8d1" providerId="ADAL" clId="{5B4BCA79-5A6B-4579-ACBC-9B807D22ECA4}" dt="2020-03-18T02:07:31.881" v="3283" actId="26606"/>
          <ac:grpSpMkLst>
            <pc:docMk/>
            <pc:sldMk cId="2283295176" sldId="427"/>
            <ac:grpSpMk id="259" creationId="{81DE8B58-F373-409E-A253-4380A66091D4}"/>
          </ac:grpSpMkLst>
        </pc:grpChg>
        <pc:picChg chg="del mod">
          <ac:chgData name="Rikke Staun" userId="37a082e8-0907-44cf-8d52-f6e3039af8d1" providerId="ADAL" clId="{5B4BCA79-5A6B-4579-ACBC-9B807D22ECA4}" dt="2020-03-18T02:07:53.641" v="3285" actId="478"/>
          <ac:picMkLst>
            <pc:docMk/>
            <pc:sldMk cId="2283295176" sldId="427"/>
            <ac:picMk id="2052" creationId="{178F7998-0300-41DA-A2E3-A6479C33FFDF}"/>
          </ac:picMkLst>
        </pc:picChg>
        <pc:picChg chg="add mod ord">
          <ac:chgData name="Rikke Staun" userId="37a082e8-0907-44cf-8d52-f6e3039af8d1" providerId="ADAL" clId="{5B4BCA79-5A6B-4579-ACBC-9B807D22ECA4}" dt="2020-03-18T02:08:23.698" v="3293" actId="26606"/>
          <ac:picMkLst>
            <pc:docMk/>
            <pc:sldMk cId="2283295176" sldId="427"/>
            <ac:picMk id="9218" creationId="{C3219525-72D3-4370-9259-54F0391E269A}"/>
          </ac:picMkLst>
        </pc:picChg>
        <pc:cxnChg chg="add del">
          <ac:chgData name="Rikke Staun" userId="37a082e8-0907-44cf-8d52-f6e3039af8d1" providerId="ADAL" clId="{5B4BCA79-5A6B-4579-ACBC-9B807D22ECA4}" dt="2020-03-18T02:08:23.698" v="3293" actId="26606"/>
          <ac:cxnSpMkLst>
            <pc:docMk/>
            <pc:sldMk cId="2283295176" sldId="427"/>
            <ac:cxnSpMk id="2055" creationId="{67182200-4859-4C8D-BCBB-55B245C28BA3}"/>
          </ac:cxnSpMkLst>
        </pc:cxnChg>
      </pc:sldChg>
      <pc:sldChg chg="add del modNotesTx">
        <pc:chgData name="Rikke Staun" userId="37a082e8-0907-44cf-8d52-f6e3039af8d1" providerId="ADAL" clId="{5B4BCA79-5A6B-4579-ACBC-9B807D22ECA4}" dt="2020-03-18T01:42:54.119" v="2076" actId="47"/>
        <pc:sldMkLst>
          <pc:docMk/>
          <pc:sldMk cId="1282099166" sldId="430"/>
        </pc:sldMkLst>
      </pc:sldChg>
      <pc:sldChg chg="addSp delSp modSp mod setBg modNotesTx">
        <pc:chgData name="Rikke Staun" userId="37a082e8-0907-44cf-8d52-f6e3039af8d1" providerId="ADAL" clId="{5B4BCA79-5A6B-4579-ACBC-9B807D22ECA4}" dt="2020-03-18T02:05:39.512" v="3220" actId="27636"/>
        <pc:sldMkLst>
          <pc:docMk/>
          <pc:sldMk cId="3207013608" sldId="431"/>
        </pc:sldMkLst>
        <pc:spChg chg="mod">
          <ac:chgData name="Rikke Staun" userId="37a082e8-0907-44cf-8d52-f6e3039af8d1" providerId="ADAL" clId="{5B4BCA79-5A6B-4579-ACBC-9B807D22ECA4}" dt="2020-03-18T02:05:31.783" v="3216" actId="1076"/>
          <ac:spMkLst>
            <pc:docMk/>
            <pc:sldMk cId="3207013608" sldId="431"/>
            <ac:spMk id="2" creationId="{516481E1-5218-461F-8A4A-79B567E58655}"/>
          </ac:spMkLst>
        </pc:spChg>
        <pc:spChg chg="mod">
          <ac:chgData name="Rikke Staun" userId="37a082e8-0907-44cf-8d52-f6e3039af8d1" providerId="ADAL" clId="{5B4BCA79-5A6B-4579-ACBC-9B807D22ECA4}" dt="2020-03-18T02:05:39.512" v="3220" actId="27636"/>
          <ac:spMkLst>
            <pc:docMk/>
            <pc:sldMk cId="3207013608" sldId="431"/>
            <ac:spMk id="3" creationId="{0F8091EF-92EC-4039-A118-21CBDC160386}"/>
          </ac:spMkLst>
        </pc:spChg>
        <pc:spChg chg="mod">
          <ac:chgData name="Rikke Staun" userId="37a082e8-0907-44cf-8d52-f6e3039af8d1" providerId="ADAL" clId="{5B4BCA79-5A6B-4579-ACBC-9B807D22ECA4}" dt="2020-03-18T02:05:07.598" v="3203" actId="26606"/>
          <ac:spMkLst>
            <pc:docMk/>
            <pc:sldMk cId="3207013608" sldId="431"/>
            <ac:spMk id="4" creationId="{CE07727B-B0EC-4080-A120-5C972B4D9001}"/>
          </ac:spMkLst>
        </pc:spChg>
        <pc:spChg chg="add">
          <ac:chgData name="Rikke Staun" userId="37a082e8-0907-44cf-8d52-f6e3039af8d1" providerId="ADAL" clId="{5B4BCA79-5A6B-4579-ACBC-9B807D22ECA4}" dt="2020-03-18T02:05:07.598" v="3203" actId="26606"/>
          <ac:spMkLst>
            <pc:docMk/>
            <pc:sldMk cId="3207013608" sldId="431"/>
            <ac:spMk id="74" creationId="{0671A8AE-40A1-4631-A6B8-581AFF065482}"/>
          </ac:spMkLst>
        </pc:spChg>
        <pc:spChg chg="add">
          <ac:chgData name="Rikke Staun" userId="37a082e8-0907-44cf-8d52-f6e3039af8d1" providerId="ADAL" clId="{5B4BCA79-5A6B-4579-ACBC-9B807D22ECA4}" dt="2020-03-18T02:05:07.598" v="3203" actId="26606"/>
          <ac:spMkLst>
            <pc:docMk/>
            <pc:sldMk cId="3207013608" sldId="431"/>
            <ac:spMk id="76" creationId="{AB58EF07-17C2-48CF-ABB0-EEF1F17CB8F0}"/>
          </ac:spMkLst>
        </pc:spChg>
        <pc:spChg chg="add">
          <ac:chgData name="Rikke Staun" userId="37a082e8-0907-44cf-8d52-f6e3039af8d1" providerId="ADAL" clId="{5B4BCA79-5A6B-4579-ACBC-9B807D22ECA4}" dt="2020-03-18T02:05:07.598" v="3203" actId="26606"/>
          <ac:spMkLst>
            <pc:docMk/>
            <pc:sldMk cId="3207013608" sldId="431"/>
            <ac:spMk id="78" creationId="{AF2F604E-43BE-4DC3-B983-E071523364F8}"/>
          </ac:spMkLst>
        </pc:spChg>
        <pc:spChg chg="add">
          <ac:chgData name="Rikke Staun" userId="37a082e8-0907-44cf-8d52-f6e3039af8d1" providerId="ADAL" clId="{5B4BCA79-5A6B-4579-ACBC-9B807D22ECA4}" dt="2020-03-18T02:05:07.598" v="3203" actId="26606"/>
          <ac:spMkLst>
            <pc:docMk/>
            <pc:sldMk cId="3207013608" sldId="431"/>
            <ac:spMk id="80" creationId="{08C9B587-E65E-4B52-B37C-ABEBB6E87928}"/>
          </ac:spMkLst>
        </pc:spChg>
        <pc:spChg chg="del">
          <ac:chgData name="Rikke Staun" userId="37a082e8-0907-44cf-8d52-f6e3039af8d1" providerId="ADAL" clId="{5B4BCA79-5A6B-4579-ACBC-9B807D22ECA4}" dt="2020-03-18T02:05:07.598" v="3203" actId="26606"/>
          <ac:spMkLst>
            <pc:docMk/>
            <pc:sldMk cId="3207013608" sldId="431"/>
            <ac:spMk id="14340" creationId="{71B2258F-86CA-4D4D-8270-BC05FCDEBFB3}"/>
          </ac:spMkLst>
        </pc:spChg>
        <pc:picChg chg="add mod ord">
          <ac:chgData name="Rikke Staun" userId="37a082e8-0907-44cf-8d52-f6e3039af8d1" providerId="ADAL" clId="{5B4BCA79-5A6B-4579-ACBC-9B807D22ECA4}" dt="2020-03-18T02:05:07.598" v="3203" actId="26606"/>
          <ac:picMkLst>
            <pc:docMk/>
            <pc:sldMk cId="3207013608" sldId="431"/>
            <ac:picMk id="6146" creationId="{EC72DFE6-8DAA-4585-86A5-460B6D7B2C09}"/>
          </ac:picMkLst>
        </pc:picChg>
        <pc:picChg chg="del">
          <ac:chgData name="Rikke Staun" userId="37a082e8-0907-44cf-8d52-f6e3039af8d1" providerId="ADAL" clId="{5B4BCA79-5A6B-4579-ACBC-9B807D22ECA4}" dt="2020-03-18T02:05:03.510" v="3201" actId="478"/>
          <ac:picMkLst>
            <pc:docMk/>
            <pc:sldMk cId="3207013608" sldId="431"/>
            <ac:picMk id="14338" creationId="{7964AF6B-0D73-4375-8CC2-04D95497CE23}"/>
          </ac:picMkLst>
        </pc:picChg>
      </pc:sldChg>
      <pc:sldChg chg="ord modNotesTx">
        <pc:chgData name="Rikke Staun" userId="37a082e8-0907-44cf-8d52-f6e3039af8d1" providerId="ADAL" clId="{5B4BCA79-5A6B-4579-ACBC-9B807D22ECA4}" dt="2020-03-18T02:11:29.798" v="3330" actId="20577"/>
        <pc:sldMkLst>
          <pc:docMk/>
          <pc:sldMk cId="2428096318" sldId="436"/>
        </pc:sldMkLst>
      </pc:sldChg>
      <pc:sldChg chg="modSp modNotesTx">
        <pc:chgData name="Rikke Staun" userId="37a082e8-0907-44cf-8d52-f6e3039af8d1" providerId="ADAL" clId="{5B4BCA79-5A6B-4579-ACBC-9B807D22ECA4}" dt="2020-03-18T02:18:09.535" v="3665" actId="20577"/>
        <pc:sldMkLst>
          <pc:docMk/>
          <pc:sldMk cId="3635023101" sldId="437"/>
        </pc:sldMkLst>
        <pc:spChg chg="mod">
          <ac:chgData name="Rikke Staun" userId="37a082e8-0907-44cf-8d52-f6e3039af8d1" providerId="ADAL" clId="{5B4BCA79-5A6B-4579-ACBC-9B807D22ECA4}" dt="2020-03-18T02:16:38.230" v="3564" actId="11"/>
          <ac:spMkLst>
            <pc:docMk/>
            <pc:sldMk cId="3635023101" sldId="437"/>
            <ac:spMk id="3" creationId="{DED67234-98A9-4065-B05B-BA0AE9C232B4}"/>
          </ac:spMkLst>
        </pc:spChg>
      </pc:sldChg>
      <pc:sldChg chg="modNotesTx">
        <pc:chgData name="Rikke Staun" userId="37a082e8-0907-44cf-8d52-f6e3039af8d1" providerId="ADAL" clId="{5B4BCA79-5A6B-4579-ACBC-9B807D22ECA4}" dt="2020-03-18T01:44:53.150" v="2166" actId="20577"/>
        <pc:sldMkLst>
          <pc:docMk/>
          <pc:sldMk cId="3885848790" sldId="438"/>
        </pc:sldMkLst>
      </pc:sldChg>
      <pc:sldChg chg="modNotesTx">
        <pc:chgData name="Rikke Staun" userId="37a082e8-0907-44cf-8d52-f6e3039af8d1" providerId="ADAL" clId="{5B4BCA79-5A6B-4579-ACBC-9B807D22ECA4}" dt="2020-03-18T01:46:09.302" v="2312" actId="6549"/>
        <pc:sldMkLst>
          <pc:docMk/>
          <pc:sldMk cId="3011959472" sldId="439"/>
        </pc:sldMkLst>
      </pc:sldChg>
      <pc:sldChg chg="modNotesTx">
        <pc:chgData name="Rikke Staun" userId="37a082e8-0907-44cf-8d52-f6e3039af8d1" providerId="ADAL" clId="{5B4BCA79-5A6B-4579-ACBC-9B807D22ECA4}" dt="2020-03-18T01:33:03.202" v="1689" actId="20577"/>
        <pc:sldMkLst>
          <pc:docMk/>
          <pc:sldMk cId="1920142188" sldId="440"/>
        </pc:sldMkLst>
      </pc:sldChg>
      <pc:sldChg chg="addSp modSp modNotesTx">
        <pc:chgData name="Rikke Staun" userId="37a082e8-0907-44cf-8d52-f6e3039af8d1" providerId="ADAL" clId="{5B4BCA79-5A6B-4579-ACBC-9B807D22ECA4}" dt="2020-03-18T01:44:24.202" v="2128" actId="20577"/>
        <pc:sldMkLst>
          <pc:docMk/>
          <pc:sldMk cId="1489794710" sldId="442"/>
        </pc:sldMkLst>
        <pc:spChg chg="add mod">
          <ac:chgData name="Rikke Staun" userId="37a082e8-0907-44cf-8d52-f6e3039af8d1" providerId="ADAL" clId="{5B4BCA79-5A6B-4579-ACBC-9B807D22ECA4}" dt="2020-03-18T01:42:50.855" v="2075" actId="1076"/>
          <ac:spMkLst>
            <pc:docMk/>
            <pc:sldMk cId="1489794710" sldId="442"/>
            <ac:spMk id="6" creationId="{490E38E1-1DFA-4489-B35E-5FD32E0473D5}"/>
          </ac:spMkLst>
        </pc:spChg>
      </pc:sldChg>
      <pc:sldChg chg="modSp modNotesTx">
        <pc:chgData name="Rikke Staun" userId="37a082e8-0907-44cf-8d52-f6e3039af8d1" providerId="ADAL" clId="{5B4BCA79-5A6B-4579-ACBC-9B807D22ECA4}" dt="2020-03-18T02:02:46.486" v="3047" actId="20577"/>
        <pc:sldMkLst>
          <pc:docMk/>
          <pc:sldMk cId="1375129164" sldId="444"/>
        </pc:sldMkLst>
        <pc:spChg chg="mod">
          <ac:chgData name="Rikke Staun" userId="37a082e8-0907-44cf-8d52-f6e3039af8d1" providerId="ADAL" clId="{5B4BCA79-5A6B-4579-ACBC-9B807D22ECA4}" dt="2020-03-18T01:54:15.279" v="2373" actId="20577"/>
          <ac:spMkLst>
            <pc:docMk/>
            <pc:sldMk cId="1375129164" sldId="444"/>
            <ac:spMk id="2" creationId="{55590CE3-4815-4E9C-98EB-084A3AC801FB}"/>
          </ac:spMkLst>
        </pc:spChg>
        <pc:spChg chg="mod">
          <ac:chgData name="Rikke Staun" userId="37a082e8-0907-44cf-8d52-f6e3039af8d1" providerId="ADAL" clId="{5B4BCA79-5A6B-4579-ACBC-9B807D22ECA4}" dt="2020-03-18T01:54:27.679" v="2375" actId="1076"/>
          <ac:spMkLst>
            <pc:docMk/>
            <pc:sldMk cId="1375129164" sldId="444"/>
            <ac:spMk id="3" creationId="{91A8A8CB-E22D-4A99-A72D-0C1DD50A1F10}"/>
          </ac:spMkLst>
        </pc:spChg>
        <pc:picChg chg="mod">
          <ac:chgData name="Rikke Staun" userId="37a082e8-0907-44cf-8d52-f6e3039af8d1" providerId="ADAL" clId="{5B4BCA79-5A6B-4579-ACBC-9B807D22ECA4}" dt="2020-03-18T02:02:12.407" v="2996" actId="1076"/>
          <ac:picMkLst>
            <pc:docMk/>
            <pc:sldMk cId="1375129164" sldId="444"/>
            <ac:picMk id="1026" creationId="{3CCB446C-6DCD-4516-9DEC-77FAD6C7D171}"/>
          </ac:picMkLst>
        </pc:picChg>
      </pc:sldChg>
      <pc:sldChg chg="addSp delSp modSp mod setClrOvrMap">
        <pc:chgData name="Rikke Staun" userId="37a082e8-0907-44cf-8d52-f6e3039af8d1" providerId="ADAL" clId="{5B4BCA79-5A6B-4579-ACBC-9B807D22ECA4}" dt="2020-03-18T02:06:31.109" v="3234" actId="113"/>
        <pc:sldMkLst>
          <pc:docMk/>
          <pc:sldMk cId="2370183838" sldId="445"/>
        </pc:sldMkLst>
        <pc:spChg chg="mod">
          <ac:chgData name="Rikke Staun" userId="37a082e8-0907-44cf-8d52-f6e3039af8d1" providerId="ADAL" clId="{5B4BCA79-5A6B-4579-ACBC-9B807D22ECA4}" dt="2020-03-18T02:06:16.462" v="3227" actId="26606"/>
          <ac:spMkLst>
            <pc:docMk/>
            <pc:sldMk cId="2370183838" sldId="445"/>
            <ac:spMk id="2" creationId="{289A3538-EFB1-4F58-983F-9E2C28108EC0}"/>
          </ac:spMkLst>
        </pc:spChg>
        <pc:spChg chg="mod">
          <ac:chgData name="Rikke Staun" userId="37a082e8-0907-44cf-8d52-f6e3039af8d1" providerId="ADAL" clId="{5B4BCA79-5A6B-4579-ACBC-9B807D22ECA4}" dt="2020-03-18T02:06:31.109" v="3234" actId="113"/>
          <ac:spMkLst>
            <pc:docMk/>
            <pc:sldMk cId="2370183838" sldId="445"/>
            <ac:spMk id="3" creationId="{7281FCD1-DA9E-48B0-90AF-B3F22FA7F383}"/>
          </ac:spMkLst>
        </pc:spChg>
        <pc:spChg chg="mod">
          <ac:chgData name="Rikke Staun" userId="37a082e8-0907-44cf-8d52-f6e3039af8d1" providerId="ADAL" clId="{5B4BCA79-5A6B-4579-ACBC-9B807D22ECA4}" dt="2020-03-18T02:06:16.462" v="3227" actId="26606"/>
          <ac:spMkLst>
            <pc:docMk/>
            <pc:sldMk cId="2370183838" sldId="445"/>
            <ac:spMk id="4" creationId="{11476311-4375-4779-9197-2063F44AE046}"/>
          </ac:spMkLst>
        </pc:spChg>
        <pc:spChg chg="add del">
          <ac:chgData name="Rikke Staun" userId="37a082e8-0907-44cf-8d52-f6e3039af8d1" providerId="ADAL" clId="{5B4BCA79-5A6B-4579-ACBC-9B807D22ECA4}" dt="2020-03-18T02:06:11.249" v="3224" actId="26606"/>
          <ac:spMkLst>
            <pc:docMk/>
            <pc:sldMk cId="2370183838" sldId="445"/>
            <ac:spMk id="75" creationId="{AB58EF07-17C2-48CF-ABB0-EEF1F17CB8F0}"/>
          </ac:spMkLst>
        </pc:spChg>
        <pc:spChg chg="add del">
          <ac:chgData name="Rikke Staun" userId="37a082e8-0907-44cf-8d52-f6e3039af8d1" providerId="ADAL" clId="{5B4BCA79-5A6B-4579-ACBC-9B807D22ECA4}" dt="2020-03-18T02:06:11.249" v="3224" actId="26606"/>
          <ac:spMkLst>
            <pc:docMk/>
            <pc:sldMk cId="2370183838" sldId="445"/>
            <ac:spMk id="77" creationId="{AF2F604E-43BE-4DC3-B983-E071523364F8}"/>
          </ac:spMkLst>
        </pc:spChg>
        <pc:spChg chg="add del">
          <ac:chgData name="Rikke Staun" userId="37a082e8-0907-44cf-8d52-f6e3039af8d1" providerId="ADAL" clId="{5B4BCA79-5A6B-4579-ACBC-9B807D22ECA4}" dt="2020-03-18T02:06:11.249" v="3224" actId="26606"/>
          <ac:spMkLst>
            <pc:docMk/>
            <pc:sldMk cId="2370183838" sldId="445"/>
            <ac:spMk id="79" creationId="{08C9B587-E65E-4B52-B37C-ABEBB6E87928}"/>
          </ac:spMkLst>
        </pc:spChg>
        <pc:spChg chg="add del">
          <ac:chgData name="Rikke Staun" userId="37a082e8-0907-44cf-8d52-f6e3039af8d1" providerId="ADAL" clId="{5B4BCA79-5A6B-4579-ACBC-9B807D22ECA4}" dt="2020-03-18T02:06:16.447" v="3226" actId="26606"/>
          <ac:spMkLst>
            <pc:docMk/>
            <pc:sldMk cId="2370183838" sldId="445"/>
            <ac:spMk id="101" creationId="{D9F5512A-48E1-4C07-B75E-3CCC517B6804}"/>
          </ac:spMkLst>
        </pc:spChg>
        <pc:spChg chg="add del">
          <ac:chgData name="Rikke Staun" userId="37a082e8-0907-44cf-8d52-f6e3039af8d1" providerId="ADAL" clId="{5B4BCA79-5A6B-4579-ACBC-9B807D22ECA4}" dt="2020-03-18T02:06:16.462" v="3227" actId="26606"/>
          <ac:spMkLst>
            <pc:docMk/>
            <pc:sldMk cId="2370183838" sldId="445"/>
            <ac:spMk id="2052" creationId="{AB45A142-4255-493C-8284-5D566C121B10}"/>
          </ac:spMkLst>
        </pc:spChg>
        <pc:spChg chg="add del">
          <ac:chgData name="Rikke Staun" userId="37a082e8-0907-44cf-8d52-f6e3039af8d1" providerId="ADAL" clId="{5B4BCA79-5A6B-4579-ACBC-9B807D22ECA4}" dt="2020-03-18T02:06:11.249" v="3224" actId="26606"/>
          <ac:spMkLst>
            <pc:docMk/>
            <pc:sldMk cId="2370183838" sldId="445"/>
            <ac:spMk id="7172" creationId="{0671A8AE-40A1-4631-A6B8-581AFF065482}"/>
          </ac:spMkLst>
        </pc:spChg>
        <pc:spChg chg="add del">
          <ac:chgData name="Rikke Staun" userId="37a082e8-0907-44cf-8d52-f6e3039af8d1" providerId="ADAL" clId="{5B4BCA79-5A6B-4579-ACBC-9B807D22ECA4}" dt="2020-03-18T02:06:16.447" v="3226" actId="26606"/>
          <ac:spMkLst>
            <pc:docMk/>
            <pc:sldMk cId="2370183838" sldId="445"/>
            <ac:spMk id="7174" creationId="{DE4C27B6-DB04-4891-AF97-BA1671B17EE8}"/>
          </ac:spMkLst>
        </pc:spChg>
        <pc:spChg chg="add del">
          <ac:chgData name="Rikke Staun" userId="37a082e8-0907-44cf-8d52-f6e3039af8d1" providerId="ADAL" clId="{5B4BCA79-5A6B-4579-ACBC-9B807D22ECA4}" dt="2020-03-18T02:06:16.447" v="3226" actId="26606"/>
          <ac:spMkLst>
            <pc:docMk/>
            <pc:sldMk cId="2370183838" sldId="445"/>
            <ac:spMk id="7175" creationId="{7316481C-0A49-4796-812B-0D64F063B720}"/>
          </ac:spMkLst>
        </pc:spChg>
        <pc:spChg chg="add del">
          <ac:chgData name="Rikke Staun" userId="37a082e8-0907-44cf-8d52-f6e3039af8d1" providerId="ADAL" clId="{5B4BCA79-5A6B-4579-ACBC-9B807D22ECA4}" dt="2020-03-18T02:06:16.447" v="3226" actId="26606"/>
          <ac:spMkLst>
            <pc:docMk/>
            <pc:sldMk cId="2370183838" sldId="445"/>
            <ac:spMk id="7176" creationId="{A5271697-90F1-4A23-8EF2-0179F2EAFACB}"/>
          </ac:spMkLst>
        </pc:spChg>
        <pc:spChg chg="add">
          <ac:chgData name="Rikke Staun" userId="37a082e8-0907-44cf-8d52-f6e3039af8d1" providerId="ADAL" clId="{5B4BCA79-5A6B-4579-ACBC-9B807D22ECA4}" dt="2020-03-18T02:06:16.462" v="3227" actId="26606"/>
          <ac:spMkLst>
            <pc:docMk/>
            <pc:sldMk cId="2370183838" sldId="445"/>
            <ac:spMk id="7179" creationId="{0671A8AE-40A1-4631-A6B8-581AFF065482}"/>
          </ac:spMkLst>
        </pc:spChg>
        <pc:spChg chg="add">
          <ac:chgData name="Rikke Staun" userId="37a082e8-0907-44cf-8d52-f6e3039af8d1" providerId="ADAL" clId="{5B4BCA79-5A6B-4579-ACBC-9B807D22ECA4}" dt="2020-03-18T02:06:16.462" v="3227" actId="26606"/>
          <ac:spMkLst>
            <pc:docMk/>
            <pc:sldMk cId="2370183838" sldId="445"/>
            <ac:spMk id="7180" creationId="{AB58EF07-17C2-48CF-ABB0-EEF1F17CB8F0}"/>
          </ac:spMkLst>
        </pc:spChg>
        <pc:spChg chg="add">
          <ac:chgData name="Rikke Staun" userId="37a082e8-0907-44cf-8d52-f6e3039af8d1" providerId="ADAL" clId="{5B4BCA79-5A6B-4579-ACBC-9B807D22ECA4}" dt="2020-03-18T02:06:16.462" v="3227" actId="26606"/>
          <ac:spMkLst>
            <pc:docMk/>
            <pc:sldMk cId="2370183838" sldId="445"/>
            <ac:spMk id="7181" creationId="{AF2F604E-43BE-4DC3-B983-E071523364F8}"/>
          </ac:spMkLst>
        </pc:spChg>
        <pc:spChg chg="add">
          <ac:chgData name="Rikke Staun" userId="37a082e8-0907-44cf-8d52-f6e3039af8d1" providerId="ADAL" clId="{5B4BCA79-5A6B-4579-ACBC-9B807D22ECA4}" dt="2020-03-18T02:06:16.462" v="3227" actId="26606"/>
          <ac:spMkLst>
            <pc:docMk/>
            <pc:sldMk cId="2370183838" sldId="445"/>
            <ac:spMk id="7182" creationId="{08C9B587-E65E-4B52-B37C-ABEBB6E87928}"/>
          </ac:spMkLst>
        </pc:spChg>
        <pc:grpChg chg="add del">
          <ac:chgData name="Rikke Staun" userId="37a082e8-0907-44cf-8d52-f6e3039af8d1" providerId="ADAL" clId="{5B4BCA79-5A6B-4579-ACBC-9B807D22ECA4}" dt="2020-03-18T02:06:16.447" v="3226" actId="26606"/>
          <ac:grpSpMkLst>
            <pc:docMk/>
            <pc:sldMk cId="2370183838" sldId="445"/>
            <ac:grpSpMk id="7177" creationId="{5E0EAE70-C355-42D1-BF00-CA8A17A742A8}"/>
          </ac:grpSpMkLst>
        </pc:grpChg>
        <pc:picChg chg="del">
          <ac:chgData name="Rikke Staun" userId="37a082e8-0907-44cf-8d52-f6e3039af8d1" providerId="ADAL" clId="{5B4BCA79-5A6B-4579-ACBC-9B807D22ECA4}" dt="2020-03-18T02:05:59.559" v="3221" actId="478"/>
          <ac:picMkLst>
            <pc:docMk/>
            <pc:sldMk cId="2370183838" sldId="445"/>
            <ac:picMk id="2050" creationId="{3D28DC4E-BAD9-4A97-9FF6-2D3104F79762}"/>
          </ac:picMkLst>
        </pc:picChg>
        <pc:picChg chg="add mod ord">
          <ac:chgData name="Rikke Staun" userId="37a082e8-0907-44cf-8d52-f6e3039af8d1" providerId="ADAL" clId="{5B4BCA79-5A6B-4579-ACBC-9B807D22ECA4}" dt="2020-03-18T02:06:16.462" v="3227" actId="26606"/>
          <ac:picMkLst>
            <pc:docMk/>
            <pc:sldMk cId="2370183838" sldId="445"/>
            <ac:picMk id="7170" creationId="{5A210F4C-B3EC-40D1-9495-2D7B2D857BD1}"/>
          </ac:picMkLst>
        </pc:picChg>
        <pc:cxnChg chg="add del">
          <ac:chgData name="Rikke Staun" userId="37a082e8-0907-44cf-8d52-f6e3039af8d1" providerId="ADAL" clId="{5B4BCA79-5A6B-4579-ACBC-9B807D22ECA4}" dt="2020-03-18T02:06:16.462" v="3227" actId="26606"/>
          <ac:cxnSpMkLst>
            <pc:docMk/>
            <pc:sldMk cId="2370183838" sldId="445"/>
            <ac:cxnSpMk id="2053" creationId="{38FB9660-F42F-4313-BBC4-47C007FE484C}"/>
          </ac:cxnSpMkLst>
        </pc:cxnChg>
      </pc:sldChg>
      <pc:sldChg chg="addSp delSp modSp">
        <pc:chgData name="Rikke Staun" userId="37a082e8-0907-44cf-8d52-f6e3039af8d1" providerId="ADAL" clId="{5B4BCA79-5A6B-4579-ACBC-9B807D22ECA4}" dt="2020-03-18T02:10:09.171" v="3315" actId="1076"/>
        <pc:sldMkLst>
          <pc:docMk/>
          <pc:sldMk cId="3911986911" sldId="448"/>
        </pc:sldMkLst>
        <pc:spChg chg="mod">
          <ac:chgData name="Rikke Staun" userId="37a082e8-0907-44cf-8d52-f6e3039af8d1" providerId="ADAL" clId="{5B4BCA79-5A6B-4579-ACBC-9B807D22ECA4}" dt="2020-03-14T20:18:42.678" v="432" actId="1076"/>
          <ac:spMkLst>
            <pc:docMk/>
            <pc:sldMk cId="3911986911" sldId="448"/>
            <ac:spMk id="2" creationId="{46F08D97-8501-49FB-9AE5-2B995631C8AF}"/>
          </ac:spMkLst>
        </pc:spChg>
        <pc:picChg chg="del">
          <ac:chgData name="Rikke Staun" userId="37a082e8-0907-44cf-8d52-f6e3039af8d1" providerId="ADAL" clId="{5B4BCA79-5A6B-4579-ACBC-9B807D22ECA4}" dt="2020-03-18T02:09:02.865" v="3308" actId="478"/>
          <ac:picMkLst>
            <pc:docMk/>
            <pc:sldMk cId="3911986911" sldId="448"/>
            <ac:picMk id="6" creationId="{81132EF6-5624-4E4B-8075-F96A57CCB9CC}"/>
          </ac:picMkLst>
        </pc:picChg>
        <pc:picChg chg="add mod">
          <ac:chgData name="Rikke Staun" userId="37a082e8-0907-44cf-8d52-f6e3039af8d1" providerId="ADAL" clId="{5B4BCA79-5A6B-4579-ACBC-9B807D22ECA4}" dt="2020-03-18T02:10:09.171" v="3315" actId="1076"/>
          <ac:picMkLst>
            <pc:docMk/>
            <pc:sldMk cId="3911986911" sldId="448"/>
            <ac:picMk id="10242" creationId="{09CA8B81-CA0F-4B9D-A0F6-B7F840692FA4}"/>
          </ac:picMkLst>
        </pc:picChg>
      </pc:sldChg>
      <pc:sldChg chg="addSp delSp modSp">
        <pc:chgData name="Rikke Staun" userId="37a082e8-0907-44cf-8d52-f6e3039af8d1" providerId="ADAL" clId="{5B4BCA79-5A6B-4579-ACBC-9B807D22ECA4}" dt="2020-03-18T02:23:06.364" v="4047" actId="1076"/>
        <pc:sldMkLst>
          <pc:docMk/>
          <pc:sldMk cId="81301387" sldId="449"/>
        </pc:sldMkLst>
        <pc:spChg chg="mod">
          <ac:chgData name="Rikke Staun" userId="37a082e8-0907-44cf-8d52-f6e3039af8d1" providerId="ADAL" clId="{5B4BCA79-5A6B-4579-ACBC-9B807D22ECA4}" dt="2020-03-18T02:23:06.364" v="4047" actId="1076"/>
          <ac:spMkLst>
            <pc:docMk/>
            <pc:sldMk cId="81301387" sldId="449"/>
            <ac:spMk id="2" creationId="{C6739BB4-5F0E-4BEC-8FFC-6F8E5413B729}"/>
          </ac:spMkLst>
        </pc:spChg>
        <pc:spChg chg="mod">
          <ac:chgData name="Rikke Staun" userId="37a082e8-0907-44cf-8d52-f6e3039af8d1" providerId="ADAL" clId="{5B4BCA79-5A6B-4579-ACBC-9B807D22ECA4}" dt="2020-03-18T02:22:55.726" v="4040" actId="26606"/>
          <ac:spMkLst>
            <pc:docMk/>
            <pc:sldMk cId="81301387" sldId="449"/>
            <ac:spMk id="4" creationId="{76D9D325-40ED-497C-8549-E4987C9983F6}"/>
          </ac:spMkLst>
        </pc:spChg>
        <pc:spChg chg="del">
          <ac:chgData name="Rikke Staun" userId="37a082e8-0907-44cf-8d52-f6e3039af8d1" providerId="ADAL" clId="{5B4BCA79-5A6B-4579-ACBC-9B807D22ECA4}" dt="2020-03-18T02:22:55.726" v="4040" actId="26606"/>
          <ac:spMkLst>
            <pc:docMk/>
            <pc:sldMk cId="81301387" sldId="449"/>
            <ac:spMk id="15" creationId="{87CC2527-562A-4F69-B487-4371E5B243E7}"/>
          </ac:spMkLst>
        </pc:spChg>
        <pc:spChg chg="add">
          <ac:chgData name="Rikke Staun" userId="37a082e8-0907-44cf-8d52-f6e3039af8d1" providerId="ADAL" clId="{5B4BCA79-5A6B-4579-ACBC-9B807D22ECA4}" dt="2020-03-18T02:22:55.726" v="4040" actId="26606"/>
          <ac:spMkLst>
            <pc:docMk/>
            <pc:sldMk cId="81301387" sldId="449"/>
            <ac:spMk id="22" creationId="{71B2258F-86CA-4D4D-8270-BC05FCDEBFB3}"/>
          </ac:spMkLst>
        </pc:spChg>
        <pc:picChg chg="mod">
          <ac:chgData name="Rikke Staun" userId="37a082e8-0907-44cf-8d52-f6e3039af8d1" providerId="ADAL" clId="{5B4BCA79-5A6B-4579-ACBC-9B807D22ECA4}" dt="2020-03-18T02:22:55.726" v="4040" actId="26606"/>
          <ac:picMkLst>
            <pc:docMk/>
            <pc:sldMk cId="81301387" sldId="449"/>
            <ac:picMk id="5" creationId="{E57CFDE1-B7BE-4C53-81C6-44D80C6768B9}"/>
          </ac:picMkLst>
        </pc:picChg>
        <pc:cxnChg chg="del">
          <ac:chgData name="Rikke Staun" userId="37a082e8-0907-44cf-8d52-f6e3039af8d1" providerId="ADAL" clId="{5B4BCA79-5A6B-4579-ACBC-9B807D22ECA4}" dt="2020-03-18T02:22:55.726" v="4040" actId="26606"/>
          <ac:cxnSpMkLst>
            <pc:docMk/>
            <pc:sldMk cId="81301387" sldId="449"/>
            <ac:cxnSpMk id="17" creationId="{BCDAEC91-5BCE-4B55-9CC0-43EF94CB734B}"/>
          </ac:cxnSpMkLst>
        </pc:cxnChg>
      </pc:sldChg>
      <pc:sldChg chg="modSp ord modNotesTx">
        <pc:chgData name="Rikke Staun" userId="37a082e8-0907-44cf-8d52-f6e3039af8d1" providerId="ADAL" clId="{5B4BCA79-5A6B-4579-ACBC-9B807D22ECA4}" dt="2020-03-18T01:41:32.647" v="2065" actId="6549"/>
        <pc:sldMkLst>
          <pc:docMk/>
          <pc:sldMk cId="4075729656" sldId="452"/>
        </pc:sldMkLst>
        <pc:spChg chg="mod">
          <ac:chgData name="Rikke Staun" userId="37a082e8-0907-44cf-8d52-f6e3039af8d1" providerId="ADAL" clId="{5B4BCA79-5A6B-4579-ACBC-9B807D22ECA4}" dt="2020-03-18T01:41:32.647" v="2065" actId="6549"/>
          <ac:spMkLst>
            <pc:docMk/>
            <pc:sldMk cId="4075729656" sldId="452"/>
            <ac:spMk id="6" creationId="{9C3D3C48-EE67-4DD4-990A-B5C5C3E20F57}"/>
          </ac:spMkLst>
        </pc:spChg>
      </pc:sldChg>
      <pc:sldChg chg="ord modNotesTx">
        <pc:chgData name="Rikke Staun" userId="37a082e8-0907-44cf-8d52-f6e3039af8d1" providerId="ADAL" clId="{5B4BCA79-5A6B-4579-ACBC-9B807D22ECA4}" dt="2020-03-18T01:39:47.573" v="2018"/>
        <pc:sldMkLst>
          <pc:docMk/>
          <pc:sldMk cId="1401994761" sldId="453"/>
        </pc:sldMkLst>
      </pc:sldChg>
      <pc:sldChg chg="ord modNotesTx">
        <pc:chgData name="Rikke Staun" userId="37a082e8-0907-44cf-8d52-f6e3039af8d1" providerId="ADAL" clId="{5B4BCA79-5A6B-4579-ACBC-9B807D22ECA4}" dt="2020-03-18T01:39:49.447" v="2020"/>
        <pc:sldMkLst>
          <pc:docMk/>
          <pc:sldMk cId="1909320308" sldId="454"/>
        </pc:sldMkLst>
      </pc:sldChg>
      <pc:sldChg chg="ord modNotesTx">
        <pc:chgData name="Rikke Staun" userId="37a082e8-0907-44cf-8d52-f6e3039af8d1" providerId="ADAL" clId="{5B4BCA79-5A6B-4579-ACBC-9B807D22ECA4}" dt="2020-03-18T01:40:01.004" v="2021" actId="113"/>
        <pc:sldMkLst>
          <pc:docMk/>
          <pc:sldMk cId="2224368415" sldId="455"/>
        </pc:sldMkLst>
      </pc:sldChg>
      <pc:sldChg chg="ord modNotesTx">
        <pc:chgData name="Rikke Staun" userId="37a082e8-0907-44cf-8d52-f6e3039af8d1" providerId="ADAL" clId="{5B4BCA79-5A6B-4579-ACBC-9B807D22ECA4}" dt="2020-03-18T01:31:43.927" v="1522" actId="20577"/>
        <pc:sldMkLst>
          <pc:docMk/>
          <pc:sldMk cId="1480869676" sldId="456"/>
        </pc:sldMkLst>
      </pc:sldChg>
      <pc:sldChg chg="ord modNotesTx">
        <pc:chgData name="Rikke Staun" userId="37a082e8-0907-44cf-8d52-f6e3039af8d1" providerId="ADAL" clId="{5B4BCA79-5A6B-4579-ACBC-9B807D22ECA4}" dt="2020-03-14T20:17:37.626" v="401"/>
        <pc:sldMkLst>
          <pc:docMk/>
          <pc:sldMk cId="1969782454" sldId="457"/>
        </pc:sldMkLst>
      </pc:sldChg>
      <pc:sldChg chg="addSp modSp mod setBg setClrOvrMap modNotesTx">
        <pc:chgData name="Rikke Staun" userId="37a082e8-0907-44cf-8d52-f6e3039af8d1" providerId="ADAL" clId="{5B4BCA79-5A6B-4579-ACBC-9B807D22ECA4}" dt="2020-03-18T02:07:11.171" v="3281" actId="20577"/>
        <pc:sldMkLst>
          <pc:docMk/>
          <pc:sldMk cId="2517348454" sldId="458"/>
        </pc:sldMkLst>
        <pc:spChg chg="mod">
          <ac:chgData name="Rikke Staun" userId="37a082e8-0907-44cf-8d52-f6e3039af8d1" providerId="ADAL" clId="{5B4BCA79-5A6B-4579-ACBC-9B807D22ECA4}" dt="2020-03-18T02:06:56.033" v="3236" actId="26606"/>
          <ac:spMkLst>
            <pc:docMk/>
            <pc:sldMk cId="2517348454" sldId="458"/>
            <ac:spMk id="2" creationId="{38FC4FFF-4F7D-4F70-9457-D65E6964A00E}"/>
          </ac:spMkLst>
        </pc:spChg>
        <pc:spChg chg="mod">
          <ac:chgData name="Rikke Staun" userId="37a082e8-0907-44cf-8d52-f6e3039af8d1" providerId="ADAL" clId="{5B4BCA79-5A6B-4579-ACBC-9B807D22ECA4}" dt="2020-03-18T02:06:56.033" v="3236" actId="26606"/>
          <ac:spMkLst>
            <pc:docMk/>
            <pc:sldMk cId="2517348454" sldId="458"/>
            <ac:spMk id="4" creationId="{47E95F7F-3E3C-49A8-ABAC-E6CAEDF4C7F7}"/>
          </ac:spMkLst>
        </pc:spChg>
        <pc:spChg chg="add">
          <ac:chgData name="Rikke Staun" userId="37a082e8-0907-44cf-8d52-f6e3039af8d1" providerId="ADAL" clId="{5B4BCA79-5A6B-4579-ACBC-9B807D22ECA4}" dt="2020-03-18T02:06:56.033" v="3236" actId="26606"/>
          <ac:spMkLst>
            <pc:docMk/>
            <pc:sldMk cId="2517348454" sldId="458"/>
            <ac:spMk id="71" creationId="{5A59F003-E00A-43F9-91DC-CC54E3B87466}"/>
          </ac:spMkLst>
        </pc:spChg>
        <pc:spChg chg="add">
          <ac:chgData name="Rikke Staun" userId="37a082e8-0907-44cf-8d52-f6e3039af8d1" providerId="ADAL" clId="{5B4BCA79-5A6B-4579-ACBC-9B807D22ECA4}" dt="2020-03-18T02:06:56.033" v="3236" actId="26606"/>
          <ac:spMkLst>
            <pc:docMk/>
            <pc:sldMk cId="2517348454" sldId="458"/>
            <ac:spMk id="73" creationId="{D74A4382-E3AD-430A-9A1F-DFA3E0E77A7D}"/>
          </ac:spMkLst>
        </pc:spChg>
        <pc:spChg chg="add">
          <ac:chgData name="Rikke Staun" userId="37a082e8-0907-44cf-8d52-f6e3039af8d1" providerId="ADAL" clId="{5B4BCA79-5A6B-4579-ACBC-9B807D22ECA4}" dt="2020-03-18T02:06:56.033" v="3236" actId="26606"/>
          <ac:spMkLst>
            <pc:docMk/>
            <pc:sldMk cId="2517348454" sldId="458"/>
            <ac:spMk id="75" creationId="{79F40191-0F44-4FD1-82CC-ACB507C14BE6}"/>
          </ac:spMkLst>
        </pc:spChg>
        <pc:picChg chg="add mod ord">
          <ac:chgData name="Rikke Staun" userId="37a082e8-0907-44cf-8d52-f6e3039af8d1" providerId="ADAL" clId="{5B4BCA79-5A6B-4579-ACBC-9B807D22ECA4}" dt="2020-03-18T02:06:56.033" v="3236" actId="26606"/>
          <ac:picMkLst>
            <pc:docMk/>
            <pc:sldMk cId="2517348454" sldId="458"/>
            <ac:picMk id="8194" creationId="{6F8E172C-D1E5-4BEA-92CD-99EDA270EC2E}"/>
          </ac:picMkLst>
        </pc:picChg>
      </pc:sldChg>
      <pc:sldChg chg="addSp delSp modSp add del">
        <pc:chgData name="Rikke Staun" userId="37a082e8-0907-44cf-8d52-f6e3039af8d1" providerId="ADAL" clId="{5B4BCA79-5A6B-4579-ACBC-9B807D22ECA4}" dt="2020-03-18T01:08:30.808" v="602" actId="47"/>
        <pc:sldMkLst>
          <pc:docMk/>
          <pc:sldMk cId="732642091" sldId="459"/>
        </pc:sldMkLst>
        <pc:spChg chg="del">
          <ac:chgData name="Rikke Staun" userId="37a082e8-0907-44cf-8d52-f6e3039af8d1" providerId="ADAL" clId="{5B4BCA79-5A6B-4579-ACBC-9B807D22ECA4}" dt="2020-03-18T01:05:30.552" v="594" actId="478"/>
          <ac:spMkLst>
            <pc:docMk/>
            <pc:sldMk cId="732642091" sldId="459"/>
            <ac:spMk id="2" creationId="{ABFEB935-E4E4-443B-B299-37EBABE5BC6C}"/>
          </ac:spMkLst>
        </pc:spChg>
        <pc:spChg chg="del">
          <ac:chgData name="Rikke Staun" userId="37a082e8-0907-44cf-8d52-f6e3039af8d1" providerId="ADAL" clId="{5B4BCA79-5A6B-4579-ACBC-9B807D22ECA4}" dt="2020-03-18T01:05:32.097" v="595" actId="478"/>
          <ac:spMkLst>
            <pc:docMk/>
            <pc:sldMk cId="732642091" sldId="459"/>
            <ac:spMk id="3" creationId="{2A2DB654-8F1B-4CDA-B40E-48A6311DFB4D}"/>
          </ac:spMkLst>
        </pc:spChg>
        <pc:spChg chg="add del">
          <ac:chgData name="Rikke Staun" userId="37a082e8-0907-44cf-8d52-f6e3039af8d1" providerId="ADAL" clId="{5B4BCA79-5A6B-4579-ACBC-9B807D22ECA4}" dt="2020-03-18T01:05:28.993" v="593"/>
          <ac:spMkLst>
            <pc:docMk/>
            <pc:sldMk cId="732642091" sldId="459"/>
            <ac:spMk id="5" creationId="{CD35647D-F822-4DED-8194-4F03B6E33EA6}"/>
          </ac:spMkLst>
        </pc:spChg>
        <pc:spChg chg="add del">
          <ac:chgData name="Rikke Staun" userId="37a082e8-0907-44cf-8d52-f6e3039af8d1" providerId="ADAL" clId="{5B4BCA79-5A6B-4579-ACBC-9B807D22ECA4}" dt="2020-03-18T01:05:28.993" v="593"/>
          <ac:spMkLst>
            <pc:docMk/>
            <pc:sldMk cId="732642091" sldId="459"/>
            <ac:spMk id="6" creationId="{EA14E931-40C2-4D6B-BE90-A4172C647AFE}"/>
          </ac:spMkLst>
        </pc:spChg>
        <pc:spChg chg="add del">
          <ac:chgData name="Rikke Staun" userId="37a082e8-0907-44cf-8d52-f6e3039af8d1" providerId="ADAL" clId="{5B4BCA79-5A6B-4579-ACBC-9B807D22ECA4}" dt="2020-03-18T01:05:28.993" v="593"/>
          <ac:spMkLst>
            <pc:docMk/>
            <pc:sldMk cId="732642091" sldId="459"/>
            <ac:spMk id="7" creationId="{9B42474A-1365-450B-B8E0-B1D12CB96D58}"/>
          </ac:spMkLst>
        </pc:spChg>
        <pc:spChg chg="add del">
          <ac:chgData name="Rikke Staun" userId="37a082e8-0907-44cf-8d52-f6e3039af8d1" providerId="ADAL" clId="{5B4BCA79-5A6B-4579-ACBC-9B807D22ECA4}" dt="2020-03-18T01:05:28.993" v="593"/>
          <ac:spMkLst>
            <pc:docMk/>
            <pc:sldMk cId="732642091" sldId="459"/>
            <ac:spMk id="8" creationId="{B5802E25-11DF-4EB1-A157-DE00E8AFA8D4}"/>
          </ac:spMkLst>
        </pc:spChg>
        <pc:spChg chg="add del">
          <ac:chgData name="Rikke Staun" userId="37a082e8-0907-44cf-8d52-f6e3039af8d1" providerId="ADAL" clId="{5B4BCA79-5A6B-4579-ACBC-9B807D22ECA4}" dt="2020-03-18T01:05:28.993" v="593"/>
          <ac:spMkLst>
            <pc:docMk/>
            <pc:sldMk cId="732642091" sldId="459"/>
            <ac:spMk id="9" creationId="{15E5028C-0313-4663-B81A-C6BEE6C6A016}"/>
          </ac:spMkLst>
        </pc:spChg>
        <pc:spChg chg="add del">
          <ac:chgData name="Rikke Staun" userId="37a082e8-0907-44cf-8d52-f6e3039af8d1" providerId="ADAL" clId="{5B4BCA79-5A6B-4579-ACBC-9B807D22ECA4}" dt="2020-03-18T01:05:28.993" v="593"/>
          <ac:spMkLst>
            <pc:docMk/>
            <pc:sldMk cId="732642091" sldId="459"/>
            <ac:spMk id="10" creationId="{E20EF76E-03E0-4A42-9353-B3157625B1CE}"/>
          </ac:spMkLst>
        </pc:spChg>
        <pc:spChg chg="add del">
          <ac:chgData name="Rikke Staun" userId="37a082e8-0907-44cf-8d52-f6e3039af8d1" providerId="ADAL" clId="{5B4BCA79-5A6B-4579-ACBC-9B807D22ECA4}" dt="2020-03-18T01:05:28.993" v="593"/>
          <ac:spMkLst>
            <pc:docMk/>
            <pc:sldMk cId="732642091" sldId="459"/>
            <ac:spMk id="11" creationId="{5526B69C-A3D1-4A6F-A7A4-803C71C60C94}"/>
          </ac:spMkLst>
        </pc:spChg>
        <pc:spChg chg="add del">
          <ac:chgData name="Rikke Staun" userId="37a082e8-0907-44cf-8d52-f6e3039af8d1" providerId="ADAL" clId="{5B4BCA79-5A6B-4579-ACBC-9B807D22ECA4}" dt="2020-03-18T01:05:28.993" v="593"/>
          <ac:spMkLst>
            <pc:docMk/>
            <pc:sldMk cId="732642091" sldId="459"/>
            <ac:spMk id="12" creationId="{97E8C55A-60C5-4DCB-9004-F4747298CD5D}"/>
          </ac:spMkLst>
        </pc:spChg>
        <pc:spChg chg="add del mod">
          <ac:chgData name="Rikke Staun" userId="37a082e8-0907-44cf-8d52-f6e3039af8d1" providerId="ADAL" clId="{5B4BCA79-5A6B-4579-ACBC-9B807D22ECA4}" dt="2020-03-18T01:05:47.488" v="601"/>
          <ac:spMkLst>
            <pc:docMk/>
            <pc:sldMk cId="732642091" sldId="459"/>
            <ac:spMk id="13" creationId="{715A5485-2496-428A-9DA4-DD974BF601B9}"/>
          </ac:spMkLst>
        </pc:spChg>
        <pc:spChg chg="add del mod">
          <ac:chgData name="Rikke Staun" userId="37a082e8-0907-44cf-8d52-f6e3039af8d1" providerId="ADAL" clId="{5B4BCA79-5A6B-4579-ACBC-9B807D22ECA4}" dt="2020-03-18T01:05:47.488" v="601"/>
          <ac:spMkLst>
            <pc:docMk/>
            <pc:sldMk cId="732642091" sldId="459"/>
            <ac:spMk id="14" creationId="{3D8312CE-188D-410B-89E1-58D082E828C5}"/>
          </ac:spMkLst>
        </pc:spChg>
        <pc:spChg chg="add del mod">
          <ac:chgData name="Rikke Staun" userId="37a082e8-0907-44cf-8d52-f6e3039af8d1" providerId="ADAL" clId="{5B4BCA79-5A6B-4579-ACBC-9B807D22ECA4}" dt="2020-03-18T01:05:47.488" v="601"/>
          <ac:spMkLst>
            <pc:docMk/>
            <pc:sldMk cId="732642091" sldId="459"/>
            <ac:spMk id="15" creationId="{18BAAD36-5987-47EF-AA3E-00A71900AA09}"/>
          </ac:spMkLst>
        </pc:spChg>
        <pc:spChg chg="add del mod">
          <ac:chgData name="Rikke Staun" userId="37a082e8-0907-44cf-8d52-f6e3039af8d1" providerId="ADAL" clId="{5B4BCA79-5A6B-4579-ACBC-9B807D22ECA4}" dt="2020-03-18T01:05:47.488" v="601"/>
          <ac:spMkLst>
            <pc:docMk/>
            <pc:sldMk cId="732642091" sldId="459"/>
            <ac:spMk id="17" creationId="{0AF3F6E4-3587-4B60-8D79-F973EADF4FFD}"/>
          </ac:spMkLst>
        </pc:spChg>
        <pc:spChg chg="add del mod">
          <ac:chgData name="Rikke Staun" userId="37a082e8-0907-44cf-8d52-f6e3039af8d1" providerId="ADAL" clId="{5B4BCA79-5A6B-4579-ACBC-9B807D22ECA4}" dt="2020-03-18T01:05:47.488" v="601"/>
          <ac:spMkLst>
            <pc:docMk/>
            <pc:sldMk cId="732642091" sldId="459"/>
            <ac:spMk id="18" creationId="{1C08672A-E844-4DDF-BE36-23AFD12DA8CC}"/>
          </ac:spMkLst>
        </pc:spChg>
        <pc:spChg chg="add del mod">
          <ac:chgData name="Rikke Staun" userId="37a082e8-0907-44cf-8d52-f6e3039af8d1" providerId="ADAL" clId="{5B4BCA79-5A6B-4579-ACBC-9B807D22ECA4}" dt="2020-03-18T01:05:47.488" v="601"/>
          <ac:spMkLst>
            <pc:docMk/>
            <pc:sldMk cId="732642091" sldId="459"/>
            <ac:spMk id="19" creationId="{45AFE542-E69B-48B5-90CA-9BB7C60E4202}"/>
          </ac:spMkLst>
        </pc:spChg>
        <pc:spChg chg="add del mod">
          <ac:chgData name="Rikke Staun" userId="37a082e8-0907-44cf-8d52-f6e3039af8d1" providerId="ADAL" clId="{5B4BCA79-5A6B-4579-ACBC-9B807D22ECA4}" dt="2020-03-18T01:05:47.488" v="601"/>
          <ac:spMkLst>
            <pc:docMk/>
            <pc:sldMk cId="732642091" sldId="459"/>
            <ac:spMk id="20" creationId="{E01A2305-1518-48D5-AFC1-4A1EE8288E41}"/>
          </ac:spMkLst>
        </pc:spChg>
        <pc:spChg chg="add del mod">
          <ac:chgData name="Rikke Staun" userId="37a082e8-0907-44cf-8d52-f6e3039af8d1" providerId="ADAL" clId="{5B4BCA79-5A6B-4579-ACBC-9B807D22ECA4}" dt="2020-03-18T01:05:47.488" v="601"/>
          <ac:spMkLst>
            <pc:docMk/>
            <pc:sldMk cId="732642091" sldId="459"/>
            <ac:spMk id="21" creationId="{6CFB2584-2EB4-4324-AD14-93A059045BB7}"/>
          </ac:spMkLst>
        </pc:spChg>
        <pc:picChg chg="add del">
          <ac:chgData name="Rikke Staun" userId="37a082e8-0907-44cf-8d52-f6e3039af8d1" providerId="ADAL" clId="{5B4BCA79-5A6B-4579-ACBC-9B807D22ECA4}" dt="2020-03-18T01:05:28.993" v="593"/>
          <ac:picMkLst>
            <pc:docMk/>
            <pc:sldMk cId="732642091" sldId="459"/>
            <ac:picMk id="2052" creationId="{3AA06321-CCE9-45AB-90F5-00BB9A5B3F16}"/>
          </ac:picMkLst>
        </pc:picChg>
        <pc:picChg chg="add del">
          <ac:chgData name="Rikke Staun" userId="37a082e8-0907-44cf-8d52-f6e3039af8d1" providerId="ADAL" clId="{5B4BCA79-5A6B-4579-ACBC-9B807D22ECA4}" dt="2020-03-18T01:05:28.993" v="593"/>
          <ac:picMkLst>
            <pc:docMk/>
            <pc:sldMk cId="732642091" sldId="459"/>
            <ac:picMk id="2053" creationId="{254F92CF-5D16-4AE8-8134-00CE7687AA28}"/>
          </ac:picMkLst>
        </pc:picChg>
        <pc:picChg chg="add del mod">
          <ac:chgData name="Rikke Staun" userId="37a082e8-0907-44cf-8d52-f6e3039af8d1" providerId="ADAL" clId="{5B4BCA79-5A6B-4579-ACBC-9B807D22ECA4}" dt="2020-03-18T01:05:47.488" v="601"/>
          <ac:picMkLst>
            <pc:docMk/>
            <pc:sldMk cId="732642091" sldId="459"/>
            <ac:picMk id="2062" creationId="{28F2C108-F228-4749-9359-FD284A667212}"/>
          </ac:picMkLst>
        </pc:picChg>
        <pc:picChg chg="add del mod">
          <ac:chgData name="Rikke Staun" userId="37a082e8-0907-44cf-8d52-f6e3039af8d1" providerId="ADAL" clId="{5B4BCA79-5A6B-4579-ACBC-9B807D22ECA4}" dt="2020-03-18T01:05:47.488" v="601"/>
          <ac:picMkLst>
            <pc:docMk/>
            <pc:sldMk cId="732642091" sldId="459"/>
            <ac:picMk id="2063" creationId="{4AC5E0A1-B4C6-4CE5-BA75-EE1A87BF3C1C}"/>
          </ac:picMkLst>
        </pc:picChg>
      </pc:sldChg>
      <pc:sldChg chg="addSp delSp modSp add mod ord setBg setClrOvrMap">
        <pc:chgData name="Rikke Staun" userId="37a082e8-0907-44cf-8d52-f6e3039af8d1" providerId="ADAL" clId="{5B4BCA79-5A6B-4579-ACBC-9B807D22ECA4}" dt="2020-03-18T01:18:51.902" v="792" actId="207"/>
        <pc:sldMkLst>
          <pc:docMk/>
          <pc:sldMk cId="1163331651" sldId="459"/>
        </pc:sldMkLst>
        <pc:spChg chg="mod">
          <ac:chgData name="Rikke Staun" userId="37a082e8-0907-44cf-8d52-f6e3039af8d1" providerId="ADAL" clId="{5B4BCA79-5A6B-4579-ACBC-9B807D22ECA4}" dt="2020-03-18T01:13:06.706" v="672" actId="1076"/>
          <ac:spMkLst>
            <pc:docMk/>
            <pc:sldMk cId="1163331651" sldId="459"/>
            <ac:spMk id="2" creationId="{522EB32E-AA41-409B-AD61-8875E4836F4B}"/>
          </ac:spMkLst>
        </pc:spChg>
        <pc:spChg chg="mod">
          <ac:chgData name="Rikke Staun" userId="37a082e8-0907-44cf-8d52-f6e3039af8d1" providerId="ADAL" clId="{5B4BCA79-5A6B-4579-ACBC-9B807D22ECA4}" dt="2020-03-18T01:18:51.902" v="792" actId="207"/>
          <ac:spMkLst>
            <pc:docMk/>
            <pc:sldMk cId="1163331651" sldId="459"/>
            <ac:spMk id="3" creationId="{8F2975A4-3972-452B-9407-463809E3C320}"/>
          </ac:spMkLst>
        </pc:spChg>
        <pc:spChg chg="mod ord">
          <ac:chgData name="Rikke Staun" userId="37a082e8-0907-44cf-8d52-f6e3039af8d1" providerId="ADAL" clId="{5B4BCA79-5A6B-4579-ACBC-9B807D22ECA4}" dt="2020-03-18T01:12:28.141" v="661" actId="26606"/>
          <ac:spMkLst>
            <pc:docMk/>
            <pc:sldMk cId="1163331651" sldId="459"/>
            <ac:spMk id="4" creationId="{6F09B487-EC4D-4ED8-A4CC-14099A8E5452}"/>
          </ac:spMkLst>
        </pc:spChg>
        <pc:spChg chg="add del">
          <ac:chgData name="Rikke Staun" userId="37a082e8-0907-44cf-8d52-f6e3039af8d1" providerId="ADAL" clId="{5B4BCA79-5A6B-4579-ACBC-9B807D22ECA4}" dt="2020-03-18T01:09:33.559" v="610"/>
          <ac:spMkLst>
            <pc:docMk/>
            <pc:sldMk cId="1163331651" sldId="459"/>
            <ac:spMk id="6" creationId="{C284A7AD-EC1D-4D7C-A675-ADD045D22EA5}"/>
          </ac:spMkLst>
        </pc:spChg>
        <pc:spChg chg="add del">
          <ac:chgData name="Rikke Staun" userId="37a082e8-0907-44cf-8d52-f6e3039af8d1" providerId="ADAL" clId="{5B4BCA79-5A6B-4579-ACBC-9B807D22ECA4}" dt="2020-03-18T01:09:33.559" v="610"/>
          <ac:spMkLst>
            <pc:docMk/>
            <pc:sldMk cId="1163331651" sldId="459"/>
            <ac:spMk id="7" creationId="{15A4913F-830F-4FB5-8462-F40D34F3AD23}"/>
          </ac:spMkLst>
        </pc:spChg>
        <pc:spChg chg="add del">
          <ac:chgData name="Rikke Staun" userId="37a082e8-0907-44cf-8d52-f6e3039af8d1" providerId="ADAL" clId="{5B4BCA79-5A6B-4579-ACBC-9B807D22ECA4}" dt="2020-03-18T01:09:33.559" v="610"/>
          <ac:spMkLst>
            <pc:docMk/>
            <pc:sldMk cId="1163331651" sldId="459"/>
            <ac:spMk id="8" creationId="{8A129855-4E7B-4A9E-A42D-B10A6F98C055}"/>
          </ac:spMkLst>
        </pc:spChg>
        <pc:spChg chg="add del">
          <ac:chgData name="Rikke Staun" userId="37a082e8-0907-44cf-8d52-f6e3039af8d1" providerId="ADAL" clId="{5B4BCA79-5A6B-4579-ACBC-9B807D22ECA4}" dt="2020-03-18T01:09:33.559" v="610"/>
          <ac:spMkLst>
            <pc:docMk/>
            <pc:sldMk cId="1163331651" sldId="459"/>
            <ac:spMk id="9" creationId="{F4DE6720-3F92-44FD-B8D4-E25C2EC3159E}"/>
          </ac:spMkLst>
        </pc:spChg>
        <pc:spChg chg="add del">
          <ac:chgData name="Rikke Staun" userId="37a082e8-0907-44cf-8d52-f6e3039af8d1" providerId="ADAL" clId="{5B4BCA79-5A6B-4579-ACBC-9B807D22ECA4}" dt="2020-03-18T01:09:33.559" v="610"/>
          <ac:spMkLst>
            <pc:docMk/>
            <pc:sldMk cId="1163331651" sldId="459"/>
            <ac:spMk id="10" creationId="{B53728EE-FBFC-4CC2-A648-060B896571D9}"/>
          </ac:spMkLst>
        </pc:spChg>
        <pc:spChg chg="add del">
          <ac:chgData name="Rikke Staun" userId="37a082e8-0907-44cf-8d52-f6e3039af8d1" providerId="ADAL" clId="{5B4BCA79-5A6B-4579-ACBC-9B807D22ECA4}" dt="2020-03-18T01:09:33.559" v="610"/>
          <ac:spMkLst>
            <pc:docMk/>
            <pc:sldMk cId="1163331651" sldId="459"/>
            <ac:spMk id="11" creationId="{373633E1-6B37-4C81-BD5B-10C0BBDF526E}"/>
          </ac:spMkLst>
        </pc:spChg>
        <pc:spChg chg="add del">
          <ac:chgData name="Rikke Staun" userId="37a082e8-0907-44cf-8d52-f6e3039af8d1" providerId="ADAL" clId="{5B4BCA79-5A6B-4579-ACBC-9B807D22ECA4}" dt="2020-03-18T01:09:33.559" v="610"/>
          <ac:spMkLst>
            <pc:docMk/>
            <pc:sldMk cId="1163331651" sldId="459"/>
            <ac:spMk id="12" creationId="{7F8EC7AA-007B-4BF8-A2AB-6B681FFA2DC5}"/>
          </ac:spMkLst>
        </pc:spChg>
        <pc:spChg chg="add del">
          <ac:chgData name="Rikke Staun" userId="37a082e8-0907-44cf-8d52-f6e3039af8d1" providerId="ADAL" clId="{5B4BCA79-5A6B-4579-ACBC-9B807D22ECA4}" dt="2020-03-18T01:09:33.559" v="610"/>
          <ac:spMkLst>
            <pc:docMk/>
            <pc:sldMk cId="1163331651" sldId="459"/>
            <ac:spMk id="13" creationId="{AC8BD68F-E765-4864-9871-5B4720517EED}"/>
          </ac:spMkLst>
        </pc:spChg>
        <pc:spChg chg="add del">
          <ac:chgData name="Rikke Staun" userId="37a082e8-0907-44cf-8d52-f6e3039af8d1" providerId="ADAL" clId="{5B4BCA79-5A6B-4579-ACBC-9B807D22ECA4}" dt="2020-03-18T01:09:39.588" v="613"/>
          <ac:spMkLst>
            <pc:docMk/>
            <pc:sldMk cId="1163331651" sldId="459"/>
            <ac:spMk id="14" creationId="{F0886AEA-FA16-4B84-ADAF-E5892EA04019}"/>
          </ac:spMkLst>
        </pc:spChg>
        <pc:spChg chg="add del">
          <ac:chgData name="Rikke Staun" userId="37a082e8-0907-44cf-8d52-f6e3039af8d1" providerId="ADAL" clId="{5B4BCA79-5A6B-4579-ACBC-9B807D22ECA4}" dt="2020-03-18T01:09:39.588" v="613"/>
          <ac:spMkLst>
            <pc:docMk/>
            <pc:sldMk cId="1163331651" sldId="459"/>
            <ac:spMk id="15" creationId="{8B292DF2-38A0-4B15-B7F9-B4943A4BCFB2}"/>
          </ac:spMkLst>
        </pc:spChg>
        <pc:spChg chg="add del">
          <ac:chgData name="Rikke Staun" userId="37a082e8-0907-44cf-8d52-f6e3039af8d1" providerId="ADAL" clId="{5B4BCA79-5A6B-4579-ACBC-9B807D22ECA4}" dt="2020-03-18T01:09:39.588" v="613"/>
          <ac:spMkLst>
            <pc:docMk/>
            <pc:sldMk cId="1163331651" sldId="459"/>
            <ac:spMk id="16" creationId="{7C2DC3E3-1524-467E-A44C-D8AF0D20A1F3}"/>
          </ac:spMkLst>
        </pc:spChg>
        <pc:spChg chg="add del">
          <ac:chgData name="Rikke Staun" userId="37a082e8-0907-44cf-8d52-f6e3039af8d1" providerId="ADAL" clId="{5B4BCA79-5A6B-4579-ACBC-9B807D22ECA4}" dt="2020-03-18T01:09:46.578" v="615"/>
          <ac:spMkLst>
            <pc:docMk/>
            <pc:sldMk cId="1163331651" sldId="459"/>
            <ac:spMk id="17" creationId="{666F4BF3-D8A4-44A3-9C9C-B339D7D5F321}"/>
          </ac:spMkLst>
        </pc:spChg>
        <pc:spChg chg="add del">
          <ac:chgData name="Rikke Staun" userId="37a082e8-0907-44cf-8d52-f6e3039af8d1" providerId="ADAL" clId="{5B4BCA79-5A6B-4579-ACBC-9B807D22ECA4}" dt="2020-03-18T01:09:39.588" v="613"/>
          <ac:spMkLst>
            <pc:docMk/>
            <pc:sldMk cId="1163331651" sldId="459"/>
            <ac:spMk id="18" creationId="{B896A3D2-74C9-461D-A223-EF103ECDB616}"/>
          </ac:spMkLst>
        </pc:spChg>
        <pc:spChg chg="add del">
          <ac:chgData name="Rikke Staun" userId="37a082e8-0907-44cf-8d52-f6e3039af8d1" providerId="ADAL" clId="{5B4BCA79-5A6B-4579-ACBC-9B807D22ECA4}" dt="2020-03-18T01:09:39.588" v="613"/>
          <ac:spMkLst>
            <pc:docMk/>
            <pc:sldMk cId="1163331651" sldId="459"/>
            <ac:spMk id="19" creationId="{C91F40FF-9333-44DB-AC97-E27BA2A5AE0E}"/>
          </ac:spMkLst>
        </pc:spChg>
        <pc:spChg chg="add del">
          <ac:chgData name="Rikke Staun" userId="37a082e8-0907-44cf-8d52-f6e3039af8d1" providerId="ADAL" clId="{5B4BCA79-5A6B-4579-ACBC-9B807D22ECA4}" dt="2020-03-18T01:09:39.588" v="613"/>
          <ac:spMkLst>
            <pc:docMk/>
            <pc:sldMk cId="1163331651" sldId="459"/>
            <ac:spMk id="20" creationId="{E665ACF9-F8A8-43C4-B058-8CA268E3C6BB}"/>
          </ac:spMkLst>
        </pc:spChg>
        <pc:spChg chg="add del">
          <ac:chgData name="Rikke Staun" userId="37a082e8-0907-44cf-8d52-f6e3039af8d1" providerId="ADAL" clId="{5B4BCA79-5A6B-4579-ACBC-9B807D22ECA4}" dt="2020-03-18T01:09:39.588" v="613"/>
          <ac:spMkLst>
            <pc:docMk/>
            <pc:sldMk cId="1163331651" sldId="459"/>
            <ac:spMk id="21" creationId="{BA8D6E11-F88B-43BA-A791-4DD94BB2B141}"/>
          </ac:spMkLst>
        </pc:spChg>
        <pc:spChg chg="add del">
          <ac:chgData name="Rikke Staun" userId="37a082e8-0907-44cf-8d52-f6e3039af8d1" providerId="ADAL" clId="{5B4BCA79-5A6B-4579-ACBC-9B807D22ECA4}" dt="2020-03-18T01:09:39.588" v="613"/>
          <ac:spMkLst>
            <pc:docMk/>
            <pc:sldMk cId="1163331651" sldId="459"/>
            <ac:spMk id="22" creationId="{AF93EC67-61CB-4F07-AD84-E991C3DE687E}"/>
          </ac:spMkLst>
        </pc:spChg>
        <pc:spChg chg="add del">
          <ac:chgData name="Rikke Staun" userId="37a082e8-0907-44cf-8d52-f6e3039af8d1" providerId="ADAL" clId="{5B4BCA79-5A6B-4579-ACBC-9B807D22ECA4}" dt="2020-03-18T01:09:46.578" v="615"/>
          <ac:spMkLst>
            <pc:docMk/>
            <pc:sldMk cId="1163331651" sldId="459"/>
            <ac:spMk id="23" creationId="{FC27C3C8-F6AB-4B96-B0ED-2179B8342BC4}"/>
          </ac:spMkLst>
        </pc:spChg>
        <pc:spChg chg="add del">
          <ac:chgData name="Rikke Staun" userId="37a082e8-0907-44cf-8d52-f6e3039af8d1" providerId="ADAL" clId="{5B4BCA79-5A6B-4579-ACBC-9B807D22ECA4}" dt="2020-03-18T01:09:50.161" v="617"/>
          <ac:spMkLst>
            <pc:docMk/>
            <pc:sldMk cId="1163331651" sldId="459"/>
            <ac:spMk id="24" creationId="{4252C314-4C6C-44ED-8484-F622A8A064B8}"/>
          </ac:spMkLst>
        </pc:spChg>
        <pc:spChg chg="add del">
          <ac:chgData name="Rikke Staun" userId="37a082e8-0907-44cf-8d52-f6e3039af8d1" providerId="ADAL" clId="{5B4BCA79-5A6B-4579-ACBC-9B807D22ECA4}" dt="2020-03-18T01:09:50.161" v="617"/>
          <ac:spMkLst>
            <pc:docMk/>
            <pc:sldMk cId="1163331651" sldId="459"/>
            <ac:spMk id="25" creationId="{463D6180-6616-4059-A01D-D6D6695AC860}"/>
          </ac:spMkLst>
        </pc:spChg>
        <pc:spChg chg="add del">
          <ac:chgData name="Rikke Staun" userId="37a082e8-0907-44cf-8d52-f6e3039af8d1" providerId="ADAL" clId="{5B4BCA79-5A6B-4579-ACBC-9B807D22ECA4}" dt="2020-03-18T01:10:43.576" v="631" actId="26606"/>
          <ac:spMkLst>
            <pc:docMk/>
            <pc:sldMk cId="1163331651" sldId="459"/>
            <ac:spMk id="26" creationId="{C0B27210-D0CA-4654-B3E3-9ABB4F178EA1}"/>
          </ac:spMkLst>
        </pc:spChg>
        <pc:spChg chg="add del">
          <ac:chgData name="Rikke Staun" userId="37a082e8-0907-44cf-8d52-f6e3039af8d1" providerId="ADAL" clId="{5B4BCA79-5A6B-4579-ACBC-9B807D22ECA4}" dt="2020-03-18T01:10:43.576" v="631" actId="26606"/>
          <ac:spMkLst>
            <pc:docMk/>
            <pc:sldMk cId="1163331651" sldId="459"/>
            <ac:spMk id="27" creationId="{1DB7C82F-AB7E-4F0C-B829-FA1B9C415180}"/>
          </ac:spMkLst>
        </pc:spChg>
        <pc:spChg chg="add del">
          <ac:chgData name="Rikke Staun" userId="37a082e8-0907-44cf-8d52-f6e3039af8d1" providerId="ADAL" clId="{5B4BCA79-5A6B-4579-ACBC-9B807D22ECA4}" dt="2020-03-18T01:10:43.576" v="631" actId="26606"/>
          <ac:spMkLst>
            <pc:docMk/>
            <pc:sldMk cId="1163331651" sldId="459"/>
            <ac:spMk id="28" creationId="{70B66945-4967-4040-926D-DCA44313CDAB}"/>
          </ac:spMkLst>
        </pc:spChg>
        <pc:spChg chg="add del">
          <ac:chgData name="Rikke Staun" userId="37a082e8-0907-44cf-8d52-f6e3039af8d1" providerId="ADAL" clId="{5B4BCA79-5A6B-4579-ACBC-9B807D22ECA4}" dt="2020-03-18T01:10:50.528" v="633" actId="26606"/>
          <ac:spMkLst>
            <pc:docMk/>
            <pc:sldMk cId="1163331651" sldId="459"/>
            <ac:spMk id="30" creationId="{0671A8AE-40A1-4631-A6B8-581AFF065482}"/>
          </ac:spMkLst>
        </pc:spChg>
        <pc:spChg chg="add del">
          <ac:chgData name="Rikke Staun" userId="37a082e8-0907-44cf-8d52-f6e3039af8d1" providerId="ADAL" clId="{5B4BCA79-5A6B-4579-ACBC-9B807D22ECA4}" dt="2020-03-18T01:10:50.528" v="633" actId="26606"/>
          <ac:spMkLst>
            <pc:docMk/>
            <pc:sldMk cId="1163331651" sldId="459"/>
            <ac:spMk id="31" creationId="{AB58EF07-17C2-48CF-ABB0-EEF1F17CB8F0}"/>
          </ac:spMkLst>
        </pc:spChg>
        <pc:spChg chg="add del">
          <ac:chgData name="Rikke Staun" userId="37a082e8-0907-44cf-8d52-f6e3039af8d1" providerId="ADAL" clId="{5B4BCA79-5A6B-4579-ACBC-9B807D22ECA4}" dt="2020-03-18T01:10:50.528" v="633" actId="26606"/>
          <ac:spMkLst>
            <pc:docMk/>
            <pc:sldMk cId="1163331651" sldId="459"/>
            <ac:spMk id="32" creationId="{AF2F604E-43BE-4DC3-B983-E071523364F8}"/>
          </ac:spMkLst>
        </pc:spChg>
        <pc:spChg chg="add del">
          <ac:chgData name="Rikke Staun" userId="37a082e8-0907-44cf-8d52-f6e3039af8d1" providerId="ADAL" clId="{5B4BCA79-5A6B-4579-ACBC-9B807D22ECA4}" dt="2020-03-18T01:10:50.528" v="633" actId="26606"/>
          <ac:spMkLst>
            <pc:docMk/>
            <pc:sldMk cId="1163331651" sldId="459"/>
            <ac:spMk id="33" creationId="{08C9B587-E65E-4B52-B37C-ABEBB6E87928}"/>
          </ac:spMkLst>
        </pc:spChg>
        <pc:spChg chg="add del">
          <ac:chgData name="Rikke Staun" userId="37a082e8-0907-44cf-8d52-f6e3039af8d1" providerId="ADAL" clId="{5B4BCA79-5A6B-4579-ACBC-9B807D22ECA4}" dt="2020-03-18T01:10:51.385" v="635" actId="26606"/>
          <ac:spMkLst>
            <pc:docMk/>
            <pc:sldMk cId="1163331651" sldId="459"/>
            <ac:spMk id="35" creationId="{1DB7C82F-AB7E-4F0C-B829-FA1B9C415180}"/>
          </ac:spMkLst>
        </pc:spChg>
        <pc:spChg chg="add del">
          <ac:chgData name="Rikke Staun" userId="37a082e8-0907-44cf-8d52-f6e3039af8d1" providerId="ADAL" clId="{5B4BCA79-5A6B-4579-ACBC-9B807D22ECA4}" dt="2020-03-18T01:12:28.141" v="661" actId="26606"/>
          <ac:spMkLst>
            <pc:docMk/>
            <pc:sldMk cId="1163331651" sldId="459"/>
            <ac:spMk id="37" creationId="{C0B27210-D0CA-4654-B3E3-9ABB4F178EA1}"/>
          </ac:spMkLst>
        </pc:spChg>
        <pc:spChg chg="add del">
          <ac:chgData name="Rikke Staun" userId="37a082e8-0907-44cf-8d52-f6e3039af8d1" providerId="ADAL" clId="{5B4BCA79-5A6B-4579-ACBC-9B807D22ECA4}" dt="2020-03-18T01:12:28.141" v="661" actId="26606"/>
          <ac:spMkLst>
            <pc:docMk/>
            <pc:sldMk cId="1163331651" sldId="459"/>
            <ac:spMk id="38" creationId="{1DB7C82F-AB7E-4F0C-B829-FA1B9C415180}"/>
          </ac:spMkLst>
        </pc:spChg>
        <pc:spChg chg="add del">
          <ac:chgData name="Rikke Staun" userId="37a082e8-0907-44cf-8d52-f6e3039af8d1" providerId="ADAL" clId="{5B4BCA79-5A6B-4579-ACBC-9B807D22ECA4}" dt="2020-03-18T01:12:28.141" v="661" actId="26606"/>
          <ac:spMkLst>
            <pc:docMk/>
            <pc:sldMk cId="1163331651" sldId="459"/>
            <ac:spMk id="39" creationId="{70B66945-4967-4040-926D-DCA44313CDAB}"/>
          </ac:spMkLst>
        </pc:spChg>
        <pc:spChg chg="add del">
          <ac:chgData name="Rikke Staun" userId="37a082e8-0907-44cf-8d52-f6e3039af8d1" providerId="ADAL" clId="{5B4BCA79-5A6B-4579-ACBC-9B807D22ECA4}" dt="2020-03-18T01:12:28.119" v="660" actId="26606"/>
          <ac:spMkLst>
            <pc:docMk/>
            <pc:sldMk cId="1163331651" sldId="459"/>
            <ac:spMk id="44" creationId="{AB45A142-4255-493C-8284-5D566C121B10}"/>
          </ac:spMkLst>
        </pc:spChg>
        <pc:spChg chg="add del">
          <ac:chgData name="Rikke Staun" userId="37a082e8-0907-44cf-8d52-f6e3039af8d1" providerId="ADAL" clId="{5B4BCA79-5A6B-4579-ACBC-9B807D22ECA4}" dt="2020-03-18T01:12:40.307" v="663" actId="26606"/>
          <ac:spMkLst>
            <pc:docMk/>
            <pc:sldMk cId="1163331651" sldId="459"/>
            <ac:spMk id="55" creationId="{82455043-5CFD-4790-A30C-152D3B6945A5}"/>
          </ac:spMkLst>
        </pc:spChg>
        <pc:spChg chg="add del">
          <ac:chgData name="Rikke Staun" userId="37a082e8-0907-44cf-8d52-f6e3039af8d1" providerId="ADAL" clId="{5B4BCA79-5A6B-4579-ACBC-9B807D22ECA4}" dt="2020-03-18T01:12:40.307" v="663" actId="26606"/>
          <ac:spMkLst>
            <pc:docMk/>
            <pc:sldMk cId="1163331651" sldId="459"/>
            <ac:spMk id="56" creationId="{08648C95-1EC5-40D8-8D96-3DC3D112AEDC}"/>
          </ac:spMkLst>
        </pc:spChg>
        <pc:spChg chg="add del">
          <ac:chgData name="Rikke Staun" userId="37a082e8-0907-44cf-8d52-f6e3039af8d1" providerId="ADAL" clId="{5B4BCA79-5A6B-4579-ACBC-9B807D22ECA4}" dt="2020-03-18T01:12:40.307" v="663" actId="26606"/>
          <ac:spMkLst>
            <pc:docMk/>
            <pc:sldMk cId="1163331651" sldId="459"/>
            <ac:spMk id="57" creationId="{D790CBA0-32A4-48C6-8140-9148B3A0DA20}"/>
          </ac:spMkLst>
        </pc:spChg>
        <pc:spChg chg="add del">
          <ac:chgData name="Rikke Staun" userId="37a082e8-0907-44cf-8d52-f6e3039af8d1" providerId="ADAL" clId="{5B4BCA79-5A6B-4579-ACBC-9B807D22ECA4}" dt="2020-03-18T01:12:40.307" v="663" actId="26606"/>
          <ac:spMkLst>
            <pc:docMk/>
            <pc:sldMk cId="1163331651" sldId="459"/>
            <ac:spMk id="64" creationId="{909F982E-B4F0-4CF1-9698-0CA793629509}"/>
          </ac:spMkLst>
        </pc:spChg>
        <pc:spChg chg="add">
          <ac:chgData name="Rikke Staun" userId="37a082e8-0907-44cf-8d52-f6e3039af8d1" providerId="ADAL" clId="{5B4BCA79-5A6B-4579-ACBC-9B807D22ECA4}" dt="2020-03-18T01:12:40.307" v="663" actId="26606"/>
          <ac:spMkLst>
            <pc:docMk/>
            <pc:sldMk cId="1163331651" sldId="459"/>
            <ac:spMk id="81" creationId="{2F4D5922-434B-4829-B93E-02DC38A29519}"/>
          </ac:spMkLst>
        </pc:spChg>
        <pc:spChg chg="add">
          <ac:chgData name="Rikke Staun" userId="37a082e8-0907-44cf-8d52-f6e3039af8d1" providerId="ADAL" clId="{5B4BCA79-5A6B-4579-ACBC-9B807D22ECA4}" dt="2020-03-18T01:12:40.307" v="663" actId="26606"/>
          <ac:spMkLst>
            <pc:docMk/>
            <pc:sldMk cId="1163331651" sldId="459"/>
            <ac:spMk id="83" creationId="{F35FBA24-5C01-4635-A984-1DB6E340B052}"/>
          </ac:spMkLst>
        </pc:spChg>
        <pc:spChg chg="add">
          <ac:chgData name="Rikke Staun" userId="37a082e8-0907-44cf-8d52-f6e3039af8d1" providerId="ADAL" clId="{5B4BCA79-5A6B-4579-ACBC-9B807D22ECA4}" dt="2020-03-18T01:12:40.307" v="663" actId="26606"/>
          <ac:spMkLst>
            <pc:docMk/>
            <pc:sldMk cId="1163331651" sldId="459"/>
            <ac:spMk id="93" creationId="{5819102A-0400-4C1F-8614-973F5262EF56}"/>
          </ac:spMkLst>
        </pc:spChg>
        <pc:spChg chg="add">
          <ac:chgData name="Rikke Staun" userId="37a082e8-0907-44cf-8d52-f6e3039af8d1" providerId="ADAL" clId="{5B4BCA79-5A6B-4579-ACBC-9B807D22ECA4}" dt="2020-03-18T01:12:40.307" v="663" actId="26606"/>
          <ac:spMkLst>
            <pc:docMk/>
            <pc:sldMk cId="1163331651" sldId="459"/>
            <ac:spMk id="101" creationId="{CF1485CA-41D2-421F-B28D-15EF845D5FE6}"/>
          </ac:spMkLst>
        </pc:spChg>
        <pc:grpChg chg="add del">
          <ac:chgData name="Rikke Staun" userId="37a082e8-0907-44cf-8d52-f6e3039af8d1" providerId="ADAL" clId="{5B4BCA79-5A6B-4579-ACBC-9B807D22ECA4}" dt="2020-03-18T01:12:40.307" v="663" actId="26606"/>
          <ac:grpSpMkLst>
            <pc:docMk/>
            <pc:sldMk cId="1163331651" sldId="459"/>
            <ac:grpSpMk id="48" creationId="{B4056F06-1067-40CC-8153-8A04EA0AB769}"/>
          </ac:grpSpMkLst>
        </pc:grpChg>
        <pc:grpChg chg="add del">
          <ac:chgData name="Rikke Staun" userId="37a082e8-0907-44cf-8d52-f6e3039af8d1" providerId="ADAL" clId="{5B4BCA79-5A6B-4579-ACBC-9B807D22ECA4}" dt="2020-03-18T01:12:40.307" v="663" actId="26606"/>
          <ac:grpSpMkLst>
            <pc:docMk/>
            <pc:sldMk cId="1163331651" sldId="459"/>
            <ac:grpSpMk id="58" creationId="{010134DF-195E-4609-BE91-D38A8334E4E9}"/>
          </ac:grpSpMkLst>
        </pc:grpChg>
        <pc:grpChg chg="add del">
          <ac:chgData name="Rikke Staun" userId="37a082e8-0907-44cf-8d52-f6e3039af8d1" providerId="ADAL" clId="{5B4BCA79-5A6B-4579-ACBC-9B807D22ECA4}" dt="2020-03-18T01:12:40.307" v="663" actId="26606"/>
          <ac:grpSpMkLst>
            <pc:docMk/>
            <pc:sldMk cId="1163331651" sldId="459"/>
            <ac:grpSpMk id="66" creationId="{E5A6FD1C-ABC0-436A-9073-E0EED7D8906D}"/>
          </ac:grpSpMkLst>
        </pc:grpChg>
        <pc:grpChg chg="add del">
          <ac:chgData name="Rikke Staun" userId="37a082e8-0907-44cf-8d52-f6e3039af8d1" providerId="ADAL" clId="{5B4BCA79-5A6B-4579-ACBC-9B807D22ECA4}" dt="2020-03-18T01:12:40.307" v="663" actId="26606"/>
          <ac:grpSpMkLst>
            <pc:docMk/>
            <pc:sldMk cId="1163331651" sldId="459"/>
            <ac:grpSpMk id="72" creationId="{38AF1DD3-8D1D-4757-B035-70019593DDC3}"/>
          </ac:grpSpMkLst>
        </pc:grpChg>
        <pc:grpChg chg="add">
          <ac:chgData name="Rikke Staun" userId="37a082e8-0907-44cf-8d52-f6e3039af8d1" providerId="ADAL" clId="{5B4BCA79-5A6B-4579-ACBC-9B807D22ECA4}" dt="2020-03-18T01:12:40.307" v="663" actId="26606"/>
          <ac:grpSpMkLst>
            <pc:docMk/>
            <pc:sldMk cId="1163331651" sldId="459"/>
            <ac:grpSpMk id="85" creationId="{D89A5114-55F8-4976-BBE9-EB03D131439D}"/>
          </ac:grpSpMkLst>
        </pc:grpChg>
        <pc:grpChg chg="add">
          <ac:chgData name="Rikke Staun" userId="37a082e8-0907-44cf-8d52-f6e3039af8d1" providerId="ADAL" clId="{5B4BCA79-5A6B-4579-ACBC-9B807D22ECA4}" dt="2020-03-18T01:12:40.307" v="663" actId="26606"/>
          <ac:grpSpMkLst>
            <pc:docMk/>
            <pc:sldMk cId="1163331651" sldId="459"/>
            <ac:grpSpMk id="95" creationId="{EA8FBDFC-CF2A-4A9A-88B1-15D45D68BC88}"/>
          </ac:grpSpMkLst>
        </pc:grpChg>
        <pc:grpChg chg="add">
          <ac:chgData name="Rikke Staun" userId="37a082e8-0907-44cf-8d52-f6e3039af8d1" providerId="ADAL" clId="{5B4BCA79-5A6B-4579-ACBC-9B807D22ECA4}" dt="2020-03-18T01:12:40.307" v="663" actId="26606"/>
          <ac:grpSpMkLst>
            <pc:docMk/>
            <pc:sldMk cId="1163331651" sldId="459"/>
            <ac:grpSpMk id="103" creationId="{04ED96A1-E6CA-493F-8610-6B8B7A28E3EB}"/>
          </ac:grpSpMkLst>
        </pc:grpChg>
        <pc:grpChg chg="add">
          <ac:chgData name="Rikke Staun" userId="37a082e8-0907-44cf-8d52-f6e3039af8d1" providerId="ADAL" clId="{5B4BCA79-5A6B-4579-ACBC-9B807D22ECA4}" dt="2020-03-18T01:12:40.307" v="663" actId="26606"/>
          <ac:grpSpMkLst>
            <pc:docMk/>
            <pc:sldMk cId="1163331651" sldId="459"/>
            <ac:grpSpMk id="109" creationId="{8D2BC472-0671-410F-BA77-E46AA6210635}"/>
          </ac:grpSpMkLst>
        </pc:grpChg>
        <pc:picChg chg="add mod ord">
          <ac:chgData name="Rikke Staun" userId="37a082e8-0907-44cf-8d52-f6e3039af8d1" providerId="ADAL" clId="{5B4BCA79-5A6B-4579-ACBC-9B807D22ECA4}" dt="2020-03-18T01:12:47.600" v="665" actId="27614"/>
          <ac:picMkLst>
            <pc:docMk/>
            <pc:sldMk cId="1163331651" sldId="459"/>
            <ac:picMk id="5" creationId="{93764D49-EC62-47BE-B34C-6BE5F190A03B}"/>
          </ac:picMkLst>
        </pc:picChg>
        <pc:picChg chg="add del">
          <ac:chgData name="Rikke Staun" userId="37a082e8-0907-44cf-8d52-f6e3039af8d1" providerId="ADAL" clId="{5B4BCA79-5A6B-4579-ACBC-9B807D22ECA4}" dt="2020-03-18T01:09:33.559" v="610"/>
          <ac:picMkLst>
            <pc:docMk/>
            <pc:sldMk cId="1163331651" sldId="459"/>
            <ac:picMk id="3078" creationId="{CDED499A-DE07-4899-819F-110D36555B80}"/>
          </ac:picMkLst>
        </pc:picChg>
        <pc:picChg chg="add del">
          <ac:chgData name="Rikke Staun" userId="37a082e8-0907-44cf-8d52-f6e3039af8d1" providerId="ADAL" clId="{5B4BCA79-5A6B-4579-ACBC-9B807D22ECA4}" dt="2020-03-18T01:09:33.559" v="610"/>
          <ac:picMkLst>
            <pc:docMk/>
            <pc:sldMk cId="1163331651" sldId="459"/>
            <ac:picMk id="3079" creationId="{D157EA2B-3AF1-416E-B165-90B2F2AD9C9F}"/>
          </ac:picMkLst>
        </pc:picChg>
        <pc:picChg chg="add del">
          <ac:chgData name="Rikke Staun" userId="37a082e8-0907-44cf-8d52-f6e3039af8d1" providerId="ADAL" clId="{5B4BCA79-5A6B-4579-ACBC-9B807D22ECA4}" dt="2020-03-18T01:09:39.588" v="613"/>
          <ac:picMkLst>
            <pc:docMk/>
            <pc:sldMk cId="1163331651" sldId="459"/>
            <ac:picMk id="3088" creationId="{C6553A83-4DAC-41DD-9597-B73E4578F16B}"/>
          </ac:picMkLst>
        </pc:picChg>
        <pc:picChg chg="add del">
          <ac:chgData name="Rikke Staun" userId="37a082e8-0907-44cf-8d52-f6e3039af8d1" providerId="ADAL" clId="{5B4BCA79-5A6B-4579-ACBC-9B807D22ECA4}" dt="2020-03-18T01:09:39.588" v="613"/>
          <ac:picMkLst>
            <pc:docMk/>
            <pc:sldMk cId="1163331651" sldId="459"/>
            <ac:picMk id="3089" creationId="{6DFF4898-3F50-4E16-8459-0E521E75FE38}"/>
          </ac:picMkLst>
        </pc:picChg>
        <pc:picChg chg="add del">
          <ac:chgData name="Rikke Staun" userId="37a082e8-0907-44cf-8d52-f6e3039af8d1" providerId="ADAL" clId="{5B4BCA79-5A6B-4579-ACBC-9B807D22ECA4}" dt="2020-03-18T01:09:46.578" v="615"/>
          <ac:picMkLst>
            <pc:docMk/>
            <pc:sldMk cId="1163331651" sldId="459"/>
            <ac:picMk id="3093" creationId="{B7B05B9A-31AB-4AAB-92F1-029642CAB424}"/>
          </ac:picMkLst>
        </pc:picChg>
        <pc:picChg chg="add del">
          <ac:chgData name="Rikke Staun" userId="37a082e8-0907-44cf-8d52-f6e3039af8d1" providerId="ADAL" clId="{5B4BCA79-5A6B-4579-ACBC-9B807D22ECA4}" dt="2020-03-18T01:09:46.578" v="615"/>
          <ac:picMkLst>
            <pc:docMk/>
            <pc:sldMk cId="1163331651" sldId="459"/>
            <ac:picMk id="3094" creationId="{391E0433-FFCD-4A94-9A6C-C4F97A3248E7}"/>
          </ac:picMkLst>
        </pc:picChg>
        <pc:picChg chg="add del">
          <ac:chgData name="Rikke Staun" userId="37a082e8-0907-44cf-8d52-f6e3039af8d1" providerId="ADAL" clId="{5B4BCA79-5A6B-4579-ACBC-9B807D22ECA4}" dt="2020-03-18T01:09:50.161" v="617"/>
          <ac:picMkLst>
            <pc:docMk/>
            <pc:sldMk cId="1163331651" sldId="459"/>
            <ac:picMk id="3097" creationId="{51D909D8-D2B1-43B3-8567-818D92F2BC15}"/>
          </ac:picMkLst>
        </pc:picChg>
        <pc:picChg chg="add del">
          <ac:chgData name="Rikke Staun" userId="37a082e8-0907-44cf-8d52-f6e3039af8d1" providerId="ADAL" clId="{5B4BCA79-5A6B-4579-ACBC-9B807D22ECA4}" dt="2020-03-18T01:09:50.161" v="617"/>
          <ac:picMkLst>
            <pc:docMk/>
            <pc:sldMk cId="1163331651" sldId="459"/>
            <ac:picMk id="3098" creationId="{443FC228-7A16-4C9A-AB16-51C4DB8F0E50}"/>
          </ac:picMkLst>
        </pc:picChg>
        <pc:cxnChg chg="add del">
          <ac:chgData name="Rikke Staun" userId="37a082e8-0907-44cf-8d52-f6e3039af8d1" providerId="ADAL" clId="{5B4BCA79-5A6B-4579-ACBC-9B807D22ECA4}" dt="2020-03-18T01:12:28.119" v="660" actId="26606"/>
          <ac:cxnSpMkLst>
            <pc:docMk/>
            <pc:sldMk cId="1163331651" sldId="459"/>
            <ac:cxnSpMk id="46" creationId="{38FB9660-F42F-4313-BBC4-47C007FE484C}"/>
          </ac:cxnSpMkLst>
        </pc:cxnChg>
      </pc:sldChg>
      <pc:sldChg chg="addSp delSp modSp add mod ord setBg setClrOvrMap">
        <pc:chgData name="Rikke Staun" userId="37a082e8-0907-44cf-8d52-f6e3039af8d1" providerId="ADAL" clId="{5B4BCA79-5A6B-4579-ACBC-9B807D22ECA4}" dt="2020-03-18T02:03:43.041" v="3143" actId="27636"/>
        <pc:sldMkLst>
          <pc:docMk/>
          <pc:sldMk cId="4175334978" sldId="460"/>
        </pc:sldMkLst>
        <pc:spChg chg="mod">
          <ac:chgData name="Rikke Staun" userId="37a082e8-0907-44cf-8d52-f6e3039af8d1" providerId="ADAL" clId="{5B4BCA79-5A6B-4579-ACBC-9B807D22ECA4}" dt="2020-03-18T01:59:28.792" v="2631" actId="26606"/>
          <ac:spMkLst>
            <pc:docMk/>
            <pc:sldMk cId="4175334978" sldId="460"/>
            <ac:spMk id="2" creationId="{270844CA-63D5-40DE-BCEC-E39C8E40D5DE}"/>
          </ac:spMkLst>
        </pc:spChg>
        <pc:spChg chg="mod">
          <ac:chgData name="Rikke Staun" userId="37a082e8-0907-44cf-8d52-f6e3039af8d1" providerId="ADAL" clId="{5B4BCA79-5A6B-4579-ACBC-9B807D22ECA4}" dt="2020-03-18T02:03:43.041" v="3143" actId="27636"/>
          <ac:spMkLst>
            <pc:docMk/>
            <pc:sldMk cId="4175334978" sldId="460"/>
            <ac:spMk id="3" creationId="{FCFD8A4A-96D5-45C2-A380-8A37B5774C1F}"/>
          </ac:spMkLst>
        </pc:spChg>
        <pc:spChg chg="mod ord">
          <ac:chgData name="Rikke Staun" userId="37a082e8-0907-44cf-8d52-f6e3039af8d1" providerId="ADAL" clId="{5B4BCA79-5A6B-4579-ACBC-9B807D22ECA4}" dt="2020-03-18T01:59:28.792" v="2631" actId="26606"/>
          <ac:spMkLst>
            <pc:docMk/>
            <pc:sldMk cId="4175334978" sldId="460"/>
            <ac:spMk id="4" creationId="{58DEF408-2425-4321-BE50-9CAA14158CD5}"/>
          </ac:spMkLst>
        </pc:spChg>
        <pc:spChg chg="add del">
          <ac:chgData name="Rikke Staun" userId="37a082e8-0907-44cf-8d52-f6e3039af8d1" providerId="ADAL" clId="{5B4BCA79-5A6B-4579-ACBC-9B807D22ECA4}" dt="2020-03-18T01:59:23.971" v="2627" actId="26606"/>
          <ac:spMkLst>
            <pc:docMk/>
            <pc:sldMk cId="4175334978" sldId="460"/>
            <ac:spMk id="71" creationId="{82455043-5CFD-4790-A30C-152D3B6945A5}"/>
          </ac:spMkLst>
        </pc:spChg>
        <pc:spChg chg="add del">
          <ac:chgData name="Rikke Staun" userId="37a082e8-0907-44cf-8d52-f6e3039af8d1" providerId="ADAL" clId="{5B4BCA79-5A6B-4579-ACBC-9B807D22ECA4}" dt="2020-03-18T01:59:23.971" v="2627" actId="26606"/>
          <ac:spMkLst>
            <pc:docMk/>
            <pc:sldMk cId="4175334978" sldId="460"/>
            <ac:spMk id="73" creationId="{D790CBA0-32A4-48C6-8140-9148B3A0DA20}"/>
          </ac:spMkLst>
        </pc:spChg>
        <pc:spChg chg="add del">
          <ac:chgData name="Rikke Staun" userId="37a082e8-0907-44cf-8d52-f6e3039af8d1" providerId="ADAL" clId="{5B4BCA79-5A6B-4579-ACBC-9B807D22ECA4}" dt="2020-03-18T01:59:23.971" v="2627" actId="26606"/>
          <ac:spMkLst>
            <pc:docMk/>
            <pc:sldMk cId="4175334978" sldId="460"/>
            <ac:spMk id="83" creationId="{08648C95-1EC5-40D8-8D96-3DC3D112AEDC}"/>
          </ac:spMkLst>
        </pc:spChg>
        <pc:spChg chg="add del">
          <ac:chgData name="Rikke Staun" userId="37a082e8-0907-44cf-8d52-f6e3039af8d1" providerId="ADAL" clId="{5B4BCA79-5A6B-4579-ACBC-9B807D22ECA4}" dt="2020-03-18T01:59:23.971" v="2627" actId="26606"/>
          <ac:spMkLst>
            <pc:docMk/>
            <pc:sldMk cId="4175334978" sldId="460"/>
            <ac:spMk id="91" creationId="{909F982E-B4F0-4CF1-9698-0CA793629509}"/>
          </ac:spMkLst>
        </pc:spChg>
        <pc:spChg chg="add">
          <ac:chgData name="Rikke Staun" userId="37a082e8-0907-44cf-8d52-f6e3039af8d1" providerId="ADAL" clId="{5B4BCA79-5A6B-4579-ACBC-9B807D22ECA4}" dt="2020-03-18T01:59:28.792" v="2631" actId="26606"/>
          <ac:spMkLst>
            <pc:docMk/>
            <pc:sldMk cId="4175334978" sldId="460"/>
            <ac:spMk id="98" creationId="{0671A8AE-40A1-4631-A6B8-581AFF065482}"/>
          </ac:spMkLst>
        </pc:spChg>
        <pc:spChg chg="add">
          <ac:chgData name="Rikke Staun" userId="37a082e8-0907-44cf-8d52-f6e3039af8d1" providerId="ADAL" clId="{5B4BCA79-5A6B-4579-ACBC-9B807D22ECA4}" dt="2020-03-18T01:59:28.792" v="2631" actId="26606"/>
          <ac:spMkLst>
            <pc:docMk/>
            <pc:sldMk cId="4175334978" sldId="460"/>
            <ac:spMk id="104" creationId="{AB58EF07-17C2-48CF-ABB0-EEF1F17CB8F0}"/>
          </ac:spMkLst>
        </pc:spChg>
        <pc:spChg chg="add">
          <ac:chgData name="Rikke Staun" userId="37a082e8-0907-44cf-8d52-f6e3039af8d1" providerId="ADAL" clId="{5B4BCA79-5A6B-4579-ACBC-9B807D22ECA4}" dt="2020-03-18T01:59:28.792" v="2631" actId="26606"/>
          <ac:spMkLst>
            <pc:docMk/>
            <pc:sldMk cId="4175334978" sldId="460"/>
            <ac:spMk id="105" creationId="{AF2F604E-43BE-4DC3-B983-E071523364F8}"/>
          </ac:spMkLst>
        </pc:spChg>
        <pc:spChg chg="add">
          <ac:chgData name="Rikke Staun" userId="37a082e8-0907-44cf-8d52-f6e3039af8d1" providerId="ADAL" clId="{5B4BCA79-5A6B-4579-ACBC-9B807D22ECA4}" dt="2020-03-18T01:59:28.792" v="2631" actId="26606"/>
          <ac:spMkLst>
            <pc:docMk/>
            <pc:sldMk cId="4175334978" sldId="460"/>
            <ac:spMk id="106" creationId="{08C9B587-E65E-4B52-B37C-ABEBB6E87928}"/>
          </ac:spMkLst>
        </pc:spChg>
        <pc:spChg chg="add del">
          <ac:chgData name="Rikke Staun" userId="37a082e8-0907-44cf-8d52-f6e3039af8d1" providerId="ADAL" clId="{5B4BCA79-5A6B-4579-ACBC-9B807D22ECA4}" dt="2020-03-18T01:59:28.792" v="2631" actId="26606"/>
          <ac:spMkLst>
            <pc:docMk/>
            <pc:sldMk cId="4175334978" sldId="460"/>
            <ac:spMk id="4100" creationId="{75CC5FF6-C911-4883-B5F7-F5F3E29A8BDE}"/>
          </ac:spMkLst>
        </pc:spChg>
        <pc:spChg chg="add del">
          <ac:chgData name="Rikke Staun" userId="37a082e8-0907-44cf-8d52-f6e3039af8d1" providerId="ADAL" clId="{5B4BCA79-5A6B-4579-ACBC-9B807D22ECA4}" dt="2020-03-18T01:59:28.792" v="2631" actId="26606"/>
          <ac:spMkLst>
            <pc:docMk/>
            <pc:sldMk cId="4175334978" sldId="460"/>
            <ac:spMk id="4101" creationId="{84E2200F-ED39-40A1-A6F7-65A45ED6D752}"/>
          </ac:spMkLst>
        </pc:spChg>
        <pc:spChg chg="add del">
          <ac:chgData name="Rikke Staun" userId="37a082e8-0907-44cf-8d52-f6e3039af8d1" providerId="ADAL" clId="{5B4BCA79-5A6B-4579-ACBC-9B807D22ECA4}" dt="2020-03-18T01:59:28.792" v="2631" actId="26606"/>
          <ac:spMkLst>
            <pc:docMk/>
            <pc:sldMk cId="4175334978" sldId="460"/>
            <ac:spMk id="4109" creationId="{B163B796-84D7-4069-93D0-7A496A03AA19}"/>
          </ac:spMkLst>
        </pc:spChg>
        <pc:spChg chg="add del">
          <ac:chgData name="Rikke Staun" userId="37a082e8-0907-44cf-8d52-f6e3039af8d1" providerId="ADAL" clId="{5B4BCA79-5A6B-4579-ACBC-9B807D22ECA4}" dt="2020-03-18T01:59:28.792" v="2631" actId="26606"/>
          <ac:spMkLst>
            <pc:docMk/>
            <pc:sldMk cId="4175334978" sldId="460"/>
            <ac:spMk id="4111" creationId="{A4AE5E3E-9489-4D5A-A458-72C3E481CB83}"/>
          </ac:spMkLst>
        </pc:spChg>
        <pc:grpChg chg="add del">
          <ac:chgData name="Rikke Staun" userId="37a082e8-0907-44cf-8d52-f6e3039af8d1" providerId="ADAL" clId="{5B4BCA79-5A6B-4579-ACBC-9B807D22ECA4}" dt="2020-03-18T01:59:23.971" v="2627" actId="26606"/>
          <ac:grpSpMkLst>
            <pc:docMk/>
            <pc:sldMk cId="4175334978" sldId="460"/>
            <ac:grpSpMk id="75" creationId="{B4056F06-1067-40CC-8153-8A04EA0AB769}"/>
          </ac:grpSpMkLst>
        </pc:grpChg>
        <pc:grpChg chg="add del">
          <ac:chgData name="Rikke Staun" userId="37a082e8-0907-44cf-8d52-f6e3039af8d1" providerId="ADAL" clId="{5B4BCA79-5A6B-4579-ACBC-9B807D22ECA4}" dt="2020-03-18T01:59:23.971" v="2627" actId="26606"/>
          <ac:grpSpMkLst>
            <pc:docMk/>
            <pc:sldMk cId="4175334978" sldId="460"/>
            <ac:grpSpMk id="85" creationId="{010134DF-195E-4609-BE91-D38A8334E4E9}"/>
          </ac:grpSpMkLst>
        </pc:grpChg>
        <pc:grpChg chg="add del">
          <ac:chgData name="Rikke Staun" userId="37a082e8-0907-44cf-8d52-f6e3039af8d1" providerId="ADAL" clId="{5B4BCA79-5A6B-4579-ACBC-9B807D22ECA4}" dt="2020-03-18T01:59:23.971" v="2627" actId="26606"/>
          <ac:grpSpMkLst>
            <pc:docMk/>
            <pc:sldMk cId="4175334978" sldId="460"/>
            <ac:grpSpMk id="93" creationId="{E5A6FD1C-ABC0-436A-9073-E0EED7D8906D}"/>
          </ac:grpSpMkLst>
        </pc:grpChg>
        <pc:grpChg chg="add del">
          <ac:chgData name="Rikke Staun" userId="37a082e8-0907-44cf-8d52-f6e3039af8d1" providerId="ADAL" clId="{5B4BCA79-5A6B-4579-ACBC-9B807D22ECA4}" dt="2020-03-18T01:59:23.971" v="2627" actId="26606"/>
          <ac:grpSpMkLst>
            <pc:docMk/>
            <pc:sldMk cId="4175334978" sldId="460"/>
            <ac:grpSpMk id="99" creationId="{38AF1DD3-8D1D-4757-B035-70019593DDC3}"/>
          </ac:grpSpMkLst>
        </pc:grpChg>
        <pc:grpChg chg="add del">
          <ac:chgData name="Rikke Staun" userId="37a082e8-0907-44cf-8d52-f6e3039af8d1" providerId="ADAL" clId="{5B4BCA79-5A6B-4579-ACBC-9B807D22ECA4}" dt="2020-03-18T01:59:28.792" v="2631" actId="26606"/>
          <ac:grpSpMkLst>
            <pc:docMk/>
            <pc:sldMk cId="4175334978" sldId="460"/>
            <ac:grpSpMk id="4102" creationId="{A4DC59FE-95C7-4792-8613-8387631B1D38}"/>
          </ac:grpSpMkLst>
        </pc:grpChg>
        <pc:grpChg chg="add del">
          <ac:chgData name="Rikke Staun" userId="37a082e8-0907-44cf-8d52-f6e3039af8d1" providerId="ADAL" clId="{5B4BCA79-5A6B-4579-ACBC-9B807D22ECA4}" dt="2020-03-18T01:59:28.792" v="2631" actId="26606"/>
          <ac:grpSpMkLst>
            <pc:docMk/>
            <pc:sldMk cId="4175334978" sldId="460"/>
            <ac:grpSpMk id="4110" creationId="{87A77F8F-E829-4314-9F44-36169F7548CE}"/>
          </ac:grpSpMkLst>
        </pc:grpChg>
        <pc:grpChg chg="add del">
          <ac:chgData name="Rikke Staun" userId="37a082e8-0907-44cf-8d52-f6e3039af8d1" providerId="ADAL" clId="{5B4BCA79-5A6B-4579-ACBC-9B807D22ECA4}" dt="2020-03-18T01:59:28.792" v="2631" actId="26606"/>
          <ac:grpSpMkLst>
            <pc:docMk/>
            <pc:sldMk cId="4175334978" sldId="460"/>
            <ac:grpSpMk id="4112" creationId="{0E88FC08-D56F-45D4-AC54-B89F64697BE4}"/>
          </ac:grpSpMkLst>
        </pc:grpChg>
        <pc:grpChg chg="add del">
          <ac:chgData name="Rikke Staun" userId="37a082e8-0907-44cf-8d52-f6e3039af8d1" providerId="ADAL" clId="{5B4BCA79-5A6B-4579-ACBC-9B807D22ECA4}" dt="2020-03-18T01:59:28.792" v="2631" actId="26606"/>
          <ac:grpSpMkLst>
            <pc:docMk/>
            <pc:sldMk cId="4175334978" sldId="460"/>
            <ac:grpSpMk id="4113" creationId="{B138BDDD-D054-4F0A-BB1F-9D016848D623}"/>
          </ac:grpSpMkLst>
        </pc:grpChg>
        <pc:picChg chg="add mod ord">
          <ac:chgData name="Rikke Staun" userId="37a082e8-0907-44cf-8d52-f6e3039af8d1" providerId="ADAL" clId="{5B4BCA79-5A6B-4579-ACBC-9B807D22ECA4}" dt="2020-03-18T01:59:28.792" v="2631" actId="26606"/>
          <ac:picMkLst>
            <pc:docMk/>
            <pc:sldMk cId="4175334978" sldId="460"/>
            <ac:picMk id="4098" creationId="{84FC9230-6AE6-4A33-9F32-3035BBA6BFC0}"/>
          </ac:picMkLst>
        </pc:picChg>
      </pc:sldChg>
      <pc:sldChg chg="addSp delSp modSp add mod setBg setClrOvrMap">
        <pc:chgData name="Rikke Staun" userId="37a082e8-0907-44cf-8d52-f6e3039af8d1" providerId="ADAL" clId="{5B4BCA79-5A6B-4579-ACBC-9B807D22ECA4}" dt="2020-03-18T02:04:47.390" v="3200" actId="1076"/>
        <pc:sldMkLst>
          <pc:docMk/>
          <pc:sldMk cId="3027483257" sldId="461"/>
        </pc:sldMkLst>
        <pc:spChg chg="mod">
          <ac:chgData name="Rikke Staun" userId="37a082e8-0907-44cf-8d52-f6e3039af8d1" providerId="ADAL" clId="{5B4BCA79-5A6B-4579-ACBC-9B807D22ECA4}" dt="2020-03-18T02:04:47.390" v="3200" actId="1076"/>
          <ac:spMkLst>
            <pc:docMk/>
            <pc:sldMk cId="3027483257" sldId="461"/>
            <ac:spMk id="2" creationId="{8FCE25E6-801A-4B9B-B963-1B65ACCBBF2B}"/>
          </ac:spMkLst>
        </pc:spChg>
        <pc:spChg chg="del mod">
          <ac:chgData name="Rikke Staun" userId="37a082e8-0907-44cf-8d52-f6e3039af8d1" providerId="ADAL" clId="{5B4BCA79-5A6B-4579-ACBC-9B807D22ECA4}" dt="2020-03-18T02:04:43.342" v="3199" actId="478"/>
          <ac:spMkLst>
            <pc:docMk/>
            <pc:sldMk cId="3027483257" sldId="461"/>
            <ac:spMk id="3" creationId="{AAD02153-B40C-40D9-9F61-83B30C26A26C}"/>
          </ac:spMkLst>
        </pc:spChg>
        <pc:spChg chg="mod">
          <ac:chgData name="Rikke Staun" userId="37a082e8-0907-44cf-8d52-f6e3039af8d1" providerId="ADAL" clId="{5B4BCA79-5A6B-4579-ACBC-9B807D22ECA4}" dt="2020-03-18T02:04:41.084" v="3198" actId="26606"/>
          <ac:spMkLst>
            <pc:docMk/>
            <pc:sldMk cId="3027483257" sldId="461"/>
            <ac:spMk id="4" creationId="{0E591A61-7454-455C-A98F-008AE03CFD7E}"/>
          </ac:spMkLst>
        </pc:spChg>
        <pc:spChg chg="add">
          <ac:chgData name="Rikke Staun" userId="37a082e8-0907-44cf-8d52-f6e3039af8d1" providerId="ADAL" clId="{5B4BCA79-5A6B-4579-ACBC-9B807D22ECA4}" dt="2020-03-18T02:04:41.084" v="3198" actId="26606"/>
          <ac:spMkLst>
            <pc:docMk/>
            <pc:sldMk cId="3027483257" sldId="461"/>
            <ac:spMk id="71" creationId="{71B2258F-86CA-4D4D-8270-BC05FCDEBFB3}"/>
          </ac:spMkLst>
        </pc:spChg>
        <pc:picChg chg="add mod ord">
          <ac:chgData name="Rikke Staun" userId="37a082e8-0907-44cf-8d52-f6e3039af8d1" providerId="ADAL" clId="{5B4BCA79-5A6B-4579-ACBC-9B807D22ECA4}" dt="2020-03-18T02:04:41.084" v="3198" actId="26606"/>
          <ac:picMkLst>
            <pc:docMk/>
            <pc:sldMk cId="3027483257" sldId="461"/>
            <ac:picMk id="5122" creationId="{B4AD5144-7413-4292-A3E7-7EBB325D8438}"/>
          </ac:picMkLst>
        </pc:picChg>
      </pc:sldChg>
      <pc:sldChg chg="addSp delSp modSp add mod setBg setClrOvrMap modNotesTx">
        <pc:chgData name="Rikke Staun" userId="37a082e8-0907-44cf-8d52-f6e3039af8d1" providerId="ADAL" clId="{5B4BCA79-5A6B-4579-ACBC-9B807D22ECA4}" dt="2020-03-18T02:19:35.145" v="3892" actId="1076"/>
        <pc:sldMkLst>
          <pc:docMk/>
          <pc:sldMk cId="3456219784" sldId="462"/>
        </pc:sldMkLst>
        <pc:spChg chg="add del mod">
          <ac:chgData name="Rikke Staun" userId="37a082e8-0907-44cf-8d52-f6e3039af8d1" providerId="ADAL" clId="{5B4BCA79-5A6B-4579-ACBC-9B807D22ECA4}" dt="2020-03-18T02:14:28.639" v="3372" actId="26606"/>
          <ac:spMkLst>
            <pc:docMk/>
            <pc:sldMk cId="3456219784" sldId="462"/>
            <ac:spMk id="2" creationId="{1A2A56B5-85A4-4867-A9A6-4F93BCF214DD}"/>
          </ac:spMkLst>
        </pc:spChg>
        <pc:spChg chg="add del mod">
          <ac:chgData name="Rikke Staun" userId="37a082e8-0907-44cf-8d52-f6e3039af8d1" providerId="ADAL" clId="{5B4BCA79-5A6B-4579-ACBC-9B807D22ECA4}" dt="2020-03-18T02:14:49.609" v="3395" actId="478"/>
          <ac:spMkLst>
            <pc:docMk/>
            <pc:sldMk cId="3456219784" sldId="462"/>
            <ac:spMk id="3" creationId="{F25A9C3A-5B32-4474-B9BC-433FEBAC3FA6}"/>
          </ac:spMkLst>
        </pc:spChg>
        <pc:spChg chg="mod">
          <ac:chgData name="Rikke Staun" userId="37a082e8-0907-44cf-8d52-f6e3039af8d1" providerId="ADAL" clId="{5B4BCA79-5A6B-4579-ACBC-9B807D22ECA4}" dt="2020-03-18T02:14:28.639" v="3372" actId="26606"/>
          <ac:spMkLst>
            <pc:docMk/>
            <pc:sldMk cId="3456219784" sldId="462"/>
            <ac:spMk id="4" creationId="{84ED1C1B-265C-499D-BD88-B4E9FCBD3A14}"/>
          </ac:spMkLst>
        </pc:spChg>
        <pc:spChg chg="add del mod">
          <ac:chgData name="Rikke Staun" userId="37a082e8-0907-44cf-8d52-f6e3039af8d1" providerId="ADAL" clId="{5B4BCA79-5A6B-4579-ACBC-9B807D22ECA4}" dt="2020-03-18T02:13:50.239" v="3362" actId="478"/>
          <ac:spMkLst>
            <pc:docMk/>
            <pc:sldMk cId="3456219784" sldId="462"/>
            <ac:spMk id="5" creationId="{07811BFA-03F5-4A2E-A5AA-A63D8FAFBF85}"/>
          </ac:spMkLst>
        </pc:spChg>
        <pc:spChg chg="add mod">
          <ac:chgData name="Rikke Staun" userId="37a082e8-0907-44cf-8d52-f6e3039af8d1" providerId="ADAL" clId="{5B4BCA79-5A6B-4579-ACBC-9B807D22ECA4}" dt="2020-03-18T02:19:35.145" v="3892" actId="1076"/>
          <ac:spMkLst>
            <pc:docMk/>
            <pc:sldMk cId="3456219784" sldId="462"/>
            <ac:spMk id="6" creationId="{EFA09BD3-18D1-4921-9147-69356502CF15}"/>
          </ac:spMkLst>
        </pc:spChg>
        <pc:spChg chg="add del">
          <ac:chgData name="Rikke Staun" userId="37a082e8-0907-44cf-8d52-f6e3039af8d1" providerId="ADAL" clId="{5B4BCA79-5A6B-4579-ACBC-9B807D22ECA4}" dt="2020-03-18T02:13:57.614" v="3365" actId="26606"/>
          <ac:spMkLst>
            <pc:docMk/>
            <pc:sldMk cId="3456219784" sldId="462"/>
            <ac:spMk id="71" creationId="{71B2258F-86CA-4D4D-8270-BC05FCDEBFB3}"/>
          </ac:spMkLst>
        </pc:spChg>
        <pc:spChg chg="add del">
          <ac:chgData name="Rikke Staun" userId="37a082e8-0907-44cf-8d52-f6e3039af8d1" providerId="ADAL" clId="{5B4BCA79-5A6B-4579-ACBC-9B807D22ECA4}" dt="2020-03-18T02:14:24.197" v="3369" actId="26606"/>
          <ac:spMkLst>
            <pc:docMk/>
            <pc:sldMk cId="3456219784" sldId="462"/>
            <ac:spMk id="79" creationId="{5A59F003-E00A-43F9-91DC-CC54E3B87466}"/>
          </ac:spMkLst>
        </pc:spChg>
        <pc:spChg chg="add del">
          <ac:chgData name="Rikke Staun" userId="37a082e8-0907-44cf-8d52-f6e3039af8d1" providerId="ADAL" clId="{5B4BCA79-5A6B-4579-ACBC-9B807D22ECA4}" dt="2020-03-18T02:14:24.197" v="3369" actId="26606"/>
          <ac:spMkLst>
            <pc:docMk/>
            <pc:sldMk cId="3456219784" sldId="462"/>
            <ac:spMk id="81" creationId="{D74A4382-E3AD-430A-9A1F-DFA3E0E77A7D}"/>
          </ac:spMkLst>
        </pc:spChg>
        <pc:spChg chg="add del">
          <ac:chgData name="Rikke Staun" userId="37a082e8-0907-44cf-8d52-f6e3039af8d1" providerId="ADAL" clId="{5B4BCA79-5A6B-4579-ACBC-9B807D22ECA4}" dt="2020-03-18T02:14:24.197" v="3369" actId="26606"/>
          <ac:spMkLst>
            <pc:docMk/>
            <pc:sldMk cId="3456219784" sldId="462"/>
            <ac:spMk id="83" creationId="{79F40191-0F44-4FD1-82CC-ACB507C14BE6}"/>
          </ac:spMkLst>
        </pc:spChg>
        <pc:spChg chg="add del">
          <ac:chgData name="Rikke Staun" userId="37a082e8-0907-44cf-8d52-f6e3039af8d1" providerId="ADAL" clId="{5B4BCA79-5A6B-4579-ACBC-9B807D22ECA4}" dt="2020-03-18T02:14:28.639" v="3372" actId="26606"/>
          <ac:spMkLst>
            <pc:docMk/>
            <pc:sldMk cId="3456219784" sldId="462"/>
            <ac:spMk id="137" creationId="{0671A8AE-40A1-4631-A6B8-581AFF065482}"/>
          </ac:spMkLst>
        </pc:spChg>
        <pc:spChg chg="add del">
          <ac:chgData name="Rikke Staun" userId="37a082e8-0907-44cf-8d52-f6e3039af8d1" providerId="ADAL" clId="{5B4BCA79-5A6B-4579-ACBC-9B807D22ECA4}" dt="2020-03-18T02:14:28.639" v="3372" actId="26606"/>
          <ac:spMkLst>
            <pc:docMk/>
            <pc:sldMk cId="3456219784" sldId="462"/>
            <ac:spMk id="139" creationId="{AB58EF07-17C2-48CF-ABB0-EEF1F17CB8F0}"/>
          </ac:spMkLst>
        </pc:spChg>
        <pc:spChg chg="add del">
          <ac:chgData name="Rikke Staun" userId="37a082e8-0907-44cf-8d52-f6e3039af8d1" providerId="ADAL" clId="{5B4BCA79-5A6B-4579-ACBC-9B807D22ECA4}" dt="2020-03-18T02:14:28.639" v="3372" actId="26606"/>
          <ac:spMkLst>
            <pc:docMk/>
            <pc:sldMk cId="3456219784" sldId="462"/>
            <ac:spMk id="141" creationId="{AF2F604E-43BE-4DC3-B983-E071523364F8}"/>
          </ac:spMkLst>
        </pc:spChg>
        <pc:spChg chg="add del">
          <ac:chgData name="Rikke Staun" userId="37a082e8-0907-44cf-8d52-f6e3039af8d1" providerId="ADAL" clId="{5B4BCA79-5A6B-4579-ACBC-9B807D22ECA4}" dt="2020-03-18T02:14:28.639" v="3372" actId="26606"/>
          <ac:spMkLst>
            <pc:docMk/>
            <pc:sldMk cId="3456219784" sldId="462"/>
            <ac:spMk id="143" creationId="{08C9B587-E65E-4B52-B37C-ABEBB6E87928}"/>
          </ac:spMkLst>
        </pc:spChg>
        <pc:spChg chg="add del">
          <ac:chgData name="Rikke Staun" userId="37a082e8-0907-44cf-8d52-f6e3039af8d1" providerId="ADAL" clId="{5B4BCA79-5A6B-4579-ACBC-9B807D22ECA4}" dt="2020-03-18T02:14:28.630" v="3371" actId="26606"/>
          <ac:spMkLst>
            <pc:docMk/>
            <pc:sldMk cId="3456219784" sldId="462"/>
            <ac:spMk id="11272" creationId="{71B2258F-86CA-4D4D-8270-BC05FCDEBFB3}"/>
          </ac:spMkLst>
        </pc:spChg>
        <pc:spChg chg="add">
          <ac:chgData name="Rikke Staun" userId="37a082e8-0907-44cf-8d52-f6e3039af8d1" providerId="ADAL" clId="{5B4BCA79-5A6B-4579-ACBC-9B807D22ECA4}" dt="2020-03-18T02:14:28.639" v="3372" actId="26606"/>
          <ac:spMkLst>
            <pc:docMk/>
            <pc:sldMk cId="3456219784" sldId="462"/>
            <ac:spMk id="11274" creationId="{F40CA114-B78B-4E3B-A785-96745276B6FB}"/>
          </ac:spMkLst>
        </pc:spChg>
        <pc:picChg chg="add del mod ord">
          <ac:chgData name="Rikke Staun" userId="37a082e8-0907-44cf-8d52-f6e3039af8d1" providerId="ADAL" clId="{5B4BCA79-5A6B-4579-ACBC-9B807D22ECA4}" dt="2020-03-18T02:13:54.163" v="3363" actId="478"/>
          <ac:picMkLst>
            <pc:docMk/>
            <pc:sldMk cId="3456219784" sldId="462"/>
            <ac:picMk id="11266" creationId="{4DE86683-FF32-4363-9CAC-7E1217813BEB}"/>
          </ac:picMkLst>
        </pc:picChg>
        <pc:picChg chg="add del mod ord">
          <ac:chgData name="Rikke Staun" userId="37a082e8-0907-44cf-8d52-f6e3039af8d1" providerId="ADAL" clId="{5B4BCA79-5A6B-4579-ACBC-9B807D22ECA4}" dt="2020-03-18T02:14:15.375" v="3366" actId="478"/>
          <ac:picMkLst>
            <pc:docMk/>
            <pc:sldMk cId="3456219784" sldId="462"/>
            <ac:picMk id="11268" creationId="{207554B5-58C1-4234-ADF2-59A500E158DE}"/>
          </ac:picMkLst>
        </pc:picChg>
        <pc:picChg chg="add mod ord">
          <ac:chgData name="Rikke Staun" userId="37a082e8-0907-44cf-8d52-f6e3039af8d1" providerId="ADAL" clId="{5B4BCA79-5A6B-4579-ACBC-9B807D22ECA4}" dt="2020-03-18T02:14:28.639" v="3372" actId="26606"/>
          <ac:picMkLst>
            <pc:docMk/>
            <pc:sldMk cId="3456219784" sldId="462"/>
            <ac:picMk id="11270" creationId="{B2EB8E5B-5414-4BBF-9C39-2002C10868F5}"/>
          </ac:picMkLst>
        </pc:picChg>
        <pc:cxnChg chg="add">
          <ac:chgData name="Rikke Staun" userId="37a082e8-0907-44cf-8d52-f6e3039af8d1" providerId="ADAL" clId="{5B4BCA79-5A6B-4579-ACBC-9B807D22ECA4}" dt="2020-03-18T02:14:28.639" v="3372" actId="26606"/>
          <ac:cxnSpMkLst>
            <pc:docMk/>
            <pc:sldMk cId="3456219784" sldId="462"/>
            <ac:cxnSpMk id="11275" creationId="{E126E481-B945-4179-BD79-05E96E9B29E1}"/>
          </ac:cxnSpMkLst>
        </pc:cxnChg>
      </pc:sldChg>
      <pc:sldChg chg="addSp delSp modSp add mod setBg setClrOvrMap modNotesTx">
        <pc:chgData name="Rikke Staun" userId="37a082e8-0907-44cf-8d52-f6e3039af8d1" providerId="ADAL" clId="{5B4BCA79-5A6B-4579-ACBC-9B807D22ECA4}" dt="2020-03-18T02:22:48.406" v="4039" actId="20577"/>
        <pc:sldMkLst>
          <pc:docMk/>
          <pc:sldMk cId="3963537003" sldId="463"/>
        </pc:sldMkLst>
        <pc:spChg chg="del mod">
          <ac:chgData name="Rikke Staun" userId="37a082e8-0907-44cf-8d52-f6e3039af8d1" providerId="ADAL" clId="{5B4BCA79-5A6B-4579-ACBC-9B807D22ECA4}" dt="2020-03-18T02:21:22.412" v="3905" actId="478"/>
          <ac:spMkLst>
            <pc:docMk/>
            <pc:sldMk cId="3963537003" sldId="463"/>
            <ac:spMk id="2" creationId="{21C9DF8D-80D3-4801-AA27-E794288F6B48}"/>
          </ac:spMkLst>
        </pc:spChg>
        <pc:spChg chg="mod ord">
          <ac:chgData name="Rikke Staun" userId="37a082e8-0907-44cf-8d52-f6e3039af8d1" providerId="ADAL" clId="{5B4BCA79-5A6B-4579-ACBC-9B807D22ECA4}" dt="2020-03-18T02:22:10.193" v="3968" actId="26606"/>
          <ac:spMkLst>
            <pc:docMk/>
            <pc:sldMk cId="3963537003" sldId="463"/>
            <ac:spMk id="3" creationId="{3F448A78-725B-4340-A686-A40DDE595B57}"/>
          </ac:spMkLst>
        </pc:spChg>
        <pc:spChg chg="add mod ord">
          <ac:chgData name="Rikke Staun" userId="37a082e8-0907-44cf-8d52-f6e3039af8d1" providerId="ADAL" clId="{5B4BCA79-5A6B-4579-ACBC-9B807D22ECA4}" dt="2020-03-18T02:22:28.876" v="3977" actId="1076"/>
          <ac:spMkLst>
            <pc:docMk/>
            <pc:sldMk cId="3963537003" sldId="463"/>
            <ac:spMk id="4" creationId="{FAD09214-B84C-493B-8A13-46023C06BE94}"/>
          </ac:spMkLst>
        </pc:spChg>
        <pc:spChg chg="add">
          <ac:chgData name="Rikke Staun" userId="37a082e8-0907-44cf-8d52-f6e3039af8d1" providerId="ADAL" clId="{5B4BCA79-5A6B-4579-ACBC-9B807D22ECA4}" dt="2020-03-18T02:22:10.193" v="3968" actId="26606"/>
          <ac:spMkLst>
            <pc:docMk/>
            <pc:sldMk cId="3963537003" sldId="463"/>
            <ac:spMk id="73" creationId="{71B2258F-86CA-4D4D-8270-BC05FCDEBFB3}"/>
          </ac:spMkLst>
        </pc:spChg>
        <pc:picChg chg="add del">
          <ac:chgData name="Rikke Staun" userId="37a082e8-0907-44cf-8d52-f6e3039af8d1" providerId="ADAL" clId="{5B4BCA79-5A6B-4579-ACBC-9B807D22ECA4}" dt="2020-03-18T02:21:22.412" v="3905" actId="478"/>
          <ac:picMkLst>
            <pc:docMk/>
            <pc:sldMk cId="3963537003" sldId="463"/>
            <ac:picMk id="12290" creationId="{AA8742C0-7B77-4B26-94E0-76AC5D7242DD}"/>
          </ac:picMkLst>
        </pc:picChg>
        <pc:picChg chg="add mod">
          <ac:chgData name="Rikke Staun" userId="37a082e8-0907-44cf-8d52-f6e3039af8d1" providerId="ADAL" clId="{5B4BCA79-5A6B-4579-ACBC-9B807D22ECA4}" dt="2020-03-18T02:22:10.193" v="3968" actId="26606"/>
          <ac:picMkLst>
            <pc:docMk/>
            <pc:sldMk cId="3963537003" sldId="463"/>
            <ac:picMk id="12292" creationId="{1528CCB5-AD83-4F18-A40B-B8EF18B8BC42}"/>
          </ac:picMkLst>
        </pc:picChg>
      </pc:sldChg>
      <pc:sldMasterChg chg="addSldLayout delSldLayout">
        <pc:chgData name="Rikke Staun" userId="37a082e8-0907-44cf-8d52-f6e3039af8d1" providerId="ADAL" clId="{5B4BCA79-5A6B-4579-ACBC-9B807D22ECA4}" dt="2020-03-18T01:42:54.119" v="2076" actId="47"/>
        <pc:sldMasterMkLst>
          <pc:docMk/>
          <pc:sldMasterMk cId="1899358050" sldId="2147483672"/>
        </pc:sldMasterMkLst>
        <pc:sldLayoutChg chg="add del">
          <pc:chgData name="Rikke Staun" userId="37a082e8-0907-44cf-8d52-f6e3039af8d1" providerId="ADAL" clId="{5B4BCA79-5A6B-4579-ACBC-9B807D22ECA4}" dt="2020-03-18T01:42:54.119" v="2076" actId="47"/>
          <pc:sldLayoutMkLst>
            <pc:docMk/>
            <pc:sldMasterMk cId="1899358050" sldId="2147483672"/>
            <pc:sldLayoutMk cId="1163617130" sldId="214748367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Online møder i fremtiden</c:v>
                </c:pt>
              </c:strCache>
            </c:strRef>
          </c:tx>
          <c:explosion val="5"/>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CD1-464E-B07B-35BD67F4BCF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CD1-464E-B07B-35BD67F4BCF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CD1-464E-B07B-35BD67F4BCF8}"/>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CD1-464E-B07B-35BD67F4BCF8}"/>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C14B-4446-B557-74A8A7A5324C}"/>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9CD1-464E-B07B-35BD67F4BCF8}"/>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9CD1-464E-B07B-35BD67F4BCF8}"/>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9CD1-464E-B07B-35BD67F4BCF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a-DK"/>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numRef>
              <c:f>'Ark1'!$A$2:$A$9</c:f>
              <c:numCache>
                <c:formatCode>0%</c:formatCode>
                <c:ptCount val="8"/>
                <c:pt idx="0">
                  <c:v>0.1</c:v>
                </c:pt>
                <c:pt idx="1">
                  <c:v>0.25</c:v>
                </c:pt>
                <c:pt idx="2">
                  <c:v>0.3</c:v>
                </c:pt>
                <c:pt idx="3">
                  <c:v>0.4</c:v>
                </c:pt>
                <c:pt idx="4">
                  <c:v>0.5</c:v>
                </c:pt>
                <c:pt idx="5">
                  <c:v>0.6</c:v>
                </c:pt>
                <c:pt idx="6">
                  <c:v>0.7</c:v>
                </c:pt>
                <c:pt idx="7">
                  <c:v>0.75</c:v>
                </c:pt>
              </c:numCache>
            </c:numRef>
          </c:cat>
          <c:val>
            <c:numRef>
              <c:f>'Ark1'!$B$2:$B$9</c:f>
              <c:numCache>
                <c:formatCode>General</c:formatCode>
                <c:ptCount val="8"/>
                <c:pt idx="0">
                  <c:v>2</c:v>
                </c:pt>
                <c:pt idx="1">
                  <c:v>3</c:v>
                </c:pt>
                <c:pt idx="2">
                  <c:v>1</c:v>
                </c:pt>
                <c:pt idx="3">
                  <c:v>3</c:v>
                </c:pt>
                <c:pt idx="4">
                  <c:v>8</c:v>
                </c:pt>
                <c:pt idx="5">
                  <c:v>2</c:v>
                </c:pt>
                <c:pt idx="6">
                  <c:v>4</c:v>
                </c:pt>
                <c:pt idx="7">
                  <c:v>3</c:v>
                </c:pt>
              </c:numCache>
            </c:numRef>
          </c:val>
          <c:extLst>
            <c:ext xmlns:c16="http://schemas.microsoft.com/office/drawing/2014/chart" uri="{C3380CC4-5D6E-409C-BE32-E72D297353CC}">
              <c16:uniqueId val="{00000000-C14B-4446-B557-74A8A7A5324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84392518689556217"/>
          <c:y val="1.9736695881520546E-2"/>
          <c:w val="0.10609460953263827"/>
          <c:h val="0.81280456394618561"/>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FCB32-FE0C-4B7A-90E6-DF95F2249A46}" type="doc">
      <dgm:prSet loTypeId="urn:microsoft.com/office/officeart/2005/8/layout/equation1" loCatId="process" qsTypeId="urn:microsoft.com/office/officeart/2005/8/quickstyle/simple1" qsCatId="simple" csTypeId="urn:microsoft.com/office/officeart/2005/8/colors/colorful5" csCatId="colorful" phldr="1"/>
      <dgm:spPr/>
    </dgm:pt>
    <dgm:pt modelId="{500A0E5F-CB50-452E-B366-325888E3509B}">
      <dgm:prSet phldrT="[Tekst]"/>
      <dgm:spPr/>
      <dgm:t>
        <a:bodyPr/>
        <a:lstStyle/>
        <a:p>
          <a:r>
            <a:rPr lang="da-DK" dirty="0"/>
            <a:t>Erhvervsakademi Dania</a:t>
          </a:r>
        </a:p>
      </dgm:t>
    </dgm:pt>
    <dgm:pt modelId="{E20F3739-F7FE-4840-91DB-30AA22F52472}" type="parTrans" cxnId="{AB69D836-1F8E-4F1B-8860-23AFA95CB2DE}">
      <dgm:prSet/>
      <dgm:spPr/>
      <dgm:t>
        <a:bodyPr/>
        <a:lstStyle/>
        <a:p>
          <a:endParaRPr lang="da-DK"/>
        </a:p>
      </dgm:t>
    </dgm:pt>
    <dgm:pt modelId="{DA8EDFFA-70EC-4D2A-98EF-AF2DB06F4B20}" type="sibTrans" cxnId="{AB69D836-1F8E-4F1B-8860-23AFA95CB2DE}">
      <dgm:prSet/>
      <dgm:spPr/>
      <dgm:t>
        <a:bodyPr/>
        <a:lstStyle/>
        <a:p>
          <a:endParaRPr lang="da-DK" dirty="0"/>
        </a:p>
      </dgm:t>
    </dgm:pt>
    <dgm:pt modelId="{C2D9209D-85D9-4402-B842-0F5070E1C4AE}">
      <dgm:prSet phldrT="[Tekst]"/>
      <dgm:spPr/>
      <dgm:t>
        <a:bodyPr/>
        <a:lstStyle/>
        <a:p>
          <a:r>
            <a:rPr lang="da-DK" dirty="0"/>
            <a:t>Samarbejdende banker</a:t>
          </a:r>
        </a:p>
      </dgm:t>
    </dgm:pt>
    <dgm:pt modelId="{D3F59ECD-7C1E-4ABC-99B3-068521F733F3}" type="parTrans" cxnId="{DDA7FC3B-549D-4D93-937A-EA29E2A91C31}">
      <dgm:prSet/>
      <dgm:spPr/>
      <dgm:t>
        <a:bodyPr/>
        <a:lstStyle/>
        <a:p>
          <a:endParaRPr lang="da-DK"/>
        </a:p>
      </dgm:t>
    </dgm:pt>
    <dgm:pt modelId="{92286F8E-FB61-4A33-8A7D-A836C72349F2}" type="sibTrans" cxnId="{DDA7FC3B-549D-4D93-937A-EA29E2A91C31}">
      <dgm:prSet/>
      <dgm:spPr/>
      <dgm:t>
        <a:bodyPr/>
        <a:lstStyle/>
        <a:p>
          <a:endParaRPr lang="da-DK" dirty="0"/>
        </a:p>
      </dgm:t>
    </dgm:pt>
    <dgm:pt modelId="{3D8B0E75-A21D-4048-946A-D95D02B0DA52}">
      <dgm:prSet phldrT="[Tekst]"/>
      <dgm:spPr/>
      <dgm:t>
        <a:bodyPr/>
        <a:lstStyle/>
        <a:p>
          <a:r>
            <a:rPr lang="da-DK" dirty="0"/>
            <a:t>Undersøgelse</a:t>
          </a:r>
        </a:p>
      </dgm:t>
    </dgm:pt>
    <dgm:pt modelId="{6F6005C0-441D-4DE3-9AE1-56F1D92D4BA9}" type="parTrans" cxnId="{D3FA3073-ADD4-4D42-A89E-B4E0C66D8B70}">
      <dgm:prSet/>
      <dgm:spPr/>
      <dgm:t>
        <a:bodyPr/>
        <a:lstStyle/>
        <a:p>
          <a:endParaRPr lang="da-DK"/>
        </a:p>
      </dgm:t>
    </dgm:pt>
    <dgm:pt modelId="{CB7360CF-41C8-418D-BA66-240CC186F4BF}" type="sibTrans" cxnId="{D3FA3073-ADD4-4D42-A89E-B4E0C66D8B70}">
      <dgm:prSet/>
      <dgm:spPr/>
      <dgm:t>
        <a:bodyPr/>
        <a:lstStyle/>
        <a:p>
          <a:endParaRPr lang="da-DK"/>
        </a:p>
      </dgm:t>
    </dgm:pt>
    <dgm:pt modelId="{10AE6999-D1FC-4F52-BEF5-284782381ECD}" type="pres">
      <dgm:prSet presAssocID="{11BFCB32-FE0C-4B7A-90E6-DF95F2249A46}" presName="linearFlow" presStyleCnt="0">
        <dgm:presLayoutVars>
          <dgm:dir/>
          <dgm:resizeHandles val="exact"/>
        </dgm:presLayoutVars>
      </dgm:prSet>
      <dgm:spPr/>
    </dgm:pt>
    <dgm:pt modelId="{51FFD8D4-FD94-49FE-AEF5-7EA4B3D99427}" type="pres">
      <dgm:prSet presAssocID="{500A0E5F-CB50-452E-B366-325888E3509B}" presName="node" presStyleLbl="node1" presStyleIdx="0" presStyleCnt="3">
        <dgm:presLayoutVars>
          <dgm:bulletEnabled val="1"/>
        </dgm:presLayoutVars>
      </dgm:prSet>
      <dgm:spPr/>
    </dgm:pt>
    <dgm:pt modelId="{B2673C96-ABB4-440D-967C-CBFA19F07AB4}" type="pres">
      <dgm:prSet presAssocID="{DA8EDFFA-70EC-4D2A-98EF-AF2DB06F4B20}" presName="spacerL" presStyleCnt="0"/>
      <dgm:spPr/>
    </dgm:pt>
    <dgm:pt modelId="{C7756841-F3FF-4073-89D6-52D0AA117118}" type="pres">
      <dgm:prSet presAssocID="{DA8EDFFA-70EC-4D2A-98EF-AF2DB06F4B20}" presName="sibTrans" presStyleLbl="sibTrans2D1" presStyleIdx="0" presStyleCnt="2"/>
      <dgm:spPr/>
    </dgm:pt>
    <dgm:pt modelId="{02BA192C-5283-40CB-90BC-A3E820D50CB8}" type="pres">
      <dgm:prSet presAssocID="{DA8EDFFA-70EC-4D2A-98EF-AF2DB06F4B20}" presName="spacerR" presStyleCnt="0"/>
      <dgm:spPr/>
    </dgm:pt>
    <dgm:pt modelId="{687209EE-6012-4DFD-9D6B-42AB492A1A4D}" type="pres">
      <dgm:prSet presAssocID="{C2D9209D-85D9-4402-B842-0F5070E1C4AE}" presName="node" presStyleLbl="node1" presStyleIdx="1" presStyleCnt="3">
        <dgm:presLayoutVars>
          <dgm:bulletEnabled val="1"/>
        </dgm:presLayoutVars>
      </dgm:prSet>
      <dgm:spPr/>
    </dgm:pt>
    <dgm:pt modelId="{20401E98-3E5B-4553-9781-69ADEDFC6397}" type="pres">
      <dgm:prSet presAssocID="{92286F8E-FB61-4A33-8A7D-A836C72349F2}" presName="spacerL" presStyleCnt="0"/>
      <dgm:spPr/>
    </dgm:pt>
    <dgm:pt modelId="{1F84CB9B-E978-4995-82CC-3521F1411662}" type="pres">
      <dgm:prSet presAssocID="{92286F8E-FB61-4A33-8A7D-A836C72349F2}" presName="sibTrans" presStyleLbl="sibTrans2D1" presStyleIdx="1" presStyleCnt="2"/>
      <dgm:spPr/>
    </dgm:pt>
    <dgm:pt modelId="{6E3CB2C2-5306-4C30-B819-33E339434101}" type="pres">
      <dgm:prSet presAssocID="{92286F8E-FB61-4A33-8A7D-A836C72349F2}" presName="spacerR" presStyleCnt="0"/>
      <dgm:spPr/>
    </dgm:pt>
    <dgm:pt modelId="{B9E037EF-1E3E-44E0-BBE8-237E2B94EF45}" type="pres">
      <dgm:prSet presAssocID="{3D8B0E75-A21D-4048-946A-D95D02B0DA52}" presName="node" presStyleLbl="node1" presStyleIdx="2" presStyleCnt="3">
        <dgm:presLayoutVars>
          <dgm:bulletEnabled val="1"/>
        </dgm:presLayoutVars>
      </dgm:prSet>
      <dgm:spPr/>
    </dgm:pt>
  </dgm:ptLst>
  <dgm:cxnLst>
    <dgm:cxn modelId="{90787C16-EEA4-486B-958C-7FC4D11EA0AB}" type="presOf" srcId="{92286F8E-FB61-4A33-8A7D-A836C72349F2}" destId="{1F84CB9B-E978-4995-82CC-3521F1411662}" srcOrd="0" destOrd="0" presId="urn:microsoft.com/office/officeart/2005/8/layout/equation1"/>
    <dgm:cxn modelId="{AB69D836-1F8E-4F1B-8860-23AFA95CB2DE}" srcId="{11BFCB32-FE0C-4B7A-90E6-DF95F2249A46}" destId="{500A0E5F-CB50-452E-B366-325888E3509B}" srcOrd="0" destOrd="0" parTransId="{E20F3739-F7FE-4840-91DB-30AA22F52472}" sibTransId="{DA8EDFFA-70EC-4D2A-98EF-AF2DB06F4B20}"/>
    <dgm:cxn modelId="{8931E338-3E79-4EBB-88DF-FC434B5B864B}" type="presOf" srcId="{500A0E5F-CB50-452E-B366-325888E3509B}" destId="{51FFD8D4-FD94-49FE-AEF5-7EA4B3D99427}" srcOrd="0" destOrd="0" presId="urn:microsoft.com/office/officeart/2005/8/layout/equation1"/>
    <dgm:cxn modelId="{DDA7FC3B-549D-4D93-937A-EA29E2A91C31}" srcId="{11BFCB32-FE0C-4B7A-90E6-DF95F2249A46}" destId="{C2D9209D-85D9-4402-B842-0F5070E1C4AE}" srcOrd="1" destOrd="0" parTransId="{D3F59ECD-7C1E-4ABC-99B3-068521F733F3}" sibTransId="{92286F8E-FB61-4A33-8A7D-A836C72349F2}"/>
    <dgm:cxn modelId="{ADD19B5B-9FD6-4DD4-9E51-B033C3DA850A}" type="presOf" srcId="{3D8B0E75-A21D-4048-946A-D95D02B0DA52}" destId="{B9E037EF-1E3E-44E0-BBE8-237E2B94EF45}" srcOrd="0" destOrd="0" presId="urn:microsoft.com/office/officeart/2005/8/layout/equation1"/>
    <dgm:cxn modelId="{D3FA3073-ADD4-4D42-A89E-B4E0C66D8B70}" srcId="{11BFCB32-FE0C-4B7A-90E6-DF95F2249A46}" destId="{3D8B0E75-A21D-4048-946A-D95D02B0DA52}" srcOrd="2" destOrd="0" parTransId="{6F6005C0-441D-4DE3-9AE1-56F1D92D4BA9}" sibTransId="{CB7360CF-41C8-418D-BA66-240CC186F4BF}"/>
    <dgm:cxn modelId="{544BFB7F-8553-425F-A390-8F73DEEB955C}" type="presOf" srcId="{DA8EDFFA-70EC-4D2A-98EF-AF2DB06F4B20}" destId="{C7756841-F3FF-4073-89D6-52D0AA117118}" srcOrd="0" destOrd="0" presId="urn:microsoft.com/office/officeart/2005/8/layout/equation1"/>
    <dgm:cxn modelId="{2EDD9290-F6F2-4C00-8CDD-B7E075827F51}" type="presOf" srcId="{C2D9209D-85D9-4402-B842-0F5070E1C4AE}" destId="{687209EE-6012-4DFD-9D6B-42AB492A1A4D}" srcOrd="0" destOrd="0" presId="urn:microsoft.com/office/officeart/2005/8/layout/equation1"/>
    <dgm:cxn modelId="{F6DEF5B4-73B1-4C0B-A68A-EEF6347168DD}" type="presOf" srcId="{11BFCB32-FE0C-4B7A-90E6-DF95F2249A46}" destId="{10AE6999-D1FC-4F52-BEF5-284782381ECD}" srcOrd="0" destOrd="0" presId="urn:microsoft.com/office/officeart/2005/8/layout/equation1"/>
    <dgm:cxn modelId="{C924BC6A-D006-47CC-B0CA-9C167745EEEB}" type="presParOf" srcId="{10AE6999-D1FC-4F52-BEF5-284782381ECD}" destId="{51FFD8D4-FD94-49FE-AEF5-7EA4B3D99427}" srcOrd="0" destOrd="0" presId="urn:microsoft.com/office/officeart/2005/8/layout/equation1"/>
    <dgm:cxn modelId="{679B5608-89FD-439B-A2C6-8771D9A372F7}" type="presParOf" srcId="{10AE6999-D1FC-4F52-BEF5-284782381ECD}" destId="{B2673C96-ABB4-440D-967C-CBFA19F07AB4}" srcOrd="1" destOrd="0" presId="urn:microsoft.com/office/officeart/2005/8/layout/equation1"/>
    <dgm:cxn modelId="{35C1EE44-A0E6-4F0A-AA97-F8C0181F2E28}" type="presParOf" srcId="{10AE6999-D1FC-4F52-BEF5-284782381ECD}" destId="{C7756841-F3FF-4073-89D6-52D0AA117118}" srcOrd="2" destOrd="0" presId="urn:microsoft.com/office/officeart/2005/8/layout/equation1"/>
    <dgm:cxn modelId="{862BEE5C-27D4-4872-8302-8A9D3E805BFA}" type="presParOf" srcId="{10AE6999-D1FC-4F52-BEF5-284782381ECD}" destId="{02BA192C-5283-40CB-90BC-A3E820D50CB8}" srcOrd="3" destOrd="0" presId="urn:microsoft.com/office/officeart/2005/8/layout/equation1"/>
    <dgm:cxn modelId="{10291828-F69B-46F3-B759-BAF4A89001BD}" type="presParOf" srcId="{10AE6999-D1FC-4F52-BEF5-284782381ECD}" destId="{687209EE-6012-4DFD-9D6B-42AB492A1A4D}" srcOrd="4" destOrd="0" presId="urn:microsoft.com/office/officeart/2005/8/layout/equation1"/>
    <dgm:cxn modelId="{417A5BF6-3D58-4446-9834-B4AEB3B9842D}" type="presParOf" srcId="{10AE6999-D1FC-4F52-BEF5-284782381ECD}" destId="{20401E98-3E5B-4553-9781-69ADEDFC6397}" srcOrd="5" destOrd="0" presId="urn:microsoft.com/office/officeart/2005/8/layout/equation1"/>
    <dgm:cxn modelId="{2D457837-850D-49FE-A514-9666D72D780B}" type="presParOf" srcId="{10AE6999-D1FC-4F52-BEF5-284782381ECD}" destId="{1F84CB9B-E978-4995-82CC-3521F1411662}" srcOrd="6" destOrd="0" presId="urn:microsoft.com/office/officeart/2005/8/layout/equation1"/>
    <dgm:cxn modelId="{C2BB0A8B-9D5B-402F-A7C5-C0A3262BB694}" type="presParOf" srcId="{10AE6999-D1FC-4F52-BEF5-284782381ECD}" destId="{6E3CB2C2-5306-4C30-B819-33E339434101}" srcOrd="7" destOrd="0" presId="urn:microsoft.com/office/officeart/2005/8/layout/equation1"/>
    <dgm:cxn modelId="{C0325031-0AF0-4A69-9561-2E5715548F70}" type="presParOf" srcId="{10AE6999-D1FC-4F52-BEF5-284782381ECD}" destId="{B9E037EF-1E3E-44E0-BBE8-237E2B94EF4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09917-80EF-4756-B24C-1CA52D5980E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3844D88-AB2E-4203-ABB4-C3911B266DC1}">
      <dgm:prSet/>
      <dgm:spPr/>
      <dgm:t>
        <a:bodyPr/>
        <a:lstStyle/>
        <a:p>
          <a:r>
            <a:rPr lang="da-DK"/>
            <a:t>Forberedelse</a:t>
          </a:r>
          <a:endParaRPr lang="en-US"/>
        </a:p>
      </dgm:t>
    </dgm:pt>
    <dgm:pt modelId="{0CBE7D51-5EED-4985-B33E-3EA59B393609}" type="parTrans" cxnId="{B34FB856-08E4-46B4-8CF0-9D47B949CFB8}">
      <dgm:prSet/>
      <dgm:spPr/>
      <dgm:t>
        <a:bodyPr/>
        <a:lstStyle/>
        <a:p>
          <a:endParaRPr lang="en-US"/>
        </a:p>
      </dgm:t>
    </dgm:pt>
    <dgm:pt modelId="{7F94F0D5-7B9F-4589-B69F-411FFD5539A0}" type="sibTrans" cxnId="{B34FB856-08E4-46B4-8CF0-9D47B949CFB8}">
      <dgm:prSet/>
      <dgm:spPr/>
      <dgm:t>
        <a:bodyPr/>
        <a:lstStyle/>
        <a:p>
          <a:endParaRPr lang="en-US"/>
        </a:p>
      </dgm:t>
    </dgm:pt>
    <dgm:pt modelId="{389381F6-31AB-4CB5-AD39-799EB0B460D2}">
      <dgm:prSet/>
      <dgm:spPr/>
      <dgm:t>
        <a:bodyPr/>
        <a:lstStyle/>
        <a:p>
          <a:r>
            <a:rPr lang="da-DK" dirty="0"/>
            <a:t>Forventningsafstemning</a:t>
          </a:r>
          <a:endParaRPr lang="en-US" dirty="0"/>
        </a:p>
      </dgm:t>
    </dgm:pt>
    <dgm:pt modelId="{9240D1B4-E055-4DD3-BBFD-99CED998A5BE}" type="parTrans" cxnId="{49E5B21E-0C97-4B9C-A7D2-4FCF13898AB0}">
      <dgm:prSet/>
      <dgm:spPr/>
      <dgm:t>
        <a:bodyPr/>
        <a:lstStyle/>
        <a:p>
          <a:endParaRPr lang="en-US"/>
        </a:p>
      </dgm:t>
    </dgm:pt>
    <dgm:pt modelId="{33FF968A-1884-4AF2-B0DA-9224CD567291}" type="sibTrans" cxnId="{49E5B21E-0C97-4B9C-A7D2-4FCF13898AB0}">
      <dgm:prSet/>
      <dgm:spPr/>
      <dgm:t>
        <a:bodyPr/>
        <a:lstStyle/>
        <a:p>
          <a:endParaRPr lang="en-US"/>
        </a:p>
      </dgm:t>
    </dgm:pt>
    <dgm:pt modelId="{B5C5B3CB-878F-401C-8AF6-5025519037F0}">
      <dgm:prSet/>
      <dgm:spPr/>
      <dgm:t>
        <a:bodyPr/>
        <a:lstStyle/>
        <a:p>
          <a:r>
            <a:rPr lang="da-DK"/>
            <a:t>Klar struktur, delaccepter og dagsorden</a:t>
          </a:r>
          <a:endParaRPr lang="en-US"/>
        </a:p>
      </dgm:t>
    </dgm:pt>
    <dgm:pt modelId="{9D6C73A3-E37A-4251-9FBA-E08BB7D5C3A6}" type="parTrans" cxnId="{D589052E-7056-41F0-B979-132D270C6F12}">
      <dgm:prSet/>
      <dgm:spPr/>
      <dgm:t>
        <a:bodyPr/>
        <a:lstStyle/>
        <a:p>
          <a:endParaRPr lang="en-US"/>
        </a:p>
      </dgm:t>
    </dgm:pt>
    <dgm:pt modelId="{938EFB2B-D64E-48E8-85BD-10C5AC5B7EC1}" type="sibTrans" cxnId="{D589052E-7056-41F0-B979-132D270C6F12}">
      <dgm:prSet/>
      <dgm:spPr/>
      <dgm:t>
        <a:bodyPr/>
        <a:lstStyle/>
        <a:p>
          <a:endParaRPr lang="en-US"/>
        </a:p>
      </dgm:t>
    </dgm:pt>
    <dgm:pt modelId="{956F2005-4038-4144-AB3A-A04B30307584}">
      <dgm:prSet/>
      <dgm:spPr/>
      <dgm:t>
        <a:bodyPr/>
        <a:lstStyle/>
        <a:p>
          <a:r>
            <a:rPr lang="da-DK"/>
            <a:t>Kort og præcis</a:t>
          </a:r>
          <a:endParaRPr lang="en-US"/>
        </a:p>
      </dgm:t>
    </dgm:pt>
    <dgm:pt modelId="{928ED541-8301-4BD7-8DC8-D176FC05D152}" type="parTrans" cxnId="{3BE545AA-6C5C-4C88-B923-DF02E3D6196F}">
      <dgm:prSet/>
      <dgm:spPr/>
      <dgm:t>
        <a:bodyPr/>
        <a:lstStyle/>
        <a:p>
          <a:endParaRPr lang="en-US"/>
        </a:p>
      </dgm:t>
    </dgm:pt>
    <dgm:pt modelId="{379BEA03-C1B5-422B-B212-8B4309AAC575}" type="sibTrans" cxnId="{3BE545AA-6C5C-4C88-B923-DF02E3D6196F}">
      <dgm:prSet/>
      <dgm:spPr/>
      <dgm:t>
        <a:bodyPr/>
        <a:lstStyle/>
        <a:p>
          <a:endParaRPr lang="en-US"/>
        </a:p>
      </dgm:t>
    </dgm:pt>
    <dgm:pt modelId="{47E5CF56-16C6-4340-AB10-56645491BC4D}">
      <dgm:prSet/>
      <dgm:spPr/>
      <dgm:t>
        <a:bodyPr/>
        <a:lstStyle/>
        <a:p>
          <a:r>
            <a:rPr lang="da-DK"/>
            <a:t>Inddrage kunden</a:t>
          </a:r>
          <a:endParaRPr lang="en-US"/>
        </a:p>
      </dgm:t>
    </dgm:pt>
    <dgm:pt modelId="{EE5E30CB-0DBC-4AF4-8B2C-EF9C3782706E}" type="parTrans" cxnId="{BB906E56-01F4-4491-B21A-73EF8AC7FA8E}">
      <dgm:prSet/>
      <dgm:spPr/>
      <dgm:t>
        <a:bodyPr/>
        <a:lstStyle/>
        <a:p>
          <a:endParaRPr lang="en-US"/>
        </a:p>
      </dgm:t>
    </dgm:pt>
    <dgm:pt modelId="{B09AB64A-DFE4-4FCD-83EC-68B10EFD2671}" type="sibTrans" cxnId="{BB906E56-01F4-4491-B21A-73EF8AC7FA8E}">
      <dgm:prSet/>
      <dgm:spPr/>
      <dgm:t>
        <a:bodyPr/>
        <a:lstStyle/>
        <a:p>
          <a:endParaRPr lang="en-US"/>
        </a:p>
      </dgm:t>
    </dgm:pt>
    <dgm:pt modelId="{500BCA87-8885-4309-9D1D-C2390E8A36A3}">
      <dgm:prSet/>
      <dgm:spPr/>
      <dgm:t>
        <a:bodyPr/>
        <a:lstStyle/>
        <a:p>
          <a:r>
            <a:rPr lang="da-DK"/>
            <a:t>Facilitere kunden igennem online mødet</a:t>
          </a:r>
          <a:endParaRPr lang="en-US"/>
        </a:p>
      </dgm:t>
    </dgm:pt>
    <dgm:pt modelId="{655DA84F-43F4-48D9-B127-30AF8FEA163F}" type="parTrans" cxnId="{8CAC36F5-487F-415F-96FA-3FC795552D0E}">
      <dgm:prSet/>
      <dgm:spPr/>
      <dgm:t>
        <a:bodyPr/>
        <a:lstStyle/>
        <a:p>
          <a:endParaRPr lang="en-US"/>
        </a:p>
      </dgm:t>
    </dgm:pt>
    <dgm:pt modelId="{AF686978-ED25-48B4-95B5-A82086C13199}" type="sibTrans" cxnId="{8CAC36F5-487F-415F-96FA-3FC795552D0E}">
      <dgm:prSet/>
      <dgm:spPr/>
      <dgm:t>
        <a:bodyPr/>
        <a:lstStyle/>
        <a:p>
          <a:endParaRPr lang="en-US"/>
        </a:p>
      </dgm:t>
    </dgm:pt>
    <dgm:pt modelId="{C5916495-A8C4-4496-8745-04D5160026D3}">
      <dgm:prSet/>
      <dgm:spPr/>
      <dgm:t>
        <a:bodyPr/>
        <a:lstStyle/>
        <a:p>
          <a:r>
            <a:rPr lang="da-DK"/>
            <a:t>Nonverbal kommunikation skal gøres verbal</a:t>
          </a:r>
          <a:endParaRPr lang="en-US"/>
        </a:p>
      </dgm:t>
    </dgm:pt>
    <dgm:pt modelId="{2C6E753F-0D55-4D76-9A27-72530CDED1D8}" type="parTrans" cxnId="{4006F787-1101-4042-BE4B-C223BEA7E3EE}">
      <dgm:prSet/>
      <dgm:spPr/>
      <dgm:t>
        <a:bodyPr/>
        <a:lstStyle/>
        <a:p>
          <a:endParaRPr lang="en-US"/>
        </a:p>
      </dgm:t>
    </dgm:pt>
    <dgm:pt modelId="{2E1ED5A4-B5B3-41D2-AF3C-0DB955C0888A}" type="sibTrans" cxnId="{4006F787-1101-4042-BE4B-C223BEA7E3EE}">
      <dgm:prSet/>
      <dgm:spPr/>
      <dgm:t>
        <a:bodyPr/>
        <a:lstStyle/>
        <a:p>
          <a:endParaRPr lang="en-US"/>
        </a:p>
      </dgm:t>
    </dgm:pt>
    <dgm:pt modelId="{BB59E053-784C-4D38-8574-FAB27EE5D3AE}">
      <dgm:prSet/>
      <dgm:spPr/>
      <dgm:t>
        <a:bodyPr/>
        <a:lstStyle/>
        <a:p>
          <a:r>
            <a:rPr lang="da-DK"/>
            <a:t>Afholdelse af online møder</a:t>
          </a:r>
          <a:endParaRPr lang="en-US"/>
        </a:p>
      </dgm:t>
    </dgm:pt>
    <dgm:pt modelId="{6C191E96-44B0-4242-8AC4-BFE0E6DFA8F1}" type="parTrans" cxnId="{65207D2D-CD6A-4B5D-A21A-A2BE3F6547F3}">
      <dgm:prSet/>
      <dgm:spPr/>
      <dgm:t>
        <a:bodyPr/>
        <a:lstStyle/>
        <a:p>
          <a:endParaRPr lang="en-US"/>
        </a:p>
      </dgm:t>
    </dgm:pt>
    <dgm:pt modelId="{EFFA3A11-B21D-42A9-961E-FD357F474687}" type="sibTrans" cxnId="{65207D2D-CD6A-4B5D-A21A-A2BE3F6547F3}">
      <dgm:prSet/>
      <dgm:spPr/>
      <dgm:t>
        <a:bodyPr/>
        <a:lstStyle/>
        <a:p>
          <a:endParaRPr lang="en-US"/>
        </a:p>
      </dgm:t>
    </dgm:pt>
    <dgm:pt modelId="{6F685FAD-1B46-45CC-AAAC-5FF0BF9ECEBF}">
      <dgm:prSet/>
      <dgm:spPr/>
      <dgm:t>
        <a:bodyPr/>
        <a:lstStyle/>
        <a:p>
          <a:r>
            <a:rPr lang="da-DK" dirty="0"/>
            <a:t>Fortsat oplæring</a:t>
          </a:r>
          <a:endParaRPr lang="en-US" dirty="0"/>
        </a:p>
      </dgm:t>
    </dgm:pt>
    <dgm:pt modelId="{09994047-7B3A-4754-A667-C74D5315EC00}" type="parTrans" cxnId="{9D92F9F4-5290-48EC-A111-82DCB592DBED}">
      <dgm:prSet/>
      <dgm:spPr/>
      <dgm:t>
        <a:bodyPr/>
        <a:lstStyle/>
        <a:p>
          <a:endParaRPr lang="en-US"/>
        </a:p>
      </dgm:t>
    </dgm:pt>
    <dgm:pt modelId="{0A9700BB-9872-4457-A43D-9F57DAFD81D0}" type="sibTrans" cxnId="{9D92F9F4-5290-48EC-A111-82DCB592DBED}">
      <dgm:prSet/>
      <dgm:spPr/>
      <dgm:t>
        <a:bodyPr/>
        <a:lstStyle/>
        <a:p>
          <a:endParaRPr lang="en-US"/>
        </a:p>
      </dgm:t>
    </dgm:pt>
    <dgm:pt modelId="{E7E6F29E-FD81-49A3-87A3-C883E9D34596}" type="pres">
      <dgm:prSet presAssocID="{33409917-80EF-4756-B24C-1CA52D5980E0}" presName="diagram" presStyleCnt="0">
        <dgm:presLayoutVars>
          <dgm:dir/>
          <dgm:resizeHandles val="exact"/>
        </dgm:presLayoutVars>
      </dgm:prSet>
      <dgm:spPr/>
    </dgm:pt>
    <dgm:pt modelId="{96E76845-630C-43A0-AD1A-CF5C1D03A77A}" type="pres">
      <dgm:prSet presAssocID="{73844D88-AB2E-4203-ABB4-C3911B266DC1}" presName="node" presStyleLbl="node1" presStyleIdx="0" presStyleCnt="9">
        <dgm:presLayoutVars>
          <dgm:bulletEnabled val="1"/>
        </dgm:presLayoutVars>
      </dgm:prSet>
      <dgm:spPr/>
    </dgm:pt>
    <dgm:pt modelId="{3A48F641-04AC-46BA-831E-E034A5D3F1A4}" type="pres">
      <dgm:prSet presAssocID="{7F94F0D5-7B9F-4589-B69F-411FFD5539A0}" presName="sibTrans" presStyleCnt="0"/>
      <dgm:spPr/>
    </dgm:pt>
    <dgm:pt modelId="{809E5099-16C0-44A4-B64B-67AC61568A6C}" type="pres">
      <dgm:prSet presAssocID="{389381F6-31AB-4CB5-AD39-799EB0B460D2}" presName="node" presStyleLbl="node1" presStyleIdx="1" presStyleCnt="9">
        <dgm:presLayoutVars>
          <dgm:bulletEnabled val="1"/>
        </dgm:presLayoutVars>
      </dgm:prSet>
      <dgm:spPr/>
    </dgm:pt>
    <dgm:pt modelId="{1B3FF0EF-17B2-4CAC-9765-FB48EF617191}" type="pres">
      <dgm:prSet presAssocID="{33FF968A-1884-4AF2-B0DA-9224CD567291}" presName="sibTrans" presStyleCnt="0"/>
      <dgm:spPr/>
    </dgm:pt>
    <dgm:pt modelId="{1FDE8796-E05F-43C0-8BEB-697BA60781C4}" type="pres">
      <dgm:prSet presAssocID="{B5C5B3CB-878F-401C-8AF6-5025519037F0}" presName="node" presStyleLbl="node1" presStyleIdx="2" presStyleCnt="9">
        <dgm:presLayoutVars>
          <dgm:bulletEnabled val="1"/>
        </dgm:presLayoutVars>
      </dgm:prSet>
      <dgm:spPr/>
    </dgm:pt>
    <dgm:pt modelId="{0886F931-E65F-46BE-9B48-3FA3CEAC180A}" type="pres">
      <dgm:prSet presAssocID="{938EFB2B-D64E-48E8-85BD-10C5AC5B7EC1}" presName="sibTrans" presStyleCnt="0"/>
      <dgm:spPr/>
    </dgm:pt>
    <dgm:pt modelId="{F54FF869-54B3-475E-82EE-822F146C2CEA}" type="pres">
      <dgm:prSet presAssocID="{956F2005-4038-4144-AB3A-A04B30307584}" presName="node" presStyleLbl="node1" presStyleIdx="3" presStyleCnt="9">
        <dgm:presLayoutVars>
          <dgm:bulletEnabled val="1"/>
        </dgm:presLayoutVars>
      </dgm:prSet>
      <dgm:spPr/>
    </dgm:pt>
    <dgm:pt modelId="{EF1ACABB-79F9-46CE-A80B-B842C63197BD}" type="pres">
      <dgm:prSet presAssocID="{379BEA03-C1B5-422B-B212-8B4309AAC575}" presName="sibTrans" presStyleCnt="0"/>
      <dgm:spPr/>
    </dgm:pt>
    <dgm:pt modelId="{320C7AE8-282A-40C4-AB7E-60BEAF1B7A7A}" type="pres">
      <dgm:prSet presAssocID="{47E5CF56-16C6-4340-AB10-56645491BC4D}" presName="node" presStyleLbl="node1" presStyleIdx="4" presStyleCnt="9">
        <dgm:presLayoutVars>
          <dgm:bulletEnabled val="1"/>
        </dgm:presLayoutVars>
      </dgm:prSet>
      <dgm:spPr/>
    </dgm:pt>
    <dgm:pt modelId="{4C6BAB48-4790-4676-AD0B-E5B94C637C0E}" type="pres">
      <dgm:prSet presAssocID="{B09AB64A-DFE4-4FCD-83EC-68B10EFD2671}" presName="sibTrans" presStyleCnt="0"/>
      <dgm:spPr/>
    </dgm:pt>
    <dgm:pt modelId="{D0CA5BE1-9B21-4B92-B784-F4ECA5AFF459}" type="pres">
      <dgm:prSet presAssocID="{500BCA87-8885-4309-9D1D-C2390E8A36A3}" presName="node" presStyleLbl="node1" presStyleIdx="5" presStyleCnt="9">
        <dgm:presLayoutVars>
          <dgm:bulletEnabled val="1"/>
        </dgm:presLayoutVars>
      </dgm:prSet>
      <dgm:spPr/>
    </dgm:pt>
    <dgm:pt modelId="{AFD302DA-7AA6-445C-9844-328BC34C616C}" type="pres">
      <dgm:prSet presAssocID="{AF686978-ED25-48B4-95B5-A82086C13199}" presName="sibTrans" presStyleCnt="0"/>
      <dgm:spPr/>
    </dgm:pt>
    <dgm:pt modelId="{85EE18A4-E510-4219-B96B-070F6A6E75A7}" type="pres">
      <dgm:prSet presAssocID="{C5916495-A8C4-4496-8745-04D5160026D3}" presName="node" presStyleLbl="node1" presStyleIdx="6" presStyleCnt="9">
        <dgm:presLayoutVars>
          <dgm:bulletEnabled val="1"/>
        </dgm:presLayoutVars>
      </dgm:prSet>
      <dgm:spPr/>
    </dgm:pt>
    <dgm:pt modelId="{739BDA5F-802A-4117-A2D0-0D082F234915}" type="pres">
      <dgm:prSet presAssocID="{2E1ED5A4-B5B3-41D2-AF3C-0DB955C0888A}" presName="sibTrans" presStyleCnt="0"/>
      <dgm:spPr/>
    </dgm:pt>
    <dgm:pt modelId="{63E6D749-3795-4C60-8833-D65B12B8B1CB}" type="pres">
      <dgm:prSet presAssocID="{BB59E053-784C-4D38-8574-FAB27EE5D3AE}" presName="node" presStyleLbl="node1" presStyleIdx="7" presStyleCnt="9">
        <dgm:presLayoutVars>
          <dgm:bulletEnabled val="1"/>
        </dgm:presLayoutVars>
      </dgm:prSet>
      <dgm:spPr/>
    </dgm:pt>
    <dgm:pt modelId="{C3F7F769-3D9A-4EAD-9C83-83001B9A458D}" type="pres">
      <dgm:prSet presAssocID="{EFFA3A11-B21D-42A9-961E-FD357F474687}" presName="sibTrans" presStyleCnt="0"/>
      <dgm:spPr/>
    </dgm:pt>
    <dgm:pt modelId="{5713282E-8AD7-4E27-AEA0-092C8957E512}" type="pres">
      <dgm:prSet presAssocID="{6F685FAD-1B46-45CC-AAAC-5FF0BF9ECEBF}" presName="node" presStyleLbl="node1" presStyleIdx="8" presStyleCnt="9">
        <dgm:presLayoutVars>
          <dgm:bulletEnabled val="1"/>
        </dgm:presLayoutVars>
      </dgm:prSet>
      <dgm:spPr/>
    </dgm:pt>
  </dgm:ptLst>
  <dgm:cxnLst>
    <dgm:cxn modelId="{1464B30B-C87F-48ED-8B8B-E7E3271AEF6B}" type="presOf" srcId="{956F2005-4038-4144-AB3A-A04B30307584}" destId="{F54FF869-54B3-475E-82EE-822F146C2CEA}" srcOrd="0" destOrd="0" presId="urn:microsoft.com/office/officeart/2005/8/layout/default"/>
    <dgm:cxn modelId="{49E5B21E-0C97-4B9C-A7D2-4FCF13898AB0}" srcId="{33409917-80EF-4756-B24C-1CA52D5980E0}" destId="{389381F6-31AB-4CB5-AD39-799EB0B460D2}" srcOrd="1" destOrd="0" parTransId="{9240D1B4-E055-4DD3-BBFD-99CED998A5BE}" sibTransId="{33FF968A-1884-4AF2-B0DA-9224CD567291}"/>
    <dgm:cxn modelId="{D2254C21-10D3-411B-A9DC-4EE56EFF797C}" type="presOf" srcId="{B5C5B3CB-878F-401C-8AF6-5025519037F0}" destId="{1FDE8796-E05F-43C0-8BEB-697BA60781C4}" srcOrd="0" destOrd="0" presId="urn:microsoft.com/office/officeart/2005/8/layout/default"/>
    <dgm:cxn modelId="{B1E2BC28-D9AD-4CFC-B704-06E855AA4D77}" type="presOf" srcId="{BB59E053-784C-4D38-8574-FAB27EE5D3AE}" destId="{63E6D749-3795-4C60-8833-D65B12B8B1CB}" srcOrd="0" destOrd="0" presId="urn:microsoft.com/office/officeart/2005/8/layout/default"/>
    <dgm:cxn modelId="{65207D2D-CD6A-4B5D-A21A-A2BE3F6547F3}" srcId="{33409917-80EF-4756-B24C-1CA52D5980E0}" destId="{BB59E053-784C-4D38-8574-FAB27EE5D3AE}" srcOrd="7" destOrd="0" parTransId="{6C191E96-44B0-4242-8AC4-BFE0E6DFA8F1}" sibTransId="{EFFA3A11-B21D-42A9-961E-FD357F474687}"/>
    <dgm:cxn modelId="{D589052E-7056-41F0-B979-132D270C6F12}" srcId="{33409917-80EF-4756-B24C-1CA52D5980E0}" destId="{B5C5B3CB-878F-401C-8AF6-5025519037F0}" srcOrd="2" destOrd="0" parTransId="{9D6C73A3-E37A-4251-9FBA-E08BB7D5C3A6}" sibTransId="{938EFB2B-D64E-48E8-85BD-10C5AC5B7EC1}"/>
    <dgm:cxn modelId="{E005C63D-8C4A-4EB8-9BBD-1DA5276AA6B1}" type="presOf" srcId="{500BCA87-8885-4309-9D1D-C2390E8A36A3}" destId="{D0CA5BE1-9B21-4B92-B784-F4ECA5AFF459}" srcOrd="0" destOrd="0" presId="urn:microsoft.com/office/officeart/2005/8/layout/default"/>
    <dgm:cxn modelId="{BB906E56-01F4-4491-B21A-73EF8AC7FA8E}" srcId="{33409917-80EF-4756-B24C-1CA52D5980E0}" destId="{47E5CF56-16C6-4340-AB10-56645491BC4D}" srcOrd="4" destOrd="0" parTransId="{EE5E30CB-0DBC-4AF4-8B2C-EF9C3782706E}" sibTransId="{B09AB64A-DFE4-4FCD-83EC-68B10EFD2671}"/>
    <dgm:cxn modelId="{B34FB856-08E4-46B4-8CF0-9D47B949CFB8}" srcId="{33409917-80EF-4756-B24C-1CA52D5980E0}" destId="{73844D88-AB2E-4203-ABB4-C3911B266DC1}" srcOrd="0" destOrd="0" parTransId="{0CBE7D51-5EED-4985-B33E-3EA59B393609}" sibTransId="{7F94F0D5-7B9F-4589-B69F-411FFD5539A0}"/>
    <dgm:cxn modelId="{C90C9B86-D4FE-46C0-9A5A-3FD69BBC10EB}" type="presOf" srcId="{33409917-80EF-4756-B24C-1CA52D5980E0}" destId="{E7E6F29E-FD81-49A3-87A3-C883E9D34596}" srcOrd="0" destOrd="0" presId="urn:microsoft.com/office/officeart/2005/8/layout/default"/>
    <dgm:cxn modelId="{4006F787-1101-4042-BE4B-C223BEA7E3EE}" srcId="{33409917-80EF-4756-B24C-1CA52D5980E0}" destId="{C5916495-A8C4-4496-8745-04D5160026D3}" srcOrd="6" destOrd="0" parTransId="{2C6E753F-0D55-4D76-9A27-72530CDED1D8}" sibTransId="{2E1ED5A4-B5B3-41D2-AF3C-0DB955C0888A}"/>
    <dgm:cxn modelId="{3BE545AA-6C5C-4C88-B923-DF02E3D6196F}" srcId="{33409917-80EF-4756-B24C-1CA52D5980E0}" destId="{956F2005-4038-4144-AB3A-A04B30307584}" srcOrd="3" destOrd="0" parTransId="{928ED541-8301-4BD7-8DC8-D176FC05D152}" sibTransId="{379BEA03-C1B5-422B-B212-8B4309AAC575}"/>
    <dgm:cxn modelId="{BB1E00B1-0BC1-4CA5-A575-CBAC5F84B586}" type="presOf" srcId="{6F685FAD-1B46-45CC-AAAC-5FF0BF9ECEBF}" destId="{5713282E-8AD7-4E27-AEA0-092C8957E512}" srcOrd="0" destOrd="0" presId="urn:microsoft.com/office/officeart/2005/8/layout/default"/>
    <dgm:cxn modelId="{C4C578BD-E9E2-4440-A941-7F7E9867C089}" type="presOf" srcId="{47E5CF56-16C6-4340-AB10-56645491BC4D}" destId="{320C7AE8-282A-40C4-AB7E-60BEAF1B7A7A}" srcOrd="0" destOrd="0" presId="urn:microsoft.com/office/officeart/2005/8/layout/default"/>
    <dgm:cxn modelId="{399B8DD1-4BA2-4870-B605-11F7AB896A34}" type="presOf" srcId="{389381F6-31AB-4CB5-AD39-799EB0B460D2}" destId="{809E5099-16C0-44A4-B64B-67AC61568A6C}" srcOrd="0" destOrd="0" presId="urn:microsoft.com/office/officeart/2005/8/layout/default"/>
    <dgm:cxn modelId="{249778DC-5D65-4A59-85DC-F388A27E7D34}" type="presOf" srcId="{73844D88-AB2E-4203-ABB4-C3911B266DC1}" destId="{96E76845-630C-43A0-AD1A-CF5C1D03A77A}" srcOrd="0" destOrd="0" presId="urn:microsoft.com/office/officeart/2005/8/layout/default"/>
    <dgm:cxn modelId="{82C2F2E4-40A2-46EE-B15F-4BB9881D21E5}" type="presOf" srcId="{C5916495-A8C4-4496-8745-04D5160026D3}" destId="{85EE18A4-E510-4219-B96B-070F6A6E75A7}" srcOrd="0" destOrd="0" presId="urn:microsoft.com/office/officeart/2005/8/layout/default"/>
    <dgm:cxn modelId="{9D92F9F4-5290-48EC-A111-82DCB592DBED}" srcId="{33409917-80EF-4756-B24C-1CA52D5980E0}" destId="{6F685FAD-1B46-45CC-AAAC-5FF0BF9ECEBF}" srcOrd="8" destOrd="0" parTransId="{09994047-7B3A-4754-A667-C74D5315EC00}" sibTransId="{0A9700BB-9872-4457-A43D-9F57DAFD81D0}"/>
    <dgm:cxn modelId="{8CAC36F5-487F-415F-96FA-3FC795552D0E}" srcId="{33409917-80EF-4756-B24C-1CA52D5980E0}" destId="{500BCA87-8885-4309-9D1D-C2390E8A36A3}" srcOrd="5" destOrd="0" parTransId="{655DA84F-43F4-48D9-B127-30AF8FEA163F}" sibTransId="{AF686978-ED25-48B4-95B5-A82086C13199}"/>
    <dgm:cxn modelId="{B6E72A57-38EB-405E-BA40-C1ACD22F77D1}" type="presParOf" srcId="{E7E6F29E-FD81-49A3-87A3-C883E9D34596}" destId="{96E76845-630C-43A0-AD1A-CF5C1D03A77A}" srcOrd="0" destOrd="0" presId="urn:microsoft.com/office/officeart/2005/8/layout/default"/>
    <dgm:cxn modelId="{CA4EBFB3-E726-46F0-A8FF-68DCCB201A29}" type="presParOf" srcId="{E7E6F29E-FD81-49A3-87A3-C883E9D34596}" destId="{3A48F641-04AC-46BA-831E-E034A5D3F1A4}" srcOrd="1" destOrd="0" presId="urn:microsoft.com/office/officeart/2005/8/layout/default"/>
    <dgm:cxn modelId="{16FEF37D-D052-4864-8AE7-DE14D354EFD3}" type="presParOf" srcId="{E7E6F29E-FD81-49A3-87A3-C883E9D34596}" destId="{809E5099-16C0-44A4-B64B-67AC61568A6C}" srcOrd="2" destOrd="0" presId="urn:microsoft.com/office/officeart/2005/8/layout/default"/>
    <dgm:cxn modelId="{C60CEC1A-BA28-4B0A-900E-BAC8285AF1CD}" type="presParOf" srcId="{E7E6F29E-FD81-49A3-87A3-C883E9D34596}" destId="{1B3FF0EF-17B2-4CAC-9765-FB48EF617191}" srcOrd="3" destOrd="0" presId="urn:microsoft.com/office/officeart/2005/8/layout/default"/>
    <dgm:cxn modelId="{29926415-19DD-4C45-A228-968C9FC0F528}" type="presParOf" srcId="{E7E6F29E-FD81-49A3-87A3-C883E9D34596}" destId="{1FDE8796-E05F-43C0-8BEB-697BA60781C4}" srcOrd="4" destOrd="0" presId="urn:microsoft.com/office/officeart/2005/8/layout/default"/>
    <dgm:cxn modelId="{C8BB82A1-38F5-4072-9DA6-13FA8B053178}" type="presParOf" srcId="{E7E6F29E-FD81-49A3-87A3-C883E9D34596}" destId="{0886F931-E65F-46BE-9B48-3FA3CEAC180A}" srcOrd="5" destOrd="0" presId="urn:microsoft.com/office/officeart/2005/8/layout/default"/>
    <dgm:cxn modelId="{AA9BEC77-FCC9-443C-97FF-10DD913D27AF}" type="presParOf" srcId="{E7E6F29E-FD81-49A3-87A3-C883E9D34596}" destId="{F54FF869-54B3-475E-82EE-822F146C2CEA}" srcOrd="6" destOrd="0" presId="urn:microsoft.com/office/officeart/2005/8/layout/default"/>
    <dgm:cxn modelId="{C9C421FC-0629-4469-B028-6D3D1C8DEC96}" type="presParOf" srcId="{E7E6F29E-FD81-49A3-87A3-C883E9D34596}" destId="{EF1ACABB-79F9-46CE-A80B-B842C63197BD}" srcOrd="7" destOrd="0" presId="urn:microsoft.com/office/officeart/2005/8/layout/default"/>
    <dgm:cxn modelId="{CE85E398-6525-48F3-AED2-5A89E5DB4387}" type="presParOf" srcId="{E7E6F29E-FD81-49A3-87A3-C883E9D34596}" destId="{320C7AE8-282A-40C4-AB7E-60BEAF1B7A7A}" srcOrd="8" destOrd="0" presId="urn:microsoft.com/office/officeart/2005/8/layout/default"/>
    <dgm:cxn modelId="{3EA6BD7E-BF9D-4497-97B6-802C362140BB}" type="presParOf" srcId="{E7E6F29E-FD81-49A3-87A3-C883E9D34596}" destId="{4C6BAB48-4790-4676-AD0B-E5B94C637C0E}" srcOrd="9" destOrd="0" presId="urn:microsoft.com/office/officeart/2005/8/layout/default"/>
    <dgm:cxn modelId="{B21D4949-C709-4498-BB31-1FE6DB434420}" type="presParOf" srcId="{E7E6F29E-FD81-49A3-87A3-C883E9D34596}" destId="{D0CA5BE1-9B21-4B92-B784-F4ECA5AFF459}" srcOrd="10" destOrd="0" presId="urn:microsoft.com/office/officeart/2005/8/layout/default"/>
    <dgm:cxn modelId="{AA414472-F690-4FCB-89A9-EE7DC4F7CE68}" type="presParOf" srcId="{E7E6F29E-FD81-49A3-87A3-C883E9D34596}" destId="{AFD302DA-7AA6-445C-9844-328BC34C616C}" srcOrd="11" destOrd="0" presId="urn:microsoft.com/office/officeart/2005/8/layout/default"/>
    <dgm:cxn modelId="{03CBCD59-DC25-4402-90FD-3207ABB4AACA}" type="presParOf" srcId="{E7E6F29E-FD81-49A3-87A3-C883E9D34596}" destId="{85EE18A4-E510-4219-B96B-070F6A6E75A7}" srcOrd="12" destOrd="0" presId="urn:microsoft.com/office/officeart/2005/8/layout/default"/>
    <dgm:cxn modelId="{C04B1BBF-6BA9-4349-9D31-7D168AF22D4E}" type="presParOf" srcId="{E7E6F29E-FD81-49A3-87A3-C883E9D34596}" destId="{739BDA5F-802A-4117-A2D0-0D082F234915}" srcOrd="13" destOrd="0" presId="urn:microsoft.com/office/officeart/2005/8/layout/default"/>
    <dgm:cxn modelId="{0C426740-E831-4CA6-88C3-6696B3D709B6}" type="presParOf" srcId="{E7E6F29E-FD81-49A3-87A3-C883E9D34596}" destId="{63E6D749-3795-4C60-8833-D65B12B8B1CB}" srcOrd="14" destOrd="0" presId="urn:microsoft.com/office/officeart/2005/8/layout/default"/>
    <dgm:cxn modelId="{E7BC6A29-44C9-4911-B5D6-BE91A7D26BDD}" type="presParOf" srcId="{E7E6F29E-FD81-49A3-87A3-C883E9D34596}" destId="{C3F7F769-3D9A-4EAD-9C83-83001B9A458D}" srcOrd="15" destOrd="0" presId="urn:microsoft.com/office/officeart/2005/8/layout/default"/>
    <dgm:cxn modelId="{8F5998CA-C3CB-4565-8440-8B03E83967DD}" type="presParOf" srcId="{E7E6F29E-FD81-49A3-87A3-C883E9D34596}" destId="{5713282E-8AD7-4E27-AEA0-092C8957E51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FD8D4-FD94-49FE-AEF5-7EA4B3D99427}">
      <dsp:nvSpPr>
        <dsp:cNvPr id="0" name=""/>
        <dsp:cNvSpPr/>
      </dsp:nvSpPr>
      <dsp:spPr>
        <a:xfrm>
          <a:off x="1843" y="1314188"/>
          <a:ext cx="2443087" cy="2443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kern="1200" dirty="0"/>
            <a:t>Erhvervsakademi Dania</a:t>
          </a:r>
        </a:p>
      </dsp:txBody>
      <dsp:txXfrm>
        <a:off x="359625" y="1671970"/>
        <a:ext cx="1727523" cy="1727523"/>
      </dsp:txXfrm>
    </dsp:sp>
    <dsp:sp modelId="{C7756841-F3FF-4073-89D6-52D0AA117118}">
      <dsp:nvSpPr>
        <dsp:cNvPr id="0" name=""/>
        <dsp:cNvSpPr/>
      </dsp:nvSpPr>
      <dsp:spPr>
        <a:xfrm>
          <a:off x="2643308" y="1827237"/>
          <a:ext cx="1416990" cy="1416990"/>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a-DK" sz="1500" kern="1200" dirty="0"/>
        </a:p>
      </dsp:txBody>
      <dsp:txXfrm>
        <a:off x="2831130" y="2369094"/>
        <a:ext cx="1041346" cy="333276"/>
      </dsp:txXfrm>
    </dsp:sp>
    <dsp:sp modelId="{687209EE-6012-4DFD-9D6B-42AB492A1A4D}">
      <dsp:nvSpPr>
        <dsp:cNvPr id="0" name=""/>
        <dsp:cNvSpPr/>
      </dsp:nvSpPr>
      <dsp:spPr>
        <a:xfrm>
          <a:off x="4258677" y="1314188"/>
          <a:ext cx="2443087" cy="2443087"/>
        </a:xfrm>
        <a:prstGeom prst="ellipse">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kern="1200" dirty="0"/>
            <a:t>Samarbejdende banker</a:t>
          </a:r>
        </a:p>
      </dsp:txBody>
      <dsp:txXfrm>
        <a:off x="4616459" y="1671970"/>
        <a:ext cx="1727523" cy="1727523"/>
      </dsp:txXfrm>
    </dsp:sp>
    <dsp:sp modelId="{1F84CB9B-E978-4995-82CC-3521F1411662}">
      <dsp:nvSpPr>
        <dsp:cNvPr id="0" name=""/>
        <dsp:cNvSpPr/>
      </dsp:nvSpPr>
      <dsp:spPr>
        <a:xfrm>
          <a:off x="6900143" y="1827237"/>
          <a:ext cx="1416990" cy="1416990"/>
        </a:xfrm>
        <a:prstGeom prst="mathEqual">
          <a:avLst/>
        </a:prstGeom>
        <a:solidFill>
          <a:schemeClr val="accent5">
            <a:hueOff val="1106248"/>
            <a:satOff val="12561"/>
            <a:lumOff val="113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a-DK" sz="1500" kern="1200" dirty="0"/>
        </a:p>
      </dsp:txBody>
      <dsp:txXfrm>
        <a:off x="7087965" y="2119137"/>
        <a:ext cx="1041346" cy="833190"/>
      </dsp:txXfrm>
    </dsp:sp>
    <dsp:sp modelId="{B9E037EF-1E3E-44E0-BBE8-237E2B94EF45}">
      <dsp:nvSpPr>
        <dsp:cNvPr id="0" name=""/>
        <dsp:cNvSpPr/>
      </dsp:nvSpPr>
      <dsp:spPr>
        <a:xfrm>
          <a:off x="8515512" y="1314188"/>
          <a:ext cx="2443087" cy="2443087"/>
        </a:xfrm>
        <a:prstGeom prst="ellipse">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kern="1200" dirty="0"/>
            <a:t>Undersøgelse</a:t>
          </a:r>
        </a:p>
      </dsp:txBody>
      <dsp:txXfrm>
        <a:off x="8873294" y="1671970"/>
        <a:ext cx="1727523" cy="1727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76845-630C-43A0-AD1A-CF5C1D03A77A}">
      <dsp:nvSpPr>
        <dsp:cNvPr id="0" name=""/>
        <dsp:cNvSpPr/>
      </dsp:nvSpPr>
      <dsp:spPr>
        <a:xfrm>
          <a:off x="992747" y="4947"/>
          <a:ext cx="2556325" cy="15337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Forberedelse</a:t>
          </a:r>
          <a:endParaRPr lang="en-US" sz="1900" kern="1200"/>
        </a:p>
      </dsp:txBody>
      <dsp:txXfrm>
        <a:off x="992747" y="4947"/>
        <a:ext cx="2556325" cy="1533795"/>
      </dsp:txXfrm>
    </dsp:sp>
    <dsp:sp modelId="{809E5099-16C0-44A4-B64B-67AC61568A6C}">
      <dsp:nvSpPr>
        <dsp:cNvPr id="0" name=""/>
        <dsp:cNvSpPr/>
      </dsp:nvSpPr>
      <dsp:spPr>
        <a:xfrm>
          <a:off x="3804705" y="4947"/>
          <a:ext cx="2556325" cy="15337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dirty="0"/>
            <a:t>Forventningsafstemning</a:t>
          </a:r>
          <a:endParaRPr lang="en-US" sz="1900" kern="1200" dirty="0"/>
        </a:p>
      </dsp:txBody>
      <dsp:txXfrm>
        <a:off x="3804705" y="4947"/>
        <a:ext cx="2556325" cy="1533795"/>
      </dsp:txXfrm>
    </dsp:sp>
    <dsp:sp modelId="{1FDE8796-E05F-43C0-8BEB-697BA60781C4}">
      <dsp:nvSpPr>
        <dsp:cNvPr id="0" name=""/>
        <dsp:cNvSpPr/>
      </dsp:nvSpPr>
      <dsp:spPr>
        <a:xfrm>
          <a:off x="6616663" y="4947"/>
          <a:ext cx="2556325" cy="15337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Klar struktur, delaccepter og dagsorden</a:t>
          </a:r>
          <a:endParaRPr lang="en-US" sz="1900" kern="1200"/>
        </a:p>
      </dsp:txBody>
      <dsp:txXfrm>
        <a:off x="6616663" y="4947"/>
        <a:ext cx="2556325" cy="1533795"/>
      </dsp:txXfrm>
    </dsp:sp>
    <dsp:sp modelId="{F54FF869-54B3-475E-82EE-822F146C2CEA}">
      <dsp:nvSpPr>
        <dsp:cNvPr id="0" name=""/>
        <dsp:cNvSpPr/>
      </dsp:nvSpPr>
      <dsp:spPr>
        <a:xfrm>
          <a:off x="992747" y="1794374"/>
          <a:ext cx="2556325" cy="15337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Kort og præcis</a:t>
          </a:r>
          <a:endParaRPr lang="en-US" sz="1900" kern="1200"/>
        </a:p>
      </dsp:txBody>
      <dsp:txXfrm>
        <a:off x="992747" y="1794374"/>
        <a:ext cx="2556325" cy="1533795"/>
      </dsp:txXfrm>
    </dsp:sp>
    <dsp:sp modelId="{320C7AE8-282A-40C4-AB7E-60BEAF1B7A7A}">
      <dsp:nvSpPr>
        <dsp:cNvPr id="0" name=""/>
        <dsp:cNvSpPr/>
      </dsp:nvSpPr>
      <dsp:spPr>
        <a:xfrm>
          <a:off x="3804705" y="1794374"/>
          <a:ext cx="2556325" cy="153379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Inddrage kunden</a:t>
          </a:r>
          <a:endParaRPr lang="en-US" sz="1900" kern="1200"/>
        </a:p>
      </dsp:txBody>
      <dsp:txXfrm>
        <a:off x="3804705" y="1794374"/>
        <a:ext cx="2556325" cy="1533795"/>
      </dsp:txXfrm>
    </dsp:sp>
    <dsp:sp modelId="{D0CA5BE1-9B21-4B92-B784-F4ECA5AFF459}">
      <dsp:nvSpPr>
        <dsp:cNvPr id="0" name=""/>
        <dsp:cNvSpPr/>
      </dsp:nvSpPr>
      <dsp:spPr>
        <a:xfrm>
          <a:off x="6616663" y="1794374"/>
          <a:ext cx="2556325" cy="15337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Facilitere kunden igennem online mødet</a:t>
          </a:r>
          <a:endParaRPr lang="en-US" sz="1900" kern="1200"/>
        </a:p>
      </dsp:txBody>
      <dsp:txXfrm>
        <a:off x="6616663" y="1794374"/>
        <a:ext cx="2556325" cy="1533795"/>
      </dsp:txXfrm>
    </dsp:sp>
    <dsp:sp modelId="{85EE18A4-E510-4219-B96B-070F6A6E75A7}">
      <dsp:nvSpPr>
        <dsp:cNvPr id="0" name=""/>
        <dsp:cNvSpPr/>
      </dsp:nvSpPr>
      <dsp:spPr>
        <a:xfrm>
          <a:off x="992747" y="3583802"/>
          <a:ext cx="2556325" cy="15337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Nonverbal kommunikation skal gøres verbal</a:t>
          </a:r>
          <a:endParaRPr lang="en-US" sz="1900" kern="1200"/>
        </a:p>
      </dsp:txBody>
      <dsp:txXfrm>
        <a:off x="992747" y="3583802"/>
        <a:ext cx="2556325" cy="1533795"/>
      </dsp:txXfrm>
    </dsp:sp>
    <dsp:sp modelId="{63E6D749-3795-4C60-8833-D65B12B8B1CB}">
      <dsp:nvSpPr>
        <dsp:cNvPr id="0" name=""/>
        <dsp:cNvSpPr/>
      </dsp:nvSpPr>
      <dsp:spPr>
        <a:xfrm>
          <a:off x="3804705" y="3583802"/>
          <a:ext cx="2556325" cy="15337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a:t>Afholdelse af online møder</a:t>
          </a:r>
          <a:endParaRPr lang="en-US" sz="1900" kern="1200"/>
        </a:p>
      </dsp:txBody>
      <dsp:txXfrm>
        <a:off x="3804705" y="3583802"/>
        <a:ext cx="2556325" cy="1533795"/>
      </dsp:txXfrm>
    </dsp:sp>
    <dsp:sp modelId="{5713282E-8AD7-4E27-AEA0-092C8957E512}">
      <dsp:nvSpPr>
        <dsp:cNvPr id="0" name=""/>
        <dsp:cNvSpPr/>
      </dsp:nvSpPr>
      <dsp:spPr>
        <a:xfrm>
          <a:off x="6616663" y="3583802"/>
          <a:ext cx="2556325" cy="15337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kern="1200" dirty="0"/>
            <a:t>Fortsat oplæring</a:t>
          </a:r>
          <a:endParaRPr lang="en-US" sz="1900" kern="1200" dirty="0"/>
        </a:p>
      </dsp:txBody>
      <dsp:txXfrm>
        <a:off x="6616663" y="3583802"/>
        <a:ext cx="2556325" cy="153379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BD408-C2B5-4F55-A5D1-A30ADF2ABB64}" type="datetimeFigureOut">
              <a:rPr lang="da-DK" smtClean="0"/>
              <a:t>24-08-2021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13C31-0057-45EF-A199-C9FF5D7472C1}" type="slidenum">
              <a:rPr lang="da-DK" smtClean="0"/>
              <a:t>‹nr.›</a:t>
            </a:fld>
            <a:endParaRPr lang="da-DK"/>
          </a:p>
        </p:txBody>
      </p:sp>
    </p:spTree>
    <p:extLst>
      <p:ext uri="{BB962C8B-B14F-4D97-AF65-F5344CB8AC3E}">
        <p14:creationId xmlns:p14="http://schemas.microsoft.com/office/powerpoint/2010/main" val="73628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Rikke Staun og Jørn Byrialsen. Og vi kommer fra Erhvervsakademi Dania i Silkeborg og Hobro, hvor vi underviser finansøkonomer, som forhåbentlig er jeres fremtidige medarbejdere. Og det er også derfor, at det er så vigtigt, at vi har en opdateret viden om jeres branche, således at vi kan videregive den til vores studerende i de relevante fag.</a:t>
            </a:r>
          </a:p>
          <a:p>
            <a:r>
              <a:rPr lang="da-DK" dirty="0"/>
              <a:t>Vi vil gerne byde jer til vores lille workshop omkring online møder, som I jo selv har været med til at bidrage til resultatet af.</a:t>
            </a:r>
          </a:p>
          <a:p>
            <a:r>
              <a:rPr lang="da-DK" dirty="0"/>
              <a:t>Først og fremmest vil vi gerne sige tusind tak, fordi vi måtte komme og tage noget af jeres travle tid. </a:t>
            </a:r>
          </a:p>
          <a:p>
            <a:r>
              <a:rPr lang="da-DK" dirty="0"/>
              <a:t>Vi har lavet det her </a:t>
            </a:r>
            <a:r>
              <a:rPr lang="da-DK" dirty="0" err="1"/>
              <a:t>Powerpoint</a:t>
            </a:r>
            <a:r>
              <a:rPr lang="da-DK" dirty="0"/>
              <a:t>, som vi nok skal sende til jeres ledere efterfølgende, hvis I ønsker at få det.</a:t>
            </a:r>
          </a:p>
          <a:p>
            <a:r>
              <a:rPr lang="da-DK" dirty="0"/>
              <a:t>Så skal jeg også lige høre, om vi må tage nogle billeder i løbet af workshoppen?</a:t>
            </a:r>
          </a:p>
          <a:p>
            <a:r>
              <a:rPr lang="da-DK" dirty="0"/>
              <a:t>I skal bare endelig stille spørgsmål undervejs.</a:t>
            </a:r>
          </a:p>
          <a:p>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1</a:t>
            </a:fld>
            <a:endParaRPr lang="da-DK"/>
          </a:p>
        </p:txBody>
      </p:sp>
    </p:spTree>
    <p:extLst>
      <p:ext uri="{BB962C8B-B14F-4D97-AF65-F5344CB8AC3E}">
        <p14:creationId xmlns:p14="http://schemas.microsoft.com/office/powerpoint/2010/main" val="389598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Interviewet en masse - hørt udfordringer og bekymringer.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Oplistet forskellige dilemmaer og aspekter.</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Diskuter holdninger og lavet politikker - få struktur - gode initiativer - foreslå en standardløsning -ensartethed - Kommunikation er svært.</a:t>
            </a:r>
          </a:p>
          <a:p>
            <a:pPr marL="342900" lvl="0" indent="-342900">
              <a:lnSpc>
                <a:spcPct val="107000"/>
              </a:lnSpc>
              <a:spcAft>
                <a:spcPts val="800"/>
              </a:spcAft>
              <a:buFont typeface="Arial" panose="020B0604020202020204" pitchFamily="34" charset="0"/>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 Grupper: 4-5 rådgivere</a:t>
            </a:r>
          </a:p>
          <a:p>
            <a:pPr marL="342900" lvl="0" indent="-342900">
              <a:lnSpc>
                <a:spcPct val="107000"/>
              </a:lnSpc>
              <a:spcAft>
                <a:spcPts val="800"/>
              </a:spcAft>
              <a:buFont typeface="Arial" panose="020B0604020202020204" pitchFamily="34" charset="0"/>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 Grupper arbejder med følgende spørgsmål: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Kamera: Hvorfor har du og kunderne kamera tændt på online møder?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Kunderelationen og -loyaliteten: Hvad kan du gøre for at styrke kunderelationen og -loyaliteten online?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Kundetilfredshed: Hvad betyder mest for kunderelationen, hyppigere møder online eller fysiske møder?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Vaner: Hvordan bryder du vanen med, at fysiske møder er det naturlige valg?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Værdier: Hvordan synes du, at online møder kan bruges ift. bankens værdier/løfter? (Nærvær vs. tilgængelighed)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Fokus: Hvordan vil et målfokus på online møder bidrage til, at du gennemfører flere online møder?</a:t>
            </a:r>
            <a:endParaRPr lang="da-DK" i="0" dirty="0">
              <a:solidFill>
                <a:srgbClr val="FFFFFF"/>
              </a:solidFill>
              <a:effectLst/>
              <a:latin typeface="Calibri" panose="020F0502020204030204" pitchFamily="34" charset="0"/>
            </a:endParaRPr>
          </a:p>
          <a:p>
            <a:pPr marL="0" indent="0">
              <a:buNone/>
            </a:pPr>
            <a:endParaRPr lang="da-DK" sz="1800" dirty="0">
              <a:solidFill>
                <a:srgbClr val="FFFFFF"/>
              </a:solidFill>
            </a:endParaRPr>
          </a:p>
          <a:p>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10</a:t>
            </a:fld>
            <a:endParaRPr lang="da-DK"/>
          </a:p>
        </p:txBody>
      </p:sp>
    </p:spTree>
    <p:extLst>
      <p:ext uri="{BB962C8B-B14F-4D97-AF65-F5344CB8AC3E}">
        <p14:creationId xmlns:p14="http://schemas.microsoft.com/office/powerpoint/2010/main" val="262468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cs typeface="Calibri" panose="020F0502020204030204" pitchFamily="34" charset="0"/>
              </a:rPr>
              <a:t>Vi har også indsamlet nogle gode råd til online møder, som vi håber, at I kan få gavn af.</a:t>
            </a:r>
          </a:p>
          <a:p>
            <a:pPr marL="171450" indent="-171450">
              <a:buFont typeface="Arial" panose="020B0604020202020204" pitchFamily="34" charset="0"/>
              <a:buChar char="•"/>
            </a:pPr>
            <a:r>
              <a:rPr lang="da-DK" dirty="0">
                <a:solidFill>
                  <a:srgbClr val="FFFFFF"/>
                </a:solidFill>
              </a:rPr>
              <a:t>Rådgiverne skal forberede sig bedre, da kunden nemt kan blive forvirret ved at skifte rundt mellem programmer. Hermed er et godt råd, at samle det hele i et </a:t>
            </a:r>
            <a:r>
              <a:rPr lang="da-DK" dirty="0" err="1">
                <a:solidFill>
                  <a:srgbClr val="FFFFFF"/>
                </a:solidFill>
              </a:rPr>
              <a:t>Powerpoint</a:t>
            </a:r>
            <a:r>
              <a:rPr lang="da-DK" dirty="0">
                <a:solidFill>
                  <a:srgbClr val="FFFFFF"/>
                </a:solidFill>
              </a:rPr>
              <a:t> med screenshots, og hermed bliver det rådgiveren som vurderer, hvad der er relevant for kunden at vide.</a:t>
            </a:r>
          </a:p>
          <a:p>
            <a:pPr marL="171450" indent="-171450">
              <a:buFont typeface="Arial" panose="020B0604020202020204" pitchFamily="34" charset="0"/>
              <a:buChar char="•"/>
            </a:pPr>
            <a:r>
              <a:rPr lang="da-DK" dirty="0">
                <a:solidFill>
                  <a:srgbClr val="FFFFFF"/>
                </a:solidFill>
              </a:rPr>
              <a:t>Forventningsafstemning med kunden, således at begge parter er klar over, hvad de kan få ud af online mødet.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rgbClr val="FFFFFF"/>
                </a:solidFill>
              </a:rPr>
              <a:t>Der skal være en klar struktur, delaccepter og dagsorden på mødet. Der kan med fordel være dagsorden på hvert slide i </a:t>
            </a:r>
            <a:r>
              <a:rPr lang="da-DK" dirty="0" err="1">
                <a:solidFill>
                  <a:srgbClr val="FFFFFF"/>
                </a:solidFill>
              </a:rPr>
              <a:t>Powerpointet</a:t>
            </a:r>
            <a:r>
              <a:rPr lang="da-DK" dirty="0">
                <a:solidFill>
                  <a:srgbClr val="FFFFFF"/>
                </a:solidFill>
              </a:rPr>
              <a:t>, for at kunden kan følge med i progressionen af mødet.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rgbClr val="FFFFFF"/>
                </a:solidFill>
              </a:rPr>
              <a:t>Mødet skal også være kort og præcis, for at kunden kan følge med og kan bevare fokus og koncentrationen igennem hele online mødet, d</a:t>
            </a:r>
            <a:r>
              <a:rPr lang="da-DK" dirty="0">
                <a:effectLst/>
                <a:ea typeface="Times New Roman" panose="02020603050405020304" pitchFamily="18" charset="0"/>
                <a:cs typeface="Calibri" panose="020F0502020204030204" pitchFamily="34" charset="0"/>
              </a:rPr>
              <a:t>a det kan være sværere at besvare fokus og koncentrationen på et online møde. Og derfor er det endnu mere vigtig at inddrage kunden undervejs i mødet.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rgbClr val="FFFFFF"/>
                </a:solidFill>
              </a:rPr>
              <a:t>Rådgiveren skal facilitere mødet, og guide kunden igennem online mødet, for at sikre tryghed og mindst mulig forvirring for kunden.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rgbClr val="FFFFFF"/>
                </a:solidFill>
              </a:rPr>
              <a:t>Hermed er det også vigtigt, at begge parter italesætter verbalt deres nonverbale kommunikation fx ”Jeg kan se, at du nikker. Betyder det, at du er enig?”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cs typeface="Calibri" panose="020F0502020204030204" pitchFamily="34" charset="0"/>
              </a:rPr>
              <a:t>Husk også, at det kan være en god ide kun at dele skærm, når det er nødvendigt, for at få mere og større ansigtstid, da </a:t>
            </a:r>
            <a:r>
              <a:rPr lang="da-DK" dirty="0" err="1">
                <a:cs typeface="Calibri" panose="020F0502020204030204" pitchFamily="34" charset="0"/>
              </a:rPr>
              <a:t>Powerpointet</a:t>
            </a:r>
            <a:r>
              <a:rPr lang="da-DK" dirty="0">
                <a:cs typeface="Calibri" panose="020F0502020204030204" pitchFamily="34" charset="0"/>
              </a:rPr>
              <a:t> kan stjæle meget af skærmen.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cs typeface="Calibri" panose="020F0502020204030204" pitchFamily="34" charset="0"/>
              </a:rPr>
              <a:t>Kamera er virkelig vigtig, for at skabe en bedre kunderelation, kundeloyalitet og kommunikation med kunden.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cs typeface="Calibri" panose="020F0502020204030204" pitchFamily="34" charset="0"/>
              </a:rPr>
              <a:t>Rådgiverne efterspørger forsat oplæring i online møder, og det er et vigtigt element, for at online møderne også lever op til kundernes forventninger fremadrettet.</a:t>
            </a:r>
            <a:endParaRPr lang="da-DK" dirty="0"/>
          </a:p>
          <a:p>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11</a:t>
            </a:fld>
            <a:endParaRPr lang="da-DK"/>
          </a:p>
        </p:txBody>
      </p:sp>
    </p:spTree>
    <p:extLst>
      <p:ext uri="{BB962C8B-B14F-4D97-AF65-F5344CB8AC3E}">
        <p14:creationId xmlns:p14="http://schemas.microsoft.com/office/powerpoint/2010/main" val="144860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buFont typeface="Arial" panose="020B0604020202020204" pitchFamily="34" charset="0"/>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Hvad er sket siden – hvad er tendensen - siden interviewene.</a:t>
            </a:r>
          </a:p>
          <a:p>
            <a:pPr marL="342900" lvl="0" indent="-342900">
              <a:lnSpc>
                <a:spcPct val="107000"/>
              </a:lnSpc>
              <a:spcAft>
                <a:spcPts val="800"/>
              </a:spcAft>
              <a:buFont typeface="Arial" panose="020B0604020202020204" pitchFamily="34" charset="0"/>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Enkelt sted nærmest – normalt i maj.</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effectLst/>
              <a:latin typeface="Lucida Sans" panose="020B0602030504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Lucida Sans" panose="020B0602030504020204" pitchFamily="34" charset="0"/>
                <a:ea typeface="Times New Roman" panose="02020603050405020304" pitchFamily="18" charset="0"/>
                <a:cs typeface="Calibri" panose="020F0502020204030204" pitchFamily="34" charset="0"/>
              </a:rPr>
              <a:t>Så ja… Der har været en ændring i holdning og adfærd til online møder som følge af COVID hos midtjyske bankrådgivere – til det 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Lucida Sans" panose="020B0602030504020204" pitchFamily="34" charset="0"/>
                <a:ea typeface="Times New Roman" panose="02020603050405020304" pitchFamily="18" charset="0"/>
                <a:cs typeface="Calibri" panose="020F0502020204030204" pitchFamily="34" charset="0"/>
              </a:rPr>
              <a:t>COVID har skabt en tvungen situation, hvor de fleste rådgivere og kunder har været tvunget ud i at ændre en vane om fysiske kundemøde til online kundemøder.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Lucida Sans" panose="020B0602030504020204" pitchFamily="34" charset="0"/>
                <a:ea typeface="Times New Roman" panose="02020603050405020304" pitchFamily="18" charset="0"/>
                <a:cs typeface="Calibri" panose="020F0502020204030204" pitchFamily="34" charset="0"/>
              </a:rPr>
              <a:t>Rådgivere og kunder har haft positive oplevelser med online mødeformen under COVID-19, og set mange fordele ved online møder for både rådgivere og kunderne.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Lucida Sans" panose="020B0602030504020204" pitchFamily="34" charset="0"/>
                <a:ea typeface="Calibri" panose="020F0502020204030204" pitchFamily="34" charset="0"/>
                <a:cs typeface="Calibri" panose="020F0502020204030204" pitchFamily="34" charset="0"/>
              </a:rPr>
              <a:t>Rådgiverne siger selv, at kunderne vil komme til selv at vælge mødeformen i fremtiden. Dog er det vores erfaring fra denne undersøgelse, at det er rådgiverens egne præferencer for mødeform, som i de fleste tilfælde vil at være den afgørende faktor for mødeform fremadrettet.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effectLst/>
              <a:latin typeface="Lucida Sans" panose="020B0602030504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Lucida Sans" panose="020B0602030504020204" pitchFamily="34" charset="0"/>
                <a:ea typeface="Times New Roman" panose="02020603050405020304" pitchFamily="18" charset="0"/>
                <a:cs typeface="Calibri" panose="020F0502020204030204" pitchFamily="34" charset="0"/>
              </a:rPr>
              <a:t>Som en konsekvens af COVID-frigørelse, vil mange kunder gerne ind til fysiske kundemøder efter COVID, og det bliver derfor spændende at se om online mødet kommer til at fylde lige så meget, som rådgiverne har forudsagt i denne undersøgelse.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Lucida Sans" panose="020B0602030504020204" pitchFamily="34" charset="0"/>
                <a:ea typeface="Times New Roman" panose="02020603050405020304" pitchFamily="18" charset="0"/>
                <a:cs typeface="Calibri" panose="020F0502020204030204" pitchFamily="34" charset="0"/>
              </a:rPr>
              <a:t>Det er vigtigt, at der bliver holdt fokus på implementeringen af online møder på alle strategiske niveau. Det er vigtigt, at rådgiverne italesætter fordelen ved online møder overfor kunderne, samt at kollegaer og ledelse forsat støtter op om online møder.</a:t>
            </a:r>
            <a:endParaRPr lang="da-DK" sz="1200" dirty="0">
              <a:effectLst/>
              <a:latin typeface="Lucida Sans" panose="020B060203050402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ED513C31-0057-45EF-A199-C9FF5D7472C1}" type="slidenum">
              <a:rPr lang="da-DK" smtClean="0"/>
              <a:t>12</a:t>
            </a:fld>
            <a:endParaRPr lang="da-DK"/>
          </a:p>
        </p:txBody>
      </p:sp>
    </p:spTree>
    <p:extLst>
      <p:ext uri="{BB962C8B-B14F-4D97-AF65-F5344CB8AC3E}">
        <p14:creationId xmlns:p14="http://schemas.microsoft.com/office/powerpoint/2010/main" val="207422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har prøvet at koge vores resultater ned til at fylde så lidt som overhovedet muligt, sådan at I får essensen, og derfor burde denne workshop tage ca. en time.</a:t>
            </a:r>
          </a:p>
          <a:p>
            <a:r>
              <a:rPr lang="da-DK" dirty="0"/>
              <a:t>Agendaen for workshoppen vil være følgende. </a:t>
            </a:r>
          </a:p>
          <a:p>
            <a:r>
              <a:rPr lang="da-DK" dirty="0"/>
              <a:t> </a:t>
            </a:r>
            <a:endParaRPr lang="da-DK" sz="1200" i="0" dirty="0">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da-DK" dirty="0"/>
              <a:t>1. Vi vil starte med at præsentere vores forskning- og udviklingsprojekt, således I ved hvad det er vi bygger vores resultater på.</a:t>
            </a:r>
            <a:endParaRPr lang="da-DK" sz="1200" i="0" dirty="0">
              <a:effectLst/>
              <a:latin typeface="Calibri" panose="020F0502020204030204" pitchFamily="34" charset="0"/>
            </a:endParaRPr>
          </a:p>
          <a:p>
            <a:pPr rtl="0" fontAlgn="base">
              <a:buFont typeface="+mj-lt"/>
              <a:buAutoNum type="arabicPeriod" startAt="2"/>
            </a:pPr>
            <a:r>
              <a:rPr lang="da-DK" sz="1200" i="0" dirty="0">
                <a:effectLst/>
                <a:latin typeface="Calibri" panose="020F0502020204030204" pitchFamily="34" charset="0"/>
              </a:rPr>
              <a:t> Herefter skal I også lave lidt, og vi prøver at åbne op for en dialog med jer om, nogle af de elementer og dilemmaer omkring online møder, som vi synes er virkelig spændende.</a:t>
            </a:r>
            <a:endParaRPr lang="da-DK" sz="1200" dirty="0">
              <a:latin typeface="Calibri" panose="020F0502020204030204" pitchFamily="34" charset="0"/>
            </a:endParaRPr>
          </a:p>
          <a:p>
            <a:pPr rtl="0" fontAlgn="base">
              <a:buFont typeface="+mj-lt"/>
              <a:buAutoNum type="arabicPeriod" startAt="2"/>
            </a:pPr>
            <a:r>
              <a:rPr lang="da-DK" sz="1200" i="0" dirty="0">
                <a:effectLst/>
                <a:latin typeface="Calibri" panose="020F0502020204030204" pitchFamily="34" charset="0"/>
              </a:rPr>
              <a:t> Undervejs i vores dataindsamling er I også kommer med nogle gode råd til online møder, og dem vil vi også meget gerne dele med jer</a:t>
            </a:r>
          </a:p>
          <a:p>
            <a:pPr rtl="0" fontAlgn="base">
              <a:buFont typeface="+mj-lt"/>
              <a:buAutoNum type="arabicPeriod" startAt="2"/>
            </a:pPr>
            <a:r>
              <a:rPr lang="da-DK" sz="1200" i="0" dirty="0">
                <a:effectLst/>
                <a:latin typeface="Calibri" panose="020F0502020204030204" pitchFamily="34" charset="0"/>
              </a:rPr>
              <a:t> Og vil sidst vil vi lave en kort afslutning, for lige at samle op på det vigtigste.</a:t>
            </a:r>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2</a:t>
            </a:fld>
            <a:endParaRPr lang="da-DK"/>
          </a:p>
        </p:txBody>
      </p:sp>
    </p:spTree>
    <p:extLst>
      <p:ext uri="{BB962C8B-B14F-4D97-AF65-F5344CB8AC3E}">
        <p14:creationId xmlns:p14="http://schemas.microsoft.com/office/powerpoint/2010/main" val="17769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Hvem er vi - Erhvervsakademi Dania: Os – Silkeborg og Hobro – Finansøkonom</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Fornemmeste opgave - at klæde studerende på </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Covid-19 og erfaringer</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Vente 4 år på en bog om emnet – eller gøre noget</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Fantastisk – når vi sidder i vores osteklokke.</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Gribe knoglen</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Hør – må vi….</a:t>
            </a:r>
          </a:p>
          <a:p>
            <a:pPr marL="0" lvl="0" indent="0">
              <a:lnSpc>
                <a:spcPct val="107000"/>
              </a:lnSpc>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Ja – nærmest uden undtagelse</a:t>
            </a:r>
          </a:p>
          <a:p>
            <a:pPr marL="0" lvl="0" indent="0">
              <a:lnSpc>
                <a:spcPct val="107000"/>
              </a:lnSpc>
              <a:spcAft>
                <a:spcPts val="800"/>
              </a:spcAft>
              <a:buFont typeface="Symbol" panose="05050102010706020507" pitchFamily="18" charset="2"/>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Stor tak – utrolig velvillighed</a:t>
            </a:r>
          </a:p>
          <a:p>
            <a:pPr marL="0" indent="0">
              <a:lnSpc>
                <a:spcPct val="107000"/>
              </a:lnSpc>
              <a:spcAft>
                <a:spcPts val="800"/>
              </a:spcAft>
              <a:buFont typeface="Arial" panose="020B0604020202020204" pitchFamily="34" charset="0"/>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Samarbejdende banker: </a:t>
            </a:r>
          </a:p>
          <a:p>
            <a:pPr marL="0" lvl="0" indent="0">
              <a:lnSpc>
                <a:spcPct val="107000"/>
              </a:lnSpc>
              <a:spcAft>
                <a:spcPts val="800"/>
              </a:spcAft>
              <a:buFont typeface="Arial" panose="020B0604020202020204" pitchFamily="34" charset="0"/>
              <a:buNone/>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Nykredit:</a:t>
            </a:r>
            <a:r>
              <a:rPr lang="da-DK" sz="1800" dirty="0">
                <a:effectLst/>
                <a:latin typeface="Calibri" panose="020F0502020204030204" pitchFamily="34" charset="0"/>
                <a:ea typeface="Calibri" panose="020F0502020204030204" pitchFamily="34" charset="0"/>
                <a:cs typeface="Times New Roman" panose="02020603050405020304" pitchFamily="18" charset="0"/>
              </a:rPr>
              <a:t> 6 løfter: Kundeløfte, partnerløfte, samfundsløfte, medarbejderløfte, ejerløfte, investorløfte  </a:t>
            </a:r>
          </a:p>
          <a:p>
            <a:pPr marL="0" lvl="0" indent="0">
              <a:lnSpc>
                <a:spcPct val="107000"/>
              </a:lnSpc>
              <a:spcAft>
                <a:spcPts val="800"/>
              </a:spcAft>
              <a:buFont typeface="Arial" panose="020B0604020202020204" pitchFamily="34" charset="0"/>
              <a:buNone/>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Jutlander</a:t>
            </a:r>
            <a:r>
              <a:rPr lang="da-DK" sz="1800" dirty="0">
                <a:effectLst/>
                <a:latin typeface="Calibri" panose="020F0502020204030204" pitchFamily="34" charset="0"/>
                <a:ea typeface="Calibri" panose="020F0502020204030204" pitchFamily="34" charset="0"/>
                <a:cs typeface="Times New Roman" panose="02020603050405020304" pitchFamily="18" charset="0"/>
              </a:rPr>
              <a:t>: Personlig og tilgængelig  </a:t>
            </a:r>
          </a:p>
          <a:p>
            <a:pPr marL="0" lvl="0" indent="0">
              <a:lnSpc>
                <a:spcPct val="107000"/>
              </a:lnSpc>
              <a:spcAft>
                <a:spcPts val="800"/>
              </a:spcAft>
              <a:buFont typeface="Arial" panose="020B0604020202020204" pitchFamily="34" charset="0"/>
              <a:buNone/>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Nordea</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Collaboration, Ownership, Passion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og</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Courage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Jyske Bank</a:t>
            </a:r>
            <a:r>
              <a:rPr lang="da-DK" sz="1800" dirty="0">
                <a:effectLst/>
                <a:latin typeface="Calibri" panose="020F0502020204030204" pitchFamily="34" charset="0"/>
                <a:ea typeface="Calibri" panose="020F0502020204030204" pitchFamily="34" charset="0"/>
                <a:cs typeface="Times New Roman" panose="02020603050405020304" pitchFamily="18" charset="0"/>
              </a:rPr>
              <a:t>: Sund fornuft, Hæderlig, Handlekraft og Ligeværd,  </a:t>
            </a:r>
          </a:p>
          <a:p>
            <a:pPr marL="0" lvl="0" indent="0">
              <a:lnSpc>
                <a:spcPct val="107000"/>
              </a:lnSpc>
              <a:spcAft>
                <a:spcPts val="800"/>
              </a:spcAft>
              <a:buFont typeface="Arial" panose="020B0604020202020204" pitchFamily="34" charset="0"/>
              <a:buNone/>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Danske Bank</a:t>
            </a:r>
            <a:r>
              <a:rPr lang="da-DK" sz="1800" dirty="0">
                <a:effectLst/>
                <a:latin typeface="Calibri" panose="020F0502020204030204" pitchFamily="34" charset="0"/>
                <a:ea typeface="Calibri" panose="020F0502020204030204" pitchFamily="34" charset="0"/>
                <a:cs typeface="Times New Roman" panose="02020603050405020304" pitchFamily="18" charset="0"/>
              </a:rPr>
              <a:t>: Ekspertise, integritet, værdi, agilitet og samarbejde  </a:t>
            </a:r>
          </a:p>
          <a:p>
            <a:pPr marL="0" lvl="0" indent="0">
              <a:lnSpc>
                <a:spcPct val="107000"/>
              </a:lnSpc>
              <a:spcAft>
                <a:spcPts val="800"/>
              </a:spcAft>
              <a:buFont typeface="Arial" panose="020B0604020202020204" pitchFamily="34" charset="0"/>
              <a:buNone/>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Vestjysk Bank</a:t>
            </a:r>
            <a:r>
              <a:rPr lang="da-DK" sz="1800" dirty="0">
                <a:effectLst/>
                <a:latin typeface="Calibri" panose="020F0502020204030204" pitchFamily="34" charset="0"/>
                <a:ea typeface="Calibri" panose="020F0502020204030204" pitchFamily="34" charset="0"/>
                <a:cs typeface="Times New Roman" panose="02020603050405020304" pitchFamily="18" charset="0"/>
              </a:rPr>
              <a:t>: Nærvær, enkelthed og handling </a:t>
            </a:r>
          </a:p>
          <a:p>
            <a:pPr marL="0" indent="0">
              <a:lnSpc>
                <a:spcPct val="107000"/>
              </a:lnSpc>
              <a:spcAft>
                <a:spcPts val="800"/>
              </a:spcAft>
              <a:buFont typeface="Arial" panose="020B0604020202020204" pitchFamily="34" charse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Font typeface="Arial" panose="020B0604020202020204" pitchFamily="34" charset="0"/>
              <a:buNone/>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Forskellige værdier, geografier, teknologier,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demografier</a:t>
            </a:r>
            <a:r>
              <a:rPr lang="da-DK" sz="1800" dirty="0">
                <a:effectLst/>
                <a:latin typeface="Calibri" panose="020F0502020204030204" pitchFamily="34" charset="0"/>
                <a:ea typeface="Calibri" panose="020F0502020204030204" pitchFamily="34" charset="0"/>
                <a:cs typeface="Times New Roman" panose="02020603050405020304" pitchFamily="18" charset="0"/>
              </a:rPr>
              <a:t> – og andre spændende (i-er) </a:t>
            </a:r>
          </a:p>
          <a:p>
            <a:pPr marL="0" lvl="0" indent="0">
              <a:lnSpc>
                <a:spcPct val="107000"/>
              </a:lnSpc>
              <a:buFont typeface="Arial" panose="020B0604020202020204" pitchFamily="34" charset="0"/>
              <a:buNone/>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Ramme ensidigt eller forskelligt</a:t>
            </a:r>
          </a:p>
          <a:p>
            <a:pPr marL="0" lvl="0" indent="0">
              <a:lnSpc>
                <a:spcPct val="107000"/>
              </a:lnSpc>
              <a:buFont typeface="Arial" panose="020B0604020202020204" pitchFamily="34" charset="0"/>
              <a:buNone/>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F&amp;U-projekt baseret på 28 interviews</a:t>
            </a:r>
          </a:p>
          <a:p>
            <a:pPr marL="0" lvl="0" indent="0">
              <a:lnSpc>
                <a:spcPct val="107000"/>
              </a:lnSpc>
              <a:buFont typeface="Arial" panose="020B0604020202020204" pitchFamily="34" charset="0"/>
              <a:buNone/>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Tid: Maj til august 2021</a:t>
            </a:r>
          </a:p>
          <a:p>
            <a:pPr marL="0" lvl="0" indent="0">
              <a:lnSpc>
                <a:spcPct val="107000"/>
              </a:lnSpc>
              <a:spcAft>
                <a:spcPts val="800"/>
              </a:spcAft>
              <a:buFont typeface="Arial" panose="020B0604020202020204" pitchFamily="34" charset="0"/>
              <a:buNone/>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Pf: Holdninger og adfærd til online møder og så kommer COVID-19. </a:t>
            </a:r>
          </a:p>
          <a:p>
            <a:pPr marL="0" lvl="0" indent="0">
              <a:lnSpc>
                <a:spcPct val="107000"/>
              </a:lnSpc>
              <a:spcAft>
                <a:spcPts val="800"/>
              </a:spcAft>
              <a:buFont typeface="Arial" panose="020B0604020202020204" pitchFamily="34" charset="0"/>
              <a:buNone/>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Formål: Dele med jer og de studerende</a:t>
            </a:r>
          </a:p>
        </p:txBody>
      </p:sp>
      <p:sp>
        <p:nvSpPr>
          <p:cNvPr id="4" name="Pladsholder til slidenummer 3"/>
          <p:cNvSpPr>
            <a:spLocks noGrp="1"/>
          </p:cNvSpPr>
          <p:nvPr>
            <p:ph type="sldNum" sz="quarter" idx="5"/>
          </p:nvPr>
        </p:nvSpPr>
        <p:spPr/>
        <p:txBody>
          <a:bodyPr/>
          <a:lstStyle/>
          <a:p>
            <a:fld id="{ED513C31-0057-45EF-A199-C9FF5D7472C1}" type="slidenum">
              <a:rPr lang="da-DK" smtClean="0"/>
              <a:t>3</a:t>
            </a:fld>
            <a:endParaRPr lang="da-DK"/>
          </a:p>
        </p:txBody>
      </p:sp>
    </p:spTree>
    <p:extLst>
      <p:ext uri="{BB962C8B-B14F-4D97-AF65-F5344CB8AC3E}">
        <p14:creationId xmlns:p14="http://schemas.microsoft.com/office/powerpoint/2010/main" val="121201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Stort set 100% fysiske møder med enkelte undtagelser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Undtagelser: Hovedsageligt pga. geografi og generelt ingen efterspørgsel efter online møder fra rådgiverne og kunderne.</a:t>
            </a:r>
          </a:p>
          <a:p>
            <a:pPr marL="0" indent="0">
              <a:buFont typeface="Arial" panose="020B0604020202020204" pitchFamily="34" charset="0"/>
              <a:buNone/>
            </a:pPr>
            <a:endParaRPr lang="da-DK" dirty="0"/>
          </a:p>
          <a:p>
            <a:r>
              <a:rPr lang="da-DK" dirty="0"/>
              <a:t>Ambitioner om flere online møder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Der har være ambitioner om flere online møder fra ledelsen, og i enkelte banker har der også været opstillet mål omkring antallet af online møder. Og der har også været undervisning i brugen af online møder før COVID. MEN… Rådgiverne har oftest kun tilbudt online møder til kunderne, fordi rådgiveren bliver målt på det.</a:t>
            </a:r>
          </a:p>
          <a:p>
            <a:endParaRPr lang="da-DK" dirty="0"/>
          </a:p>
          <a:p>
            <a:r>
              <a:rPr lang="da-DK" dirty="0"/>
              <a:t>Strategi møder kultur/hverdag</a:t>
            </a:r>
          </a:p>
          <a:p>
            <a:pPr marL="171450" indent="-171450">
              <a:buFont typeface="Arial" panose="020B0604020202020204" pitchFamily="34" charset="0"/>
              <a:buChar char="•"/>
            </a:pPr>
            <a:r>
              <a:rPr lang="da-DK" dirty="0"/>
              <a:t>Vi kender alle sammen denne her sætning ”</a:t>
            </a:r>
            <a:r>
              <a:rPr lang="da-DK" dirty="0" err="1"/>
              <a:t>Culture</a:t>
            </a:r>
            <a:r>
              <a:rPr lang="da-DK" dirty="0"/>
              <a:t> </a:t>
            </a:r>
            <a:r>
              <a:rPr lang="da-DK" dirty="0" err="1"/>
              <a:t>eats</a:t>
            </a:r>
            <a:r>
              <a:rPr lang="da-DK" dirty="0"/>
              <a:t> </a:t>
            </a:r>
            <a:r>
              <a:rPr lang="da-DK" dirty="0" err="1"/>
              <a:t>strategy</a:t>
            </a:r>
            <a:r>
              <a:rPr lang="da-DK" dirty="0"/>
              <a:t> for </a:t>
            </a:r>
            <a:r>
              <a:rPr lang="da-DK" dirty="0" err="1"/>
              <a:t>breakfast</a:t>
            </a:r>
            <a:r>
              <a:rPr lang="da-DK" dirty="0"/>
              <a:t>” af Peter </a:t>
            </a:r>
            <a:r>
              <a:rPr lang="da-DK" dirty="0" err="1"/>
              <a:t>Drucker</a:t>
            </a:r>
            <a:r>
              <a:rPr lang="da-DK" dirty="0"/>
              <a:t>, som er ledende teoretikere indenfor markedsføring og forretningsledelse, og grundlægger af moderne management</a:t>
            </a:r>
          </a:p>
          <a:p>
            <a:pPr marL="171450" indent="-171450">
              <a:buFont typeface="Arial" panose="020B0604020202020204" pitchFamily="34" charset="0"/>
              <a:buChar char="•"/>
            </a:pPr>
            <a:r>
              <a:rPr lang="da-DK" dirty="0"/>
              <a:t>Ligesom at de fleste af jeres ledere havde en strategi om, at I skal holde flere online møder før COVID, så var det jo ikke det, som I og kunderne havde en kultur omkring. Her var kulturen at I altid holdte fysiske møder.</a:t>
            </a:r>
          </a:p>
          <a:p>
            <a:pPr marL="0" indent="0">
              <a:buFont typeface="Arial" panose="020B0604020202020204" pitchFamily="34" charset="0"/>
              <a:buNone/>
            </a:pPr>
            <a:endParaRPr lang="da-DK" dirty="0"/>
          </a:p>
          <a:p>
            <a:r>
              <a:rPr lang="da-DK" dirty="0"/>
              <a:t>Vaner, erfaringer og antagelser </a:t>
            </a:r>
          </a:p>
          <a:p>
            <a:pPr marL="171450" indent="-171450">
              <a:buFont typeface="Arial" panose="020B0604020202020204" pitchFamily="34" charset="0"/>
              <a:buChar char="•"/>
            </a:pPr>
            <a:r>
              <a:rPr lang="da-DK" dirty="0"/>
              <a:t>Flere rådgivere har ikke erfaring med at holde online møder, mens andre havde erfaring fra online afdelinger før COVID. Dette medførte, at rådgiverne var enten trygge eller utrygge i brugen af online møder.</a:t>
            </a:r>
          </a:p>
          <a:p>
            <a:pPr marL="171450" indent="-171450">
              <a:buFont typeface="Arial" panose="020B0604020202020204" pitchFamily="34" charset="0"/>
              <a:buChar char="•"/>
            </a:pPr>
            <a:r>
              <a:rPr lang="da-DK" dirty="0"/>
              <a:t>Rådgiverne har en holdning om, at online møder typisk blev lidt for robotagtige og at de føltes forkerte.</a:t>
            </a:r>
          </a:p>
          <a:p>
            <a:pPr marL="171450" indent="-171450">
              <a:buFont typeface="Arial" panose="020B0604020202020204" pitchFamily="34" charset="0"/>
              <a:buChar char="•"/>
            </a:pPr>
            <a:r>
              <a:rPr lang="da-DK" dirty="0"/>
              <a:t>På online mødet siger rådgiverne, at det kan være svært at aflæse kropssprog, der er mindre smalltalk og det er svært at mærke kunden. Dette har også bidraget til en barriere mod at afholde online møder.</a:t>
            </a:r>
          </a:p>
          <a:p>
            <a:pPr marL="171450" indent="-171450">
              <a:buFont typeface="Arial" panose="020B0604020202020204" pitchFamily="34" charset="0"/>
              <a:buChar char="•"/>
            </a:pPr>
            <a:r>
              <a:rPr lang="da-DK" dirty="0"/>
              <a:t>De fleste i vores undersøgelse mener, at grunden til at de fleste møder før COVID var fysiske, var pga. vaner og utryghed. Det var deres grundlæggende antagelser, at det var fysiske møder som kunderne efterspurgte, og flere rådgivere beskriver det som, at det slet ikke var en del af rådgiverens tankegang eller mindset.</a:t>
            </a:r>
          </a:p>
          <a:p>
            <a:pPr marL="171450" indent="-171450">
              <a:buFont typeface="Arial" panose="020B0604020202020204" pitchFamily="34" charset="0"/>
              <a:buChar char="•"/>
            </a:pPr>
            <a:r>
              <a:rPr lang="da-DK" dirty="0"/>
              <a:t>Mange rådgivere siger, at et kundemødes mødeform afhænger af antagelser om mødets kompleksitet. Næsten alle rådgivere vil gerne have det første møde med kunderne fysisk, og herefter er det mødets kompleksitet som er bestemmende for mødeformen. Er det køb af bolig eller pensionsplanlægning skal det gerne være fysisk, mens en opfølgning eller et billån, sagtens kan være online. </a:t>
            </a:r>
          </a:p>
          <a:p>
            <a:pPr marL="171450" indent="-171450">
              <a:buFont typeface="Arial" panose="020B0604020202020204" pitchFamily="34" charset="0"/>
              <a:buChar char="•"/>
            </a:pPr>
            <a:r>
              <a:rPr lang="da-DK" dirty="0"/>
              <a:t>Vi er også stød på eksempler, hvor rådgiverne har forlænget et fysisk møde, fordi de synes, at det var pinligt, at et møde var for kort, når nu kunderne var kommet herind i banken.</a:t>
            </a:r>
          </a:p>
          <a:p>
            <a:pPr marL="171450" indent="-171450">
              <a:buFont typeface="Arial" panose="020B0604020202020204" pitchFamily="34" charset="0"/>
              <a:buChar char="•"/>
            </a:pPr>
            <a:r>
              <a:rPr lang="da-DK" dirty="0"/>
              <a:t>Mange af rådgiverne mener dog også, at de spørger kunden ved fx at sige: ”Skal vi tage det som et fysisk møde mandag, tirsdag, onsdag, torsdag eller fredag? Men vi kan også tage det, som et online møder?”. Formuleringen og dennes adfærd afspejler typisk rådgiverens egen holdning til online møder før COVID.</a:t>
            </a:r>
          </a:p>
          <a:p>
            <a:pPr marL="171450" indent="-171450">
              <a:buFont typeface="Arial" panose="020B0604020202020204" pitchFamily="34" charset="0"/>
              <a:buChar char="•"/>
            </a:pPr>
            <a:r>
              <a:rPr lang="da-DK" dirty="0"/>
              <a:t>Men rådgiverne var ikke de eneste, som havde vaner og antagelser omkring online møder. Det havde kunderne bestemt også, da de følte sig trygge ved det fysiske møder, og kunne endda blive fornærmet over denne anden sorteringsløsning, hvis man kunne finde på at forslå et muligt online møde.</a:t>
            </a:r>
          </a:p>
          <a:p>
            <a:pPr marL="171450" indent="-171450">
              <a:buFont typeface="Arial" panose="020B0604020202020204" pitchFamily="34" charset="0"/>
              <a:buChar char="•"/>
            </a:pPr>
            <a:endParaRPr lang="da-DK" dirty="0"/>
          </a:p>
          <a:p>
            <a:r>
              <a:rPr lang="da-DK" dirty="0"/>
              <a:t>Teknik, hardware og utryghed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Nogle rådgivere synes faktisk, at online møder er fordelagtige, men har ikke synes at teknikken eller hardwaren har understøttet fordelene.</a:t>
            </a:r>
          </a:p>
          <a:p>
            <a:pPr marL="171450" indent="-171450">
              <a:buFont typeface="Arial" panose="020B0604020202020204" pitchFamily="34" charset="0"/>
              <a:buChar char="•"/>
            </a:pPr>
            <a:r>
              <a:rPr lang="da-DK" dirty="0"/>
              <a:t>Det lader til, at der har været flere tekniske faciliteter og hardware, som ikke har understøttet ledelsens ambitioner om flere online kundemøder. Vi har fået at vide, at flere ikke har haft egen bærbar, kamera, optimale online mødefaciliteter eller undervisning i brugen af i de online mødefaciliteter. Dette har skabt en utryghed hos rådgiveren, som har manglet rutine i brugen af online møder, og derfor har valgt at gøre som de plejer med de fysiske møder.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Nogle rådgivere giver også udtryk for, at de ikke ville spilde kundens tid eller ikke ville fremstå uprofessionelle overfor kunden. Der var en skæv magtbalance mellem rådgiveren og kunden, som gør, at online møder ikke har været det oplagte mødeform.</a:t>
            </a:r>
          </a:p>
          <a:p>
            <a:pPr marL="0" indent="0">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Kundeporteføljes demografi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Den grundlæggende antagelse hos rådgiver er, at ældre mennesker gerne vil ind i banken, drikke en kop kaffe og se rådgiveren i øjnene.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Nogle rådgivere har derfor, baseret på deres egne antagelser, ikke tilbudt online møder til ældre, fordi de ikke troede, at de ville have 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4</a:t>
            </a:fld>
            <a:endParaRPr lang="da-DK"/>
          </a:p>
        </p:txBody>
      </p:sp>
    </p:spTree>
    <p:extLst>
      <p:ext uri="{BB962C8B-B14F-4D97-AF65-F5344CB8AC3E}">
        <p14:creationId xmlns:p14="http://schemas.microsoft.com/office/powerpoint/2010/main" val="295210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 nu har vi snakket før COVID-19, men så kom </a:t>
            </a:r>
            <a:r>
              <a:rPr lang="da-DK" dirty="0" err="1"/>
              <a:t>coronaepidemien</a:t>
            </a:r>
            <a:r>
              <a:rPr lang="da-DK" dirty="0"/>
              <a:t>, og det har jo haft nogle konsekvenser for bankrådgiveres holdninger og adfærd til online møder. OGSÅ mens vi var under epidemien, og det vil vi tage et kig på nu.</a:t>
            </a:r>
          </a:p>
        </p:txBody>
      </p:sp>
      <p:sp>
        <p:nvSpPr>
          <p:cNvPr id="4" name="Pladsholder til slidenummer 3"/>
          <p:cNvSpPr>
            <a:spLocks noGrp="1"/>
          </p:cNvSpPr>
          <p:nvPr>
            <p:ph type="sldNum" sz="quarter" idx="5"/>
          </p:nvPr>
        </p:nvSpPr>
        <p:spPr/>
        <p:txBody>
          <a:bodyPr/>
          <a:lstStyle/>
          <a:p>
            <a:fld id="{ED513C31-0057-45EF-A199-C9FF5D7472C1}" type="slidenum">
              <a:rPr lang="da-DK" smtClean="0"/>
              <a:t>5</a:t>
            </a:fld>
            <a:endParaRPr lang="da-DK"/>
          </a:p>
        </p:txBody>
      </p:sp>
    </p:spTree>
    <p:extLst>
      <p:ext uri="{BB962C8B-B14F-4D97-AF65-F5344CB8AC3E}">
        <p14:creationId xmlns:p14="http://schemas.microsoft.com/office/powerpoint/2010/main" val="178890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Rådgivernes adfærd og holdninger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Både rådgivere og kunder har under COVID-19, været nødsaget til at afholde kundemøder online. Der har både været forståelse og frustrationen under COVID-19, og de er blevet delt og sammen har rådgiver og kunder kæmpet sig igennem online møderne. Så for mange har Corona været et bump på vejen, som bare skulle overstås.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Generelt er rådgivernes holdning til online møder nu positive. De ser møderne som tidsbesparende, effektive og fleksible. Og rådgiverne er blevet mere trygge ved at holde online møder, da der er mindre bekymring omkring de tekniske elementer, og rådgiverne ser også fordelen i, at de kan arbejde hjemme.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Flere rådgivere udtrykker en progression i deres evner i at afholde online møder, da de lige har skulle vende sig til mødeformen, teknikken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Mange rådgivere har også givet udtryk for, at de ikke under COVID-19 har følt sig mindre professionelle i deres arbejde, da de mener, at de har kunne agere professionel med online møder. Det vil sige, at de har kunne facilitere kundemødet, skabe tillid, behovsafdække og præsentere løsningerne på samme vis, som havde det været et fysisk møde.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Mange rådgivere giver udtryk for, at det er sværere at formidle og sælge mere komplekse løsninger, hvilket også er grunden til, at rådgiverne ofte er mere forberedte til online møder.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Rent professionelt har flere rådgivere givet udtryk for, at de nu føler sig endnu mere professionelle, da de nu også kan tilbyde online møder som en del af tilbudspaletten.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Forbedret teknik og hardware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 fleste banker har udelukkende tilladt online møder under COVID, og de fleste har arbejdet hjemme.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Teknikken og hardwaren har dog udviklet sig i den fleste banker under COVID, og faciliterer nu bedre online mødeformen end før COVID, da bankerne har tilpasset sig behovet fra kunderne. Flere af bankerne har derfor måtte udskifte deres mindre intuitive online mødeplatform med det, som kunder kender og efterspørger fx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nogle banker er der dog stadigvæk usikkerhed om, hvad der må tilbydes af online mødeplatform til kunderne, da de er i en overgangsperiode mellem flere forskellige systemer. Dette skaber en unødvendig usikkerhed og frustration for medarbejderne.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Flere banken har suppleret deres rådgivere med bærbare og </a:t>
            </a:r>
            <a:r>
              <a:rPr lang="da-DK" dirty="0" err="1"/>
              <a:t>webcamer</a:t>
            </a:r>
            <a:r>
              <a:rPr lang="da-DK" dirty="0"/>
              <a:t>, for at medarbejderne har de mest optimale muligheder for at afholde online møder.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Kunderne har skulle læres og opdrages til at holde online møder, og hjælpes godt på vej i nogle omstændige online platforme. Dog har rådgiverne oplevet, at de kunder som har haft positiv erfaring med online møder, ofte tilvælger det igen.</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Forberedelse online møder</a:t>
            </a:r>
          </a:p>
          <a:p>
            <a:pPr marL="171450" indent="-171450">
              <a:buFont typeface="Arial" panose="020B0604020202020204" pitchFamily="34" charset="0"/>
              <a:buChar char="•"/>
            </a:pPr>
            <a:r>
              <a:rPr lang="da-DK" dirty="0"/>
              <a:t>Generelt bruger rådgiverne mere tid på forberedelse af online kundemødet, da de skal forberede fx flere beregninger og slides, som på et fysisk møde kan tages løbende, da de kan tegnes og fortælles. Hermed er </a:t>
            </a:r>
            <a:r>
              <a:rPr lang="da-DK" dirty="0" err="1"/>
              <a:t>Powerpointet</a:t>
            </a:r>
            <a:r>
              <a:rPr lang="da-DK" dirty="0"/>
              <a:t> produktet, hvor det på et fysisk møde er rådgiveren som er produktet, og </a:t>
            </a:r>
            <a:r>
              <a:rPr lang="da-DK" dirty="0" err="1"/>
              <a:t>Powerpointet</a:t>
            </a:r>
            <a:r>
              <a:rPr lang="da-DK" dirty="0"/>
              <a:t> som er sekundært og ikke rigtig i fokus.</a:t>
            </a:r>
          </a:p>
          <a:p>
            <a:pPr marL="171450" indent="-171450">
              <a:buFont typeface="Arial" panose="020B0604020202020204" pitchFamily="34" charset="0"/>
              <a:buChar char="•"/>
            </a:pPr>
            <a:r>
              <a:rPr lang="da-DK" dirty="0"/>
              <a:t>Ligeledes opleves det, at kunderne er mere forberedte på et online møde end på et fysisk møde. Da kunderne bliver nød til at indsende dokumenterne til rådgiveren i stedet for lige at tage dem med på mødet.</a:t>
            </a:r>
          </a:p>
          <a:p>
            <a:pPr marL="171450" indent="-171450">
              <a:buFont typeface="Arial" panose="020B0604020202020204" pitchFamily="34" charset="0"/>
              <a:buChar char="•"/>
            </a:pPr>
            <a:r>
              <a:rPr lang="da-DK" dirty="0"/>
              <a:t>Dog bruges der ikke tid på den fysiske forberedelse, og at kunderne møder før tid og at tage afsked med kunderne.</a:t>
            </a:r>
          </a:p>
          <a:p>
            <a:pPr marL="171450" indent="-171450">
              <a:buFont typeface="Arial" panose="020B0604020202020204" pitchFamily="34" charset="0"/>
              <a:buChar char="•"/>
            </a:pPr>
            <a:r>
              <a:rPr lang="da-DK" dirty="0"/>
              <a:t>Mange rådgivere forbereder sig mere til online kundemødet, da de føler, at online mediet begrænser dem i deres adfærd ift. at de ikke har kunderne fysisk overfor sig.</a:t>
            </a:r>
          </a:p>
          <a:p>
            <a:endParaRPr lang="da-DK" dirty="0"/>
          </a:p>
          <a:p>
            <a:r>
              <a:rPr lang="da-DK" dirty="0"/>
              <a:t>Afholdelse af online møder</a:t>
            </a:r>
          </a:p>
          <a:p>
            <a:pPr marL="171450" indent="-171450">
              <a:buFont typeface="Arial" panose="020B0604020202020204" pitchFamily="34" charset="0"/>
              <a:buChar char="•"/>
            </a:pPr>
            <a:r>
              <a:rPr lang="da-DK" dirty="0"/>
              <a:t>Alle siger, at online mødet er kortere og at man har lidt en anden adfærd end til det </a:t>
            </a:r>
            <a:r>
              <a:rPr lang="da-DK" dirty="0" err="1"/>
              <a:t>fysiskemøde</a:t>
            </a:r>
            <a:r>
              <a:rPr lang="da-DK" dirty="0"/>
              <a:t>. De fleste estimere en times fysisk møde til at tage mellem 30 minutter og 45 minutter som online møde.</a:t>
            </a:r>
          </a:p>
          <a:p>
            <a:pPr marL="171450" indent="-171450">
              <a:buFont typeface="Arial" panose="020B0604020202020204" pitchFamily="34" charset="0"/>
              <a:buChar char="•"/>
            </a:pPr>
            <a:r>
              <a:rPr lang="da-DK" dirty="0"/>
              <a:t>Den typiske begrundelse for, at online møderne er kortere er den manglende smalltalk samt at strukturen og dagsordenen er højere prioriteret.</a:t>
            </a:r>
          </a:p>
          <a:p>
            <a:pPr marL="171450" indent="-171450">
              <a:buFont typeface="Arial" panose="020B0604020202020204" pitchFamily="34" charset="0"/>
              <a:buChar char="•"/>
            </a:pPr>
            <a:r>
              <a:rPr lang="da-DK" dirty="0"/>
              <a:t>Rådgiverne giver udtryk for, at de ofte opdeler komplekse møder i flere møder, for at bevare kundernes fokus og koncentration.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Og på online møderne er det rådgiveren som taler mest, og det er mere envejskommunikation, og der er behov for oftere feedback fra kunden.</a:t>
            </a:r>
          </a:p>
          <a:p>
            <a:pPr marL="171450" indent="-171450">
              <a:buFont typeface="Arial" panose="020B0604020202020204" pitchFamily="34" charset="0"/>
              <a:buChar char="•"/>
            </a:pPr>
            <a:r>
              <a:rPr lang="da-DK" dirty="0"/>
              <a:t>Selvom der i starten blev brugt ekstra tid på teknikken, vil den ikke være der i samme omfang på efterfølgende online møder.</a:t>
            </a:r>
          </a:p>
          <a:p>
            <a:pPr marL="171450" indent="-171450">
              <a:buFont typeface="Arial" panose="020B0604020202020204" pitchFamily="34" charset="0"/>
              <a:buChar char="•"/>
            </a:pPr>
            <a:r>
              <a:rPr lang="da-DK" dirty="0"/>
              <a:t>Flere rådgivere siger også, at det er mere krævende at holde online møder. </a:t>
            </a:r>
          </a:p>
          <a:p>
            <a:pPr marL="171450" lvl="0" indent="-171450">
              <a:buFont typeface="Arial" panose="020B0604020202020204" pitchFamily="34" charset="0"/>
              <a:buChar char="•"/>
            </a:pPr>
            <a:r>
              <a:rPr lang="da-DK" dirty="0"/>
              <a:t>Og at man skal være mere på, være opmærksom og stille flere afklarende spørgsmål som fx ”Giver det mening for dig?”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Kundernes oplevelse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Mange kunder har indledningsvis under COVID udskudt deres kundemøder til senere, med en mulighed for, at det kunne blive fysisk i stedet for et online møde.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Kunderne er også blevet mere vant til online møder gennem deres arbejde, da de derfor også holdt mange tvungne online møder grundet COVID.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Rådgiverne oplever, at de fleste kunder er trygge og afslappet ved at afholde online møderne i deres eget hjem. Her kan kunderne selv bestemme kaffen. Dette gør </a:t>
            </a:r>
            <a:r>
              <a:rPr lang="da-DK" dirty="0" err="1"/>
              <a:t>ögså</a:t>
            </a:r>
            <a:r>
              <a:rPr lang="da-DK" dirty="0"/>
              <a:t>, at smalltalken, som skal være med at gøre kunden tryg og afslappet, er mindre nødvendig end i det fysiske møde i banken.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Det som også har påvirket rådgiverens tilbud om online mødet til kunden har været rådgiverens og kundens relation. Det siges, at hvis rådgiveren og kunden kender hinanden godt, vil kunderelationen ikke blive påvirket særlig meget af online mødeformen.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Kunderne har givet positiv feedback på afholdelse af online møder. Det er fx været ”Det var ikke så slemt”, og ”Det kan vi godt gøre en anden gang.”, som har været den typiske feedback fra kunderne efter online møderne. Den mindre positive feedback går typisk på teknikken eller manglende genkendelse af online mødeplatformen.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Nogle rådgivere er også blevet overrasket over at de ældre kunder i deres portefølje, efter online mødet har udtrykt ”Det var jo ikke så slemt.”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6</a:t>
            </a:fld>
            <a:endParaRPr lang="da-DK"/>
          </a:p>
        </p:txBody>
      </p:sp>
    </p:spTree>
    <p:extLst>
      <p:ext uri="{BB962C8B-B14F-4D97-AF65-F5344CB8AC3E}">
        <p14:creationId xmlns:p14="http://schemas.microsoft.com/office/powerpoint/2010/main" val="315750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 fleste rådgiver mener, at antallet af online møder vil stige fremadrettet.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66% af rådgiverne mener, at antallet af online møder i fremtiden vil være over 50% (Kl. 4 reglen).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Her er det tydeligt at se, at rådgiverne i de mindre banker med værdier som personlighed og nærvær, og i de større banker med værdier som tilgængelighed, estimerer procentfordelingen af online møder og fysiske møder meget forskelligt fremadrettet.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 mindre bankers rådgivere tror på, at der kommer færre online møder i fremtiden, hvor de større banker tror på, at online mødet vil overtage en stor del af deres fysiske møder fremadrettet.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Kundesegmenter spiller også ind, da ældre kunder og kunder med mindre tekniske kundskaber bidrager til, at procentfordelingen ikke er højere.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Der ses også en tendens til, at der er en efterspørgsel efter fysiske møder hos de lidt mere rutinerede og erfarne rådgivere, som har kendt deres kundeportefølje i en del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Lucida Sans" panose="020B0602030504020204" pitchFamily="34" charset="0"/>
                <a:ea typeface="Times New Roman" panose="02020603050405020304" pitchFamily="18" charset="0"/>
                <a:cs typeface="Calibri" panose="020F0502020204030204" pitchFamily="34" charset="0"/>
              </a:rPr>
              <a:t>Kunderne er ikke længere bange for online møder, da de har været tvunget ud i det ifm. COVID og flere og flere efterspørger online møder på eget initiativ</a:t>
            </a: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Vi forventer, at online mødeandelen vil være forsat stigende med de kommende generationer af digitale indfødte.</a:t>
            </a:r>
          </a:p>
        </p:txBody>
      </p:sp>
      <p:sp>
        <p:nvSpPr>
          <p:cNvPr id="4" name="Pladsholder til slidenummer 3"/>
          <p:cNvSpPr>
            <a:spLocks noGrp="1"/>
          </p:cNvSpPr>
          <p:nvPr>
            <p:ph type="sldNum" sz="quarter" idx="5"/>
          </p:nvPr>
        </p:nvSpPr>
        <p:spPr/>
        <p:txBody>
          <a:bodyPr/>
          <a:lstStyle/>
          <a:p>
            <a:fld id="{ED513C31-0057-45EF-A199-C9FF5D7472C1}" type="slidenum">
              <a:rPr lang="da-DK" smtClean="0"/>
              <a:t>7</a:t>
            </a:fld>
            <a:endParaRPr lang="da-DK"/>
          </a:p>
        </p:txBody>
      </p:sp>
    </p:spTree>
    <p:extLst>
      <p:ext uri="{BB962C8B-B14F-4D97-AF65-F5344CB8AC3E}">
        <p14:creationId xmlns:p14="http://schemas.microsoft.com/office/powerpoint/2010/main" val="105177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bg1"/>
                </a:solidFill>
              </a:rPr>
              <a:t>Telefonkontakten</a:t>
            </a:r>
          </a:p>
          <a:p>
            <a:pPr marL="171450" indent="-171450">
              <a:buFont typeface="Arial" panose="020B0604020202020204" pitchFamily="34" charset="0"/>
              <a:buChar char="•"/>
            </a:pPr>
            <a:r>
              <a:rPr lang="da-DK" dirty="0"/>
              <a:t>Mødeformen har generelt set ændret sig fra telefonmøder og fysiske møder til online møder. Dog med undtagelse af de ting, som ikke har kunne planlægges, da et online møde gerne skal planlægges, således at kunden sidder ved en computer.</a:t>
            </a:r>
          </a:p>
          <a:p>
            <a:pPr marL="171450" indent="-171450">
              <a:buFont typeface="Arial" panose="020B0604020202020204" pitchFamily="34" charset="0"/>
              <a:buChar char="•"/>
            </a:pPr>
            <a:r>
              <a:rPr lang="da-DK" dirty="0"/>
              <a:t>Kunderne har hermed nemmere kunne følge med simultant på et online møde, hvor der før bare blev sendt en mail og efterfølgende forklaret telefonisk.</a:t>
            </a:r>
          </a:p>
          <a:p>
            <a:pPr marL="171450" indent="-171450">
              <a:buFont typeface="Arial" panose="020B0604020202020204" pitchFamily="34" charset="0"/>
              <a:buChar char="•"/>
            </a:pPr>
            <a:r>
              <a:rPr lang="da-DK" dirty="0"/>
              <a:t>Det er dog ikke alle kunder, som har været begejstret for at blive tvunget til at holde online møder.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Kunderelationen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Mange rådgivere er enige om, at kunderelationen vil ændre sig ved online møder, og synes, at det er sværere at skabe og bevare kunderelationen på online møder. Og derfor siger rådgiverne, at de vil foretrække, hvis det første kundemøde med nye kunder ikke er online, da de mener, at et fysiskmøde vil forbedre kunderelation og hermed også kundeloyaliteten.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 fremtiden kommer der til at være endnu mere pres på rådgiverne ift. at skabe kunderelationen, når der kommer et stigende antal online møder. Nogle rådgivere ville dog også argumentere for, at kunderelationen vil blive styrket, da der vil være hyppigere online møder end fysiske møder.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R="0" lvl="0" algn="l" defTabSz="914400" rtl="0" eaLnBrk="1" fontAlgn="auto" latinLnBrk="0" hangingPunct="1">
              <a:lnSpc>
                <a:spcPct val="100000"/>
              </a:lnSpc>
              <a:spcBef>
                <a:spcPts val="0"/>
              </a:spcBef>
              <a:spcAft>
                <a:spcPts val="0"/>
              </a:spcAft>
              <a:buClrTx/>
              <a:buSzTx/>
              <a:tabLst/>
              <a:defRPr/>
            </a:pPr>
            <a:r>
              <a:rPr lang="da-DK" dirty="0"/>
              <a:t>Fysiske kontakt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Mange rådgivere har savnet at få deres kunder fysisk ind i banken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Og der er en tendens til, at rådgivere i mindre banker ønsker et større antal fysiske møder i fremtiden, og vil komme til at savne den fysiske kundekontakt. I de større banker er det mere den fysiske kontakt til kollegaerne, som giver bekymring med et stigende antal online møder og evt. mere hjemmearbejde.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Hjemmearbejde og arbejdsglæde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 fleste rådgivere har arbejdet hjemmefra som følge af COVID-19. Hjemmearbejde har afskåret de fleste rådgivere fra at afholde fysiske møder, hvilket har bidraget positivt til implementeringen af online møder, og mange rådgivere har set fordelen ved hjemmearbejde.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Rådgiverne har dog manglet vidensdelingen og den daglige sparring med deres kollegaer, men det har dermed også tvunget nogle rådgivere til at opsøge manglende viden selvstændigt.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Arbejdsglæden vil hovedsagelig ikke blive påvirket negativt ved et stigende antal online møder. Der er dog vigtigt at skelne mellem et øget antal online møder og markant forøgelse af hjemmearbejde. Nogle rådgivere vil få større arbejdsglæde ved at have mulighed for online møder og hjemmearbejde, da det giver større fleksibilitet og effektivitet. Dog er der også nogle rådgivere, som ser en større misbalance mellem arbejde og fritid. Andre rådgivere vil ikke arbejde hjemme, men har en forståelse for andre, som ønsker at gøre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Alle rådgiverne er dog enige om, at de vil komme til at mangle deres kollegaer, det sociale og vidensdelingen, hvis de </a:t>
            </a:r>
            <a:r>
              <a:rPr lang="da-DK" b="1" dirty="0"/>
              <a:t>kun</a:t>
            </a:r>
            <a:r>
              <a:rPr lang="da-DK" dirty="0"/>
              <a:t> skulle arbejde hjemmefra.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Det er derfor vigtig at være opmærksom på hjemmearbejde og arbejdsglæde, og at det er forskelligt fra rådgiver til rådgiver, og at det skal tilpasses den enkelte medarbejder.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Ledelsen skal hermed have et stort fokus på en ligelig fordeling af arbejdsopgaver ved udbredt hjemmearbejde, da hjemmearbejde godt kan medføre optrapning af arbejdstiden, som dog er en kort løsning.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Nudging: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Rådgiverne vil oftest gerne tilbyde kunderne den mødeform, som kunderne efterspørger. De lader oftest kunderne ”bestemme”. Det er dog meget forskelligt, hvordan rådgiverne ”sælger” online mødet. De fleste rådgivere spørger deres kunder: ”Kommer I ind fysisk eller skal vi tage det som et online møder?” Uden at tænke nærmere over formuleringen og opstillingen af spørgsmålet. Jeg er meget spændt på, om vi kommer til at huske at spørge ”Skal vi ikke bare tage det som et online møde?”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Der bliver spændende om det er muligt, at bibeholde det forventede antal af online møder, da det måske er op til rådgiveren selv at holde liv i online møderne. Det kan være, at rådgiveren måske falder tilbage til vanen. Der kan måske også komme en ”modreaktion” ved, at man nu igen må alt fysisk, og dermed bliver det fysiske møde igen vanen.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Nudging handler om at påvirke adfærd i en forudsigelig retning. Og hermed ”Hvordan skal I rådgiverne påvirke kunderne og kollegaer, og derigennem sikre, at der fortsat er fokus på brugen af online møder, og de fordele det medfører?”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Fx hvis kunderne selv booker deres møder, og at mødeformen altid som udgangspunkt er indstillet til ”Online”, eller hvis rådgiveren formulere spørgsmål som ”Skal vi ikke bare tage det som et online møder?”. Hermed kan I præge jeres kunder til at tage det valg, som I egentlig ønsker, uden at sige det til dem.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 at fastholde den nye vane med online møder, skal der være et stort fokus på det, som skal understøttes af både rådgiver, kollegaer, ledere og organisation.</a:t>
            </a:r>
          </a:p>
          <a:p>
            <a:endParaRPr lang="da-DK" dirty="0"/>
          </a:p>
          <a:p>
            <a:endParaRPr lang="da-DK" dirty="0"/>
          </a:p>
        </p:txBody>
      </p:sp>
      <p:sp>
        <p:nvSpPr>
          <p:cNvPr id="4" name="Pladsholder til slidenummer 3"/>
          <p:cNvSpPr>
            <a:spLocks noGrp="1"/>
          </p:cNvSpPr>
          <p:nvPr>
            <p:ph type="sldNum" sz="quarter" idx="5"/>
          </p:nvPr>
        </p:nvSpPr>
        <p:spPr/>
        <p:txBody>
          <a:bodyPr/>
          <a:lstStyle/>
          <a:p>
            <a:fld id="{ED513C31-0057-45EF-A199-C9FF5D7472C1}" type="slidenum">
              <a:rPr lang="da-DK" smtClean="0"/>
              <a:t>8</a:t>
            </a:fld>
            <a:endParaRPr lang="da-DK" dirty="0"/>
          </a:p>
        </p:txBody>
      </p:sp>
    </p:spTree>
    <p:extLst>
      <p:ext uri="{BB962C8B-B14F-4D97-AF65-F5344CB8AC3E}">
        <p14:creationId xmlns:p14="http://schemas.microsoft.com/office/powerpoint/2010/main" val="199632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Vi har også indsamlet fordele og ulemper ved online møder. Og nogle af dem har vi allerede været inde på.</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Fordele: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Flere rådgivere ser fordelene som fx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Mere effektivitet, da møderne ofte går hurtigere end de fysiske møder grundet mindre smalltalk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Mere fleksibilitet, hvor et møde kan tages fra kundens arbejde eller om aftenen.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Rådgiverne kan planlægge bedre, og har mulighed for hjemmearbejde, hvor der også er færre forstyrrelser for rådgiveren.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Mindre fysisk forberedelse og transporttid.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t>Ulemper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Flere rådgivere ser ulemperne ved online møder som fx </a:t>
            </a:r>
          </a:p>
          <a:p>
            <a:pPr marL="628650" lvl="1" indent="-171450">
              <a:buFont typeface="Arial" panose="020B0604020202020204" pitchFamily="34" charset="0"/>
              <a:buChar char="•"/>
            </a:pPr>
            <a:r>
              <a:rPr lang="da-DK" sz="1200" dirty="0"/>
              <a:t>Deres egen og kundernes tekniske mangler og udfordringer, da der stadigvæk opleves forsinkelser på forbindelsen og manglende webkamera, selvom teknikken ikke er den største udfordring længere.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Generelt er der en manglende kamera-politik i bankerne ved online møder, og det er derfor ikke påkrævet, at rådgiverne har tændt deres webcams under online kundemøderne. Nogle rådgivere tager det for givet, at de har deres kamera på, mens andre rådgivere ikke synes, at det er nødvendigt. Hermed bliver kommunikationen begrænset. Og der vil også være mindre smalltalk og det vil være sværere at aflæse hinandens nonverbale kropssprog. Det er vores opfattelse, at manglende brug af kamera svække både kommunikationen men også kunderelationen.</a:t>
            </a:r>
          </a:p>
          <a:p>
            <a:pPr marL="628650" lvl="1" indent="-171450">
              <a:buFont typeface="Arial" panose="020B0604020202020204" pitchFamily="34" charset="0"/>
              <a:buChar char="•"/>
            </a:pPr>
            <a:r>
              <a:rPr lang="da-DK" sz="1200" dirty="0"/>
              <a:t>Den største bekymring hos rådgiverne er deres relation til kunderne, da de frygter at online mediet vil påvirke deres kunderelation og kundeloyalitet til banken. På sigt frygter flere rådgivere, at kunderne vil have større tilbøjelighed til at skifte bank, da de ikke føler den samme personlige loyalitet overfor rådgiveren.</a:t>
            </a:r>
          </a:p>
        </p:txBody>
      </p:sp>
      <p:sp>
        <p:nvSpPr>
          <p:cNvPr id="4" name="Pladsholder til slidenummer 3"/>
          <p:cNvSpPr>
            <a:spLocks noGrp="1"/>
          </p:cNvSpPr>
          <p:nvPr>
            <p:ph type="sldNum" sz="quarter" idx="5"/>
          </p:nvPr>
        </p:nvSpPr>
        <p:spPr/>
        <p:txBody>
          <a:bodyPr/>
          <a:lstStyle/>
          <a:p>
            <a:fld id="{ED513C31-0057-45EF-A199-C9FF5D7472C1}" type="slidenum">
              <a:rPr lang="da-DK" smtClean="0"/>
              <a:t>9</a:t>
            </a:fld>
            <a:endParaRPr lang="da-DK"/>
          </a:p>
        </p:txBody>
      </p:sp>
    </p:spTree>
    <p:extLst>
      <p:ext uri="{BB962C8B-B14F-4D97-AF65-F5344CB8AC3E}">
        <p14:creationId xmlns:p14="http://schemas.microsoft.com/office/powerpoint/2010/main" val="318385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CD39781F-B67A-4C4C-B207-8B63D7C19EB8}" type="datetime1">
              <a:rPr lang="da-DK" smtClean="0"/>
              <a:t>24-08-2021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67A587-88DD-4053-876B-AFC28D5F234A}" type="slidenum">
              <a:rPr lang="da-DK" smtClean="0"/>
              <a:t>‹nr.›</a:t>
            </a:fld>
            <a:endParaRPr lang="da-DK"/>
          </a:p>
        </p:txBody>
      </p:sp>
    </p:spTree>
    <p:extLst>
      <p:ext uri="{BB962C8B-B14F-4D97-AF65-F5344CB8AC3E}">
        <p14:creationId xmlns:p14="http://schemas.microsoft.com/office/powerpoint/2010/main" val="150774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5617491-47B0-48A3-B612-0D8A1906FE97}" type="datetime1">
              <a:rPr lang="da-DK" smtClean="0"/>
              <a:t>24-08-2021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15111393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5617491-47B0-48A3-B612-0D8A1906FE97}" type="datetime1">
              <a:rPr lang="da-DK" smtClean="0"/>
              <a:t>24-08-2021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13264971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ACAE9536-18CC-4567-BD77-619A36DCE03F}" type="datetimeFigureOut">
              <a:rPr lang="da-DK" smtClean="0"/>
              <a:t>24-08-2021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067A587-88DD-4053-876B-AFC28D5F234A}" type="slidenum">
              <a:rPr lang="da-DK" smtClean="0"/>
              <a:t>‹nr.›</a:t>
            </a:fld>
            <a:endParaRPr lang="da-DK"/>
          </a:p>
        </p:txBody>
      </p:sp>
    </p:spTree>
    <p:extLst>
      <p:ext uri="{BB962C8B-B14F-4D97-AF65-F5344CB8AC3E}">
        <p14:creationId xmlns:p14="http://schemas.microsoft.com/office/powerpoint/2010/main" val="391823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9079DB8-E9D5-4B95-822B-1C40647FE8D4}" type="datetime1">
              <a:rPr lang="da-DK" smtClean="0"/>
              <a:t>24-08-2021</a:t>
            </a:fld>
            <a:endParaRPr lang="da-DK" dirty="0"/>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67A587-88DD-4053-876B-AFC28D5F234A}" type="slidenum">
              <a:rPr lang="da-DK" smtClean="0"/>
              <a:t>‹nr.›</a:t>
            </a:fld>
            <a:endParaRPr lang="da-DK"/>
          </a:p>
        </p:txBody>
      </p:sp>
    </p:spTree>
    <p:extLst>
      <p:ext uri="{BB962C8B-B14F-4D97-AF65-F5344CB8AC3E}">
        <p14:creationId xmlns:p14="http://schemas.microsoft.com/office/powerpoint/2010/main" val="24269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5617491-47B0-48A3-B612-0D8A1906FE97}" type="datetime1">
              <a:rPr lang="da-DK" smtClean="0"/>
              <a:t>24-08-2021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19423268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5617491-47B0-48A3-B612-0D8A1906FE97}" type="datetime1">
              <a:rPr lang="da-DK" smtClean="0"/>
              <a:t>24-08-2021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725134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5617491-47B0-48A3-B612-0D8A1906FE97}" type="datetime1">
              <a:rPr lang="da-DK" smtClean="0"/>
              <a:t>24-08-2021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30628579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5617491-47B0-48A3-B612-0D8A1906FE97}" type="datetime1">
              <a:rPr lang="da-DK" smtClean="0"/>
              <a:t>24-08-2021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28579134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17491-47B0-48A3-B612-0D8A1906FE97}" type="datetime1">
              <a:rPr lang="da-DK" smtClean="0"/>
              <a:t>24-08-2021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32921397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5617491-47B0-48A3-B612-0D8A1906FE97}" type="datetime1">
              <a:rPr lang="da-DK" smtClean="0"/>
              <a:t>24-08-2021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4286363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5617491-47B0-48A3-B612-0D8A1906FE97}" type="datetime1">
              <a:rPr lang="da-DK" smtClean="0"/>
              <a:t>24-08-2021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67A587-88DD-4053-876B-AFC28D5F234A}" type="slidenum">
              <a:rPr lang="da-DK" smtClean="0"/>
              <a:t>‹nr.›</a:t>
            </a:fld>
            <a:endParaRPr lang="da-DK" dirty="0"/>
          </a:p>
        </p:txBody>
      </p:sp>
    </p:spTree>
    <p:extLst>
      <p:ext uri="{BB962C8B-B14F-4D97-AF65-F5344CB8AC3E}">
        <p14:creationId xmlns:p14="http://schemas.microsoft.com/office/powerpoint/2010/main" val="42600751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17491-47B0-48A3-B612-0D8A1906FE97}" type="datetime1">
              <a:rPr lang="da-DK" smtClean="0"/>
              <a:t>24-08-2021</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A587-88DD-4053-876B-AFC28D5F234A}" type="slidenum">
              <a:rPr lang="da-DK" smtClean="0"/>
              <a:t>‹nr.›</a:t>
            </a:fld>
            <a:endParaRPr lang="da-DK" dirty="0"/>
          </a:p>
        </p:txBody>
      </p:sp>
      <p:pic>
        <p:nvPicPr>
          <p:cNvPr id="7" name="Billede 6">
            <a:extLst>
              <a:ext uri="{FF2B5EF4-FFF2-40B4-BE49-F238E27FC236}">
                <a16:creationId xmlns:a16="http://schemas.microsoft.com/office/drawing/2014/main" id="{C71C817D-EB79-474C-9479-942BCBFF22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200" y="3813745"/>
            <a:ext cx="11353800" cy="3044256"/>
          </a:xfrm>
          <a:prstGeom prst="rect">
            <a:avLst/>
          </a:prstGeom>
        </p:spPr>
      </p:pic>
    </p:spTree>
    <p:extLst>
      <p:ext uri="{BB962C8B-B14F-4D97-AF65-F5344CB8AC3E}">
        <p14:creationId xmlns:p14="http://schemas.microsoft.com/office/powerpoint/2010/main" val="30771385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412" y="368901"/>
            <a:ext cx="11788588" cy="6489099"/>
          </a:xfrm>
          <a:prstGeom prst="rect">
            <a:avLst/>
          </a:prstGeom>
        </p:spPr>
      </p:pic>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E9536-18CC-4567-BD77-619A36DCE03F}" type="datetimeFigureOut">
              <a:rPr lang="da-DK" smtClean="0"/>
              <a:t>24-08-2021</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599" y="6356350"/>
            <a:ext cx="3518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A587-88DD-4053-876B-AFC28D5F234A}" type="slidenum">
              <a:rPr lang="da-DK" smtClean="0"/>
              <a:t>‹nr.›</a:t>
            </a:fld>
            <a:endParaRPr lang="da-DK" dirty="0"/>
          </a:p>
        </p:txBody>
      </p:sp>
    </p:spTree>
    <p:extLst>
      <p:ext uri="{BB962C8B-B14F-4D97-AF65-F5344CB8AC3E}">
        <p14:creationId xmlns:p14="http://schemas.microsoft.com/office/powerpoint/2010/main" val="36767095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2926" y="1400658"/>
            <a:ext cx="9144000" cy="2387600"/>
          </a:xfrm>
        </p:spPr>
        <p:txBody>
          <a:bodyPr>
            <a:normAutofit/>
          </a:bodyPr>
          <a:lstStyle/>
          <a:p>
            <a:r>
              <a:rPr lang="da-DK" sz="11500" dirty="0"/>
              <a:t>Online møder</a:t>
            </a:r>
          </a:p>
        </p:txBody>
      </p:sp>
      <p:sp>
        <p:nvSpPr>
          <p:cNvPr id="3" name="Undertitel 2"/>
          <p:cNvSpPr>
            <a:spLocks noGrp="1"/>
          </p:cNvSpPr>
          <p:nvPr>
            <p:ph type="subTitle" idx="1"/>
          </p:nvPr>
        </p:nvSpPr>
        <p:spPr>
          <a:xfrm>
            <a:off x="1524000" y="3602037"/>
            <a:ext cx="9144000" cy="2743103"/>
          </a:xfrm>
        </p:spPr>
        <p:txBody>
          <a:bodyPr>
            <a:normAutofit/>
          </a:bodyPr>
          <a:lstStyle/>
          <a:p>
            <a:r>
              <a:rPr lang="da-DK" sz="3600" dirty="0"/>
              <a:t>i den midtjyske banksektor, 2021</a:t>
            </a:r>
          </a:p>
          <a:p>
            <a:endParaRPr lang="da-DK" sz="3600" dirty="0"/>
          </a:p>
          <a:p>
            <a:endParaRPr lang="da-DK" sz="3600" dirty="0"/>
          </a:p>
          <a:p>
            <a:r>
              <a:rPr lang="da-DK" dirty="0"/>
              <a:t>Jørn Byrialsen og Rikke Staun</a:t>
            </a:r>
            <a:br>
              <a:rPr lang="da-DK" dirty="0"/>
            </a:br>
            <a:r>
              <a:rPr lang="da-DK" dirty="0"/>
              <a:t>Erhvervsakademi Dania</a:t>
            </a:r>
          </a:p>
          <a:p>
            <a:endParaRPr lang="da-DK" dirty="0"/>
          </a:p>
        </p:txBody>
      </p:sp>
    </p:spTree>
    <p:extLst>
      <p:ext uri="{BB962C8B-B14F-4D97-AF65-F5344CB8AC3E}">
        <p14:creationId xmlns:p14="http://schemas.microsoft.com/office/powerpoint/2010/main" val="188269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CEBD41-0CC5-498C-B87C-F170C2F18559}"/>
              </a:ext>
            </a:extLst>
          </p:cNvPr>
          <p:cNvSpPr>
            <a:spLocks noGrp="1"/>
          </p:cNvSpPr>
          <p:nvPr>
            <p:ph type="title"/>
          </p:nvPr>
        </p:nvSpPr>
        <p:spPr>
          <a:xfrm>
            <a:off x="2219138" y="157436"/>
            <a:ext cx="5251316" cy="1807305"/>
          </a:xfrm>
        </p:spPr>
        <p:txBody>
          <a:bodyPr>
            <a:normAutofit/>
          </a:bodyPr>
          <a:lstStyle/>
          <a:p>
            <a:r>
              <a:rPr lang="da-DK" sz="5200" dirty="0"/>
              <a:t>Dialog</a:t>
            </a:r>
          </a:p>
        </p:txBody>
      </p:sp>
      <p:sp>
        <p:nvSpPr>
          <p:cNvPr id="3" name="Pladsholder til indhold 2">
            <a:extLst>
              <a:ext uri="{FF2B5EF4-FFF2-40B4-BE49-F238E27FC236}">
                <a16:creationId xmlns:a16="http://schemas.microsoft.com/office/drawing/2014/main" id="{3E118500-6D08-4F4D-A7FC-A874083F67B3}"/>
              </a:ext>
            </a:extLst>
          </p:cNvPr>
          <p:cNvSpPr>
            <a:spLocks noGrp="1"/>
          </p:cNvSpPr>
          <p:nvPr>
            <p:ph idx="1"/>
          </p:nvPr>
        </p:nvSpPr>
        <p:spPr>
          <a:xfrm>
            <a:off x="196804" y="1831647"/>
            <a:ext cx="6421933" cy="4524703"/>
          </a:xfrm>
        </p:spPr>
        <p:txBody>
          <a:bodyPr>
            <a:noAutofit/>
          </a:bodyPr>
          <a:lstStyle/>
          <a:p>
            <a:pPr marL="914400" lvl="1" indent="-457200" fontAlgn="base">
              <a:buFont typeface="+mj-lt"/>
              <a:buAutoNum type="arabicPeriod"/>
            </a:pPr>
            <a:r>
              <a:rPr lang="da-DK" sz="2000" i="0" dirty="0">
                <a:effectLst/>
                <a:latin typeface="Calibri" panose="020F0502020204030204" pitchFamily="34" charset="0"/>
              </a:rPr>
              <a:t>Kamera: Hvorfor har du og kunderne kamera tændt på online møder? </a:t>
            </a:r>
          </a:p>
          <a:p>
            <a:pPr marL="914400" lvl="1" indent="-457200" fontAlgn="base">
              <a:buFont typeface="+mj-lt"/>
              <a:buAutoNum type="arabicPeriod"/>
            </a:pPr>
            <a:r>
              <a:rPr lang="da-DK" sz="2000" i="0" dirty="0">
                <a:effectLst/>
                <a:latin typeface="Calibri" panose="020F0502020204030204" pitchFamily="34" charset="0"/>
              </a:rPr>
              <a:t>Kunderelationen og -loyaliteten: Hvad kan du gøre for at styrke kunderelationen og -loyaliteten online?  </a:t>
            </a:r>
          </a:p>
          <a:p>
            <a:pPr marL="914400" lvl="1" indent="-457200" fontAlgn="base">
              <a:buFont typeface="+mj-lt"/>
              <a:buAutoNum type="arabicPeriod"/>
            </a:pPr>
            <a:r>
              <a:rPr lang="da-DK" sz="2000" i="0" dirty="0">
                <a:effectLst/>
                <a:latin typeface="Calibri" panose="020F0502020204030204" pitchFamily="34" charset="0"/>
              </a:rPr>
              <a:t>Kundetilfredshed: Hvad betyder mest for kunderelationen, hyppigere møder online eller fysiske møder?  </a:t>
            </a:r>
          </a:p>
          <a:p>
            <a:pPr marL="914400" lvl="1" indent="-457200" fontAlgn="base">
              <a:buFont typeface="+mj-lt"/>
              <a:buAutoNum type="arabicPeriod"/>
            </a:pPr>
            <a:r>
              <a:rPr lang="da-DK" sz="2000" i="0" dirty="0">
                <a:effectLst/>
                <a:latin typeface="Calibri" panose="020F0502020204030204" pitchFamily="34" charset="0"/>
              </a:rPr>
              <a:t>Vaner: Hvordan bryder du vanen med, at fysiske møder er det naturlige valg?  </a:t>
            </a:r>
          </a:p>
          <a:p>
            <a:pPr marL="914400" lvl="1" indent="-457200" fontAlgn="base">
              <a:buFont typeface="+mj-lt"/>
              <a:buAutoNum type="arabicPeriod"/>
            </a:pPr>
            <a:r>
              <a:rPr lang="da-DK" sz="2000" i="0" dirty="0">
                <a:effectLst/>
                <a:latin typeface="Calibri" panose="020F0502020204030204" pitchFamily="34" charset="0"/>
              </a:rPr>
              <a:t>Værdier: Hvordan synes du, at online møder kan bruges ift. bankens værdier/løfter? (Nærvær vs. tilgængelighed) </a:t>
            </a:r>
          </a:p>
          <a:p>
            <a:pPr marL="914400" lvl="1" indent="-457200" fontAlgn="base">
              <a:buFont typeface="+mj-lt"/>
              <a:buAutoNum type="arabicPeriod"/>
            </a:pPr>
            <a:r>
              <a:rPr lang="da-DK" sz="2000" dirty="0">
                <a:latin typeface="Calibri" panose="020F0502020204030204" pitchFamily="34" charset="0"/>
              </a:rPr>
              <a:t>Fokus: Hvordan vil et målfokus på online møder bidrage til, at du gennemfører flere online møder?</a:t>
            </a:r>
            <a:endParaRPr lang="da-DK" sz="2000" i="0" dirty="0">
              <a:effectLst/>
              <a:latin typeface="Calibri" panose="020F0502020204030204" pitchFamily="34" charset="0"/>
            </a:endParaRPr>
          </a:p>
          <a:p>
            <a:pPr marL="0" indent="0">
              <a:buNone/>
            </a:pPr>
            <a:endParaRPr lang="da-DK" sz="2000" dirty="0"/>
          </a:p>
        </p:txBody>
      </p:sp>
      <p:pic>
        <p:nvPicPr>
          <p:cNvPr id="6" name="Billede 5" descr="Et billede, der indeholder person&#10;&#10;Automatisk genereret beskrivelse">
            <a:extLst>
              <a:ext uri="{FF2B5EF4-FFF2-40B4-BE49-F238E27FC236}">
                <a16:creationId xmlns:a16="http://schemas.microsoft.com/office/drawing/2014/main" id="{395272D8-C0C3-4C7B-B72E-FE261BBBFA5B}"/>
              </a:ext>
            </a:extLst>
          </p:cNvPr>
          <p:cNvPicPr>
            <a:picLocks noChangeAspect="1"/>
          </p:cNvPicPr>
          <p:nvPr/>
        </p:nvPicPr>
        <p:blipFill rotWithShape="1">
          <a:blip r:embed="rId3">
            <a:extLst>
              <a:ext uri="{28A0092B-C50C-407E-A947-70E740481C1C}">
                <a14:useLocalDpi xmlns:a14="http://schemas.microsoft.com/office/drawing/2010/main" val="0"/>
              </a:ext>
            </a:extLst>
          </a:blip>
          <a:srcRect t="20596" r="2" b="263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Pladsholder til slidenummer 3">
            <a:extLst>
              <a:ext uri="{FF2B5EF4-FFF2-40B4-BE49-F238E27FC236}">
                <a16:creationId xmlns:a16="http://schemas.microsoft.com/office/drawing/2014/main" id="{709A5D5A-14EF-4975-87AB-38393997D911}"/>
              </a:ext>
            </a:extLst>
          </p:cNvPr>
          <p:cNvSpPr>
            <a:spLocks noGrp="1"/>
          </p:cNvSpPr>
          <p:nvPr>
            <p:ph type="sldNum" sz="quarter" idx="12"/>
          </p:nvPr>
        </p:nvSpPr>
        <p:spPr>
          <a:xfrm>
            <a:off x="8610600" y="6356350"/>
            <a:ext cx="2743200" cy="365125"/>
          </a:xfrm>
        </p:spPr>
        <p:txBody>
          <a:bodyPr>
            <a:normAutofit/>
          </a:bodyPr>
          <a:lstStyle/>
          <a:p>
            <a:pPr>
              <a:spcAft>
                <a:spcPts val="600"/>
              </a:spcAft>
            </a:pPr>
            <a:fld id="{8067A587-88DD-4053-876B-AFC28D5F234A}" type="slidenum">
              <a:rPr lang="da-DK">
                <a:solidFill>
                  <a:srgbClr val="FFFFFF"/>
                </a:solidFill>
              </a:rPr>
              <a:pPr>
                <a:spcAft>
                  <a:spcPts val="600"/>
                </a:spcAft>
              </a:pPr>
              <a:t>10</a:t>
            </a:fld>
            <a:endParaRPr lang="da-DK" dirty="0">
              <a:solidFill>
                <a:srgbClr val="FFFFFF"/>
              </a:solidFill>
            </a:endParaRPr>
          </a:p>
        </p:txBody>
      </p:sp>
    </p:spTree>
    <p:extLst>
      <p:ext uri="{BB962C8B-B14F-4D97-AF65-F5344CB8AC3E}">
        <p14:creationId xmlns:p14="http://schemas.microsoft.com/office/powerpoint/2010/main" val="398164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52969B0-BD6F-4696-9D28-8E29A48F144A}"/>
              </a:ext>
            </a:extLst>
          </p:cNvPr>
          <p:cNvSpPr>
            <a:spLocks noGrp="1"/>
          </p:cNvSpPr>
          <p:nvPr>
            <p:ph type="title"/>
          </p:nvPr>
        </p:nvSpPr>
        <p:spPr>
          <a:xfrm>
            <a:off x="1417946" y="554152"/>
            <a:ext cx="9356106" cy="1200329"/>
          </a:xfrm>
        </p:spPr>
        <p:txBody>
          <a:bodyPr anchor="t">
            <a:normAutofit/>
          </a:bodyPr>
          <a:lstStyle/>
          <a:p>
            <a:pPr algn="ctr"/>
            <a:r>
              <a:rPr lang="da-DK" sz="5200" dirty="0"/>
              <a:t>Gode råd til online møder</a:t>
            </a:r>
          </a:p>
        </p:txBody>
      </p:sp>
      <p:grpSp>
        <p:nvGrpSpPr>
          <p:cNvPr id="26" name="Group 25">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Pladsholder til slidenummer 3">
            <a:extLst>
              <a:ext uri="{FF2B5EF4-FFF2-40B4-BE49-F238E27FC236}">
                <a16:creationId xmlns:a16="http://schemas.microsoft.com/office/drawing/2014/main" id="{AB7D1896-F285-47B2-A77A-99D1C324E684}"/>
              </a:ext>
            </a:extLst>
          </p:cNvPr>
          <p:cNvSpPr>
            <a:spLocks noGrp="1"/>
          </p:cNvSpPr>
          <p:nvPr>
            <p:ph type="sldNum" sz="quarter" idx="12"/>
          </p:nvPr>
        </p:nvSpPr>
        <p:spPr>
          <a:xfrm>
            <a:off x="8610600" y="6356350"/>
            <a:ext cx="2743200" cy="365125"/>
          </a:xfrm>
        </p:spPr>
        <p:txBody>
          <a:bodyPr>
            <a:normAutofit/>
          </a:bodyPr>
          <a:lstStyle/>
          <a:p>
            <a:pPr>
              <a:spcAft>
                <a:spcPts val="600"/>
              </a:spcAft>
            </a:pPr>
            <a:fld id="{8067A587-88DD-4053-876B-AFC28D5F234A}" type="slidenum">
              <a:rPr lang="da-DK">
                <a:solidFill>
                  <a:schemeClr val="tx1">
                    <a:alpha val="60000"/>
                  </a:schemeClr>
                </a:solidFill>
              </a:rPr>
              <a:pPr>
                <a:spcAft>
                  <a:spcPts val="600"/>
                </a:spcAft>
              </a:pPr>
              <a:t>11</a:t>
            </a:fld>
            <a:endParaRPr lang="da-DK">
              <a:solidFill>
                <a:schemeClr val="tx1">
                  <a:alpha val="60000"/>
                </a:schemeClr>
              </a:solidFill>
            </a:endParaRPr>
          </a:p>
        </p:txBody>
      </p:sp>
      <p:graphicFrame>
        <p:nvGraphicFramePr>
          <p:cNvPr id="20" name="Pladsholder til indhold 2">
            <a:extLst>
              <a:ext uri="{FF2B5EF4-FFF2-40B4-BE49-F238E27FC236}">
                <a16:creationId xmlns:a16="http://schemas.microsoft.com/office/drawing/2014/main" id="{D55BCABC-0567-4C77-B8CA-E522B1E5C3C8}"/>
              </a:ext>
            </a:extLst>
          </p:cNvPr>
          <p:cNvGraphicFramePr>
            <a:graphicFrameLocks noGrp="1"/>
          </p:cNvGraphicFramePr>
          <p:nvPr>
            <p:ph idx="1"/>
            <p:extLst>
              <p:ext uri="{D42A27DB-BD31-4B8C-83A1-F6EECF244321}">
                <p14:modId xmlns:p14="http://schemas.microsoft.com/office/powerpoint/2010/main" val="1875874391"/>
              </p:ext>
            </p:extLst>
          </p:nvPr>
        </p:nvGraphicFramePr>
        <p:xfrm>
          <a:off x="1013130" y="1431912"/>
          <a:ext cx="10165737" cy="512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43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46713" y="485030"/>
            <a:ext cx="3747715" cy="964096"/>
          </a:xfrm>
        </p:spPr>
        <p:txBody>
          <a:bodyPr/>
          <a:lstStyle/>
          <a:p>
            <a:r>
              <a:rPr lang="da-DK" dirty="0"/>
              <a:t>Afslutning</a:t>
            </a:r>
          </a:p>
        </p:txBody>
      </p:sp>
      <p:sp>
        <p:nvSpPr>
          <p:cNvPr id="3" name="Undertitel 2"/>
          <p:cNvSpPr>
            <a:spLocks noGrp="1"/>
          </p:cNvSpPr>
          <p:nvPr>
            <p:ph type="subTitle" idx="1"/>
          </p:nvPr>
        </p:nvSpPr>
        <p:spPr>
          <a:xfrm>
            <a:off x="1496170" y="2171641"/>
            <a:ext cx="9448800" cy="3651637"/>
          </a:xfrm>
        </p:spPr>
        <p:txBody>
          <a:bodyPr>
            <a:normAutofit/>
          </a:bodyPr>
          <a:lstStyle/>
          <a:p>
            <a:pPr marL="342900" indent="-342900" algn="l">
              <a:buFont typeface="Arial" panose="020B0604020202020204" pitchFamily="34" charset="0"/>
              <a:buChar char="•"/>
            </a:pPr>
            <a:r>
              <a:rPr lang="da-DK" sz="3200" dirty="0"/>
              <a:t>Der er en ændret holdning og adfærd til online møder</a:t>
            </a:r>
          </a:p>
          <a:p>
            <a:pPr marL="342900" indent="-342900" algn="l">
              <a:buFont typeface="Arial" panose="020B0604020202020204" pitchFamily="34" charset="0"/>
              <a:buChar char="•"/>
            </a:pPr>
            <a:r>
              <a:rPr lang="da-DK" sz="3200" dirty="0"/>
              <a:t>COVID-19 har skabt en tvungen situation</a:t>
            </a:r>
          </a:p>
          <a:p>
            <a:pPr marL="342900" indent="-342900" algn="l">
              <a:buFont typeface="Arial" panose="020B0604020202020204" pitchFamily="34" charset="0"/>
              <a:buChar char="•"/>
            </a:pPr>
            <a:r>
              <a:rPr lang="da-DK" sz="3200" dirty="0"/>
              <a:t>Rådgivere og kunder skal holde fokus på ”det nye” </a:t>
            </a:r>
          </a:p>
          <a:p>
            <a:pPr marL="342900" indent="-342900" algn="l">
              <a:buFont typeface="Arial" panose="020B0604020202020204" pitchFamily="34" charset="0"/>
              <a:buChar char="•"/>
            </a:pPr>
            <a:r>
              <a:rPr lang="da-DK" sz="3200" dirty="0"/>
              <a:t>Værdierne skal italesættes ift. online møder</a:t>
            </a:r>
          </a:p>
          <a:p>
            <a:pPr algn="l"/>
            <a:endParaRPr lang="da-DK" dirty="0"/>
          </a:p>
          <a:p>
            <a:pPr marL="342900" indent="-342900" algn="l">
              <a:buFont typeface="Arial" panose="020B0604020202020204" pitchFamily="34" charset="0"/>
              <a:buChar char="•"/>
            </a:pPr>
            <a:endParaRPr lang="da-DK" dirty="0"/>
          </a:p>
        </p:txBody>
      </p:sp>
    </p:spTree>
    <p:extLst>
      <p:ext uri="{BB962C8B-B14F-4D97-AF65-F5344CB8AC3E}">
        <p14:creationId xmlns:p14="http://schemas.microsoft.com/office/powerpoint/2010/main" val="198319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a:extLst>
              <a:ext uri="{FF2B5EF4-FFF2-40B4-BE49-F238E27FC236}">
                <a16:creationId xmlns:a16="http://schemas.microsoft.com/office/drawing/2014/main" id="{F66D4AC3-FD63-4192-86B1-5B1636287310}"/>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25000"/>
          <a:stretch/>
        </p:blipFill>
        <p:spPr>
          <a:xfrm>
            <a:off x="20" y="10"/>
            <a:ext cx="12191979" cy="6857990"/>
          </a:xfrm>
          <a:prstGeom prst="rect">
            <a:avLst/>
          </a:prstGeom>
        </p:spPr>
      </p:pic>
      <p:sp>
        <p:nvSpPr>
          <p:cNvPr id="2" name="Titel 1">
            <a:extLst>
              <a:ext uri="{FF2B5EF4-FFF2-40B4-BE49-F238E27FC236}">
                <a16:creationId xmlns:a16="http://schemas.microsoft.com/office/drawing/2014/main" id="{25B0FFC6-3693-4271-ABBC-F7156CBAD1F1}"/>
              </a:ext>
            </a:extLst>
          </p:cNvPr>
          <p:cNvSpPr>
            <a:spLocks noGrp="1"/>
          </p:cNvSpPr>
          <p:nvPr>
            <p:ph type="title"/>
          </p:nvPr>
        </p:nvSpPr>
        <p:spPr>
          <a:xfrm>
            <a:off x="841249" y="941832"/>
            <a:ext cx="10506456" cy="2057400"/>
          </a:xfrm>
        </p:spPr>
        <p:txBody>
          <a:bodyPr anchor="b">
            <a:normAutofit/>
          </a:bodyPr>
          <a:lstStyle/>
          <a:p>
            <a:r>
              <a:rPr lang="da-DK" sz="5000" dirty="0"/>
              <a:t>Agenda</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ADB0CC3C-33D2-47E8-BA6E-1577D2949499}"/>
              </a:ext>
            </a:extLst>
          </p:cNvPr>
          <p:cNvSpPr>
            <a:spLocks noGrp="1"/>
          </p:cNvSpPr>
          <p:nvPr>
            <p:ph idx="1"/>
          </p:nvPr>
        </p:nvSpPr>
        <p:spPr>
          <a:xfrm>
            <a:off x="938850" y="4357797"/>
            <a:ext cx="10506456" cy="2670048"/>
          </a:xfrm>
        </p:spPr>
        <p:txBody>
          <a:bodyPr>
            <a:normAutofit/>
          </a:bodyPr>
          <a:lstStyle/>
          <a:p>
            <a:pPr rtl="0" fontAlgn="base">
              <a:buFont typeface="+mj-lt"/>
              <a:buAutoNum type="arabicPeriod"/>
            </a:pPr>
            <a:r>
              <a:rPr lang="da-DK" sz="3200" i="0" dirty="0">
                <a:effectLst/>
                <a:latin typeface="Calibri" panose="020F0502020204030204" pitchFamily="34" charset="0"/>
              </a:rPr>
              <a:t> Præsentation </a:t>
            </a:r>
          </a:p>
          <a:p>
            <a:pPr rtl="0" fontAlgn="base">
              <a:buFont typeface="+mj-lt"/>
              <a:buAutoNum type="arabicPeriod" startAt="2"/>
            </a:pPr>
            <a:r>
              <a:rPr lang="da-DK" sz="3200" i="0" dirty="0">
                <a:effectLst/>
                <a:latin typeface="Calibri" panose="020F0502020204030204" pitchFamily="34" charset="0"/>
              </a:rPr>
              <a:t> Dialog</a:t>
            </a:r>
            <a:endParaRPr lang="da-DK" sz="3200" dirty="0">
              <a:latin typeface="Calibri" panose="020F0502020204030204" pitchFamily="34" charset="0"/>
            </a:endParaRPr>
          </a:p>
          <a:p>
            <a:pPr rtl="0" fontAlgn="base">
              <a:buFont typeface="+mj-lt"/>
              <a:buAutoNum type="arabicPeriod" startAt="2"/>
            </a:pPr>
            <a:r>
              <a:rPr lang="da-DK" sz="3200" i="0" dirty="0">
                <a:effectLst/>
                <a:latin typeface="Calibri" panose="020F0502020204030204" pitchFamily="34" charset="0"/>
              </a:rPr>
              <a:t> Gode råd</a:t>
            </a:r>
          </a:p>
          <a:p>
            <a:pPr rtl="0" fontAlgn="base">
              <a:buFont typeface="+mj-lt"/>
              <a:buAutoNum type="arabicPeriod" startAt="4"/>
            </a:pPr>
            <a:r>
              <a:rPr lang="da-DK" sz="3200" i="0" dirty="0">
                <a:effectLst/>
                <a:latin typeface="Calibri" panose="020F0502020204030204" pitchFamily="34" charset="0"/>
              </a:rPr>
              <a:t> Afslutning</a:t>
            </a:r>
          </a:p>
          <a:p>
            <a:pPr marL="0" indent="0">
              <a:buNone/>
            </a:pPr>
            <a:endParaRPr lang="da-DK" sz="3200" dirty="0"/>
          </a:p>
        </p:txBody>
      </p:sp>
      <p:sp>
        <p:nvSpPr>
          <p:cNvPr id="4" name="Pladsholder til slidenummer 3">
            <a:extLst>
              <a:ext uri="{FF2B5EF4-FFF2-40B4-BE49-F238E27FC236}">
                <a16:creationId xmlns:a16="http://schemas.microsoft.com/office/drawing/2014/main" id="{0EF5693D-9FA3-479A-852F-99FE425A9E2B}"/>
              </a:ext>
            </a:extLst>
          </p:cNvPr>
          <p:cNvSpPr>
            <a:spLocks noGrp="1"/>
          </p:cNvSpPr>
          <p:nvPr>
            <p:ph type="sldNum" sz="quarter" idx="12"/>
          </p:nvPr>
        </p:nvSpPr>
        <p:spPr>
          <a:xfrm>
            <a:off x="8860536" y="6356350"/>
            <a:ext cx="2487168" cy="365125"/>
          </a:xfrm>
        </p:spPr>
        <p:txBody>
          <a:bodyPr>
            <a:normAutofit/>
          </a:bodyPr>
          <a:lstStyle/>
          <a:p>
            <a:pPr>
              <a:spcAft>
                <a:spcPts val="600"/>
              </a:spcAft>
            </a:pPr>
            <a:fld id="{8067A587-88DD-4053-876B-AFC28D5F234A}" type="slidenum">
              <a:rPr lang="da-DK">
                <a:solidFill>
                  <a:schemeClr val="tx1"/>
                </a:solidFill>
              </a:rPr>
              <a:pPr>
                <a:spcAft>
                  <a:spcPts val="600"/>
                </a:spcAft>
              </a:pPr>
              <a:t>2</a:t>
            </a:fld>
            <a:endParaRPr lang="da-DK" dirty="0">
              <a:solidFill>
                <a:schemeClr val="tx1"/>
              </a:solidFill>
            </a:endParaRPr>
          </a:p>
        </p:txBody>
      </p:sp>
    </p:spTree>
    <p:extLst>
      <p:ext uri="{BB962C8B-B14F-4D97-AF65-F5344CB8AC3E}">
        <p14:creationId xmlns:p14="http://schemas.microsoft.com/office/powerpoint/2010/main" val="19139234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73439-B223-4BCA-96B9-1C31EEA7A34F}"/>
              </a:ext>
            </a:extLst>
          </p:cNvPr>
          <p:cNvSpPr>
            <a:spLocks noGrp="1"/>
          </p:cNvSpPr>
          <p:nvPr>
            <p:ph type="title"/>
          </p:nvPr>
        </p:nvSpPr>
        <p:spPr/>
        <p:txBody>
          <a:bodyPr>
            <a:normAutofit/>
          </a:bodyPr>
          <a:lstStyle/>
          <a:p>
            <a:r>
              <a:rPr lang="da-DK" sz="5400" dirty="0"/>
              <a:t>Præsentation</a:t>
            </a:r>
          </a:p>
        </p:txBody>
      </p:sp>
      <p:sp>
        <p:nvSpPr>
          <p:cNvPr id="4" name="Pladsholder til slidenummer 3">
            <a:extLst>
              <a:ext uri="{FF2B5EF4-FFF2-40B4-BE49-F238E27FC236}">
                <a16:creationId xmlns:a16="http://schemas.microsoft.com/office/drawing/2014/main" id="{0CBA05FE-DFDB-4C65-A27B-FE632D40BA3C}"/>
              </a:ext>
            </a:extLst>
          </p:cNvPr>
          <p:cNvSpPr>
            <a:spLocks noGrp="1"/>
          </p:cNvSpPr>
          <p:nvPr>
            <p:ph type="sldNum" sz="quarter" idx="12"/>
          </p:nvPr>
        </p:nvSpPr>
        <p:spPr/>
        <p:txBody>
          <a:bodyPr/>
          <a:lstStyle/>
          <a:p>
            <a:fld id="{8067A587-88DD-4053-876B-AFC28D5F234A}" type="slidenum">
              <a:rPr lang="da-DK" smtClean="0"/>
              <a:t>3</a:t>
            </a:fld>
            <a:endParaRPr lang="da-DK" dirty="0"/>
          </a:p>
        </p:txBody>
      </p:sp>
      <p:graphicFrame>
        <p:nvGraphicFramePr>
          <p:cNvPr id="7" name="Diagram 6">
            <a:extLst>
              <a:ext uri="{FF2B5EF4-FFF2-40B4-BE49-F238E27FC236}">
                <a16:creationId xmlns:a16="http://schemas.microsoft.com/office/drawing/2014/main" id="{0518156A-ED8A-4691-82E1-B5239DB8E9A1}"/>
              </a:ext>
            </a:extLst>
          </p:cNvPr>
          <p:cNvGraphicFramePr/>
          <p:nvPr>
            <p:extLst>
              <p:ext uri="{D42A27DB-BD31-4B8C-83A1-F6EECF244321}">
                <p14:modId xmlns:p14="http://schemas.microsoft.com/office/powerpoint/2010/main" val="3212184413"/>
              </p:ext>
            </p:extLst>
          </p:nvPr>
        </p:nvGraphicFramePr>
        <p:xfrm>
          <a:off x="615778" y="1192696"/>
          <a:ext cx="10960443" cy="5071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70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person, mand, kulør&#10;&#10;Automatisk genereret beskrivelse">
            <a:extLst>
              <a:ext uri="{FF2B5EF4-FFF2-40B4-BE49-F238E27FC236}">
                <a16:creationId xmlns:a16="http://schemas.microsoft.com/office/drawing/2014/main" id="{620E7760-2227-4FD4-AD13-9F18B9C255D4}"/>
              </a:ext>
            </a:extLst>
          </p:cNvPr>
          <p:cNvPicPr>
            <a:picLocks noChangeAspect="1"/>
          </p:cNvPicPr>
          <p:nvPr/>
        </p:nvPicPr>
        <p:blipFill rotWithShape="1">
          <a:blip r:embed="rId3">
            <a:extLst>
              <a:ext uri="{28A0092B-C50C-407E-A947-70E740481C1C}">
                <a14:useLocalDpi xmlns:a14="http://schemas.microsoft.com/office/drawing/2010/main" val="0"/>
              </a:ext>
            </a:extLst>
          </a:blip>
          <a:srcRect l="1162" t="2148" r="16277" b="-1"/>
          <a:stretch/>
        </p:blipFill>
        <p:spPr>
          <a:xfrm>
            <a:off x="3523488" y="10"/>
            <a:ext cx="8668512" cy="6857990"/>
          </a:xfrm>
          <a:prstGeom prst="rect">
            <a:avLst/>
          </a:prstGeom>
        </p:spPr>
      </p:pic>
      <p:sp>
        <p:nvSpPr>
          <p:cNvPr id="24"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C9764D3-F521-4A08-A5F3-E7A34101D9B0}"/>
              </a:ext>
            </a:extLst>
          </p:cNvPr>
          <p:cNvSpPr>
            <a:spLocks noGrp="1"/>
          </p:cNvSpPr>
          <p:nvPr>
            <p:ph type="title"/>
          </p:nvPr>
        </p:nvSpPr>
        <p:spPr>
          <a:xfrm>
            <a:off x="371094" y="1161288"/>
            <a:ext cx="3438144" cy="1124712"/>
          </a:xfrm>
        </p:spPr>
        <p:txBody>
          <a:bodyPr anchor="b">
            <a:normAutofit/>
          </a:bodyPr>
          <a:lstStyle/>
          <a:p>
            <a:r>
              <a:rPr lang="da-DK" sz="5200" dirty="0"/>
              <a:t>Før COVID </a:t>
            </a:r>
          </a:p>
        </p:txBody>
      </p:sp>
      <p:sp>
        <p:nvSpPr>
          <p:cNvPr id="25"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E4F87FBF-2A7B-421B-B207-58865F09C346}"/>
              </a:ext>
            </a:extLst>
          </p:cNvPr>
          <p:cNvSpPr>
            <a:spLocks noGrp="1"/>
          </p:cNvSpPr>
          <p:nvPr>
            <p:ph idx="1"/>
          </p:nvPr>
        </p:nvSpPr>
        <p:spPr>
          <a:xfrm>
            <a:off x="371093" y="2718053"/>
            <a:ext cx="9671404" cy="4003421"/>
          </a:xfrm>
        </p:spPr>
        <p:txBody>
          <a:bodyPr anchor="t">
            <a:noAutofit/>
          </a:bodyPr>
          <a:lstStyle/>
          <a:p>
            <a:r>
              <a:rPr lang="da-DK" dirty="0"/>
              <a:t>Stort set 100% fysiske møder med enkelte </a:t>
            </a:r>
            <a:br>
              <a:rPr lang="da-DK" dirty="0"/>
            </a:br>
            <a:r>
              <a:rPr lang="da-DK" dirty="0"/>
              <a:t>undtagelser</a:t>
            </a:r>
          </a:p>
          <a:p>
            <a:r>
              <a:rPr lang="da-DK" dirty="0"/>
              <a:t>Ambitioner om flere online møder</a:t>
            </a:r>
          </a:p>
          <a:p>
            <a:r>
              <a:rPr lang="da-DK" dirty="0"/>
              <a:t>Strategi møder kulturen/hverdagen</a:t>
            </a:r>
          </a:p>
          <a:p>
            <a:pPr lvl="1"/>
            <a:r>
              <a:rPr lang="da-DK" sz="2800" dirty="0"/>
              <a:t>”</a:t>
            </a:r>
            <a:r>
              <a:rPr lang="da-DK" sz="2800" dirty="0" err="1"/>
              <a:t>Culture</a:t>
            </a:r>
            <a:r>
              <a:rPr lang="da-DK" sz="2800" dirty="0"/>
              <a:t> </a:t>
            </a:r>
            <a:r>
              <a:rPr lang="da-DK" sz="2800" dirty="0" err="1"/>
              <a:t>eats</a:t>
            </a:r>
            <a:r>
              <a:rPr lang="da-DK" sz="2800" dirty="0"/>
              <a:t> </a:t>
            </a:r>
            <a:r>
              <a:rPr lang="da-DK" sz="2800" dirty="0" err="1"/>
              <a:t>strategy</a:t>
            </a:r>
            <a:r>
              <a:rPr lang="da-DK" sz="2800" dirty="0"/>
              <a:t> for </a:t>
            </a:r>
            <a:r>
              <a:rPr lang="da-DK" sz="2800" dirty="0" err="1"/>
              <a:t>breakfast</a:t>
            </a:r>
            <a:r>
              <a:rPr lang="da-DK" sz="2800" dirty="0"/>
              <a:t>”</a:t>
            </a:r>
          </a:p>
          <a:p>
            <a:r>
              <a:rPr lang="da-DK" dirty="0"/>
              <a:t>Vaner, erfaringer og antagelser </a:t>
            </a:r>
          </a:p>
          <a:p>
            <a:r>
              <a:rPr lang="da-DK" dirty="0"/>
              <a:t>Teknik, hardware og utryghed</a:t>
            </a:r>
          </a:p>
          <a:p>
            <a:r>
              <a:rPr lang="da-DK" dirty="0"/>
              <a:t>Kundeporteføljes demografi</a:t>
            </a:r>
          </a:p>
        </p:txBody>
      </p:sp>
      <p:sp>
        <p:nvSpPr>
          <p:cNvPr id="4" name="Pladsholder til slidenummer 3">
            <a:extLst>
              <a:ext uri="{FF2B5EF4-FFF2-40B4-BE49-F238E27FC236}">
                <a16:creationId xmlns:a16="http://schemas.microsoft.com/office/drawing/2014/main" id="{CCDA67EE-6CAE-4A0A-AD7B-00C2F25ACFDC}"/>
              </a:ext>
            </a:extLst>
          </p:cNvPr>
          <p:cNvSpPr>
            <a:spLocks noGrp="1"/>
          </p:cNvSpPr>
          <p:nvPr>
            <p:ph type="sldNum" sz="quarter" idx="12"/>
          </p:nvPr>
        </p:nvSpPr>
        <p:spPr>
          <a:xfrm>
            <a:off x="9077706" y="6356350"/>
            <a:ext cx="2743200" cy="365125"/>
          </a:xfrm>
        </p:spPr>
        <p:txBody>
          <a:bodyPr>
            <a:normAutofit/>
          </a:bodyPr>
          <a:lstStyle/>
          <a:p>
            <a:pPr>
              <a:spcAft>
                <a:spcPts val="600"/>
              </a:spcAft>
            </a:pPr>
            <a:fld id="{8067A587-88DD-4053-876B-AFC28D5F234A}" type="slidenum">
              <a:rPr lang="da-DK">
                <a:solidFill>
                  <a:schemeClr val="bg1"/>
                </a:solidFill>
              </a:rPr>
              <a:pPr>
                <a:spcAft>
                  <a:spcPts val="600"/>
                </a:spcAft>
              </a:pPr>
              <a:t>4</a:t>
            </a:fld>
            <a:endParaRPr lang="da-DK">
              <a:solidFill>
                <a:schemeClr val="bg1"/>
              </a:solidFill>
            </a:endParaRPr>
          </a:p>
        </p:txBody>
      </p:sp>
    </p:spTree>
    <p:extLst>
      <p:ext uri="{BB962C8B-B14F-4D97-AF65-F5344CB8AC3E}">
        <p14:creationId xmlns:p14="http://schemas.microsoft.com/office/powerpoint/2010/main" val="1980122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C5DB60CA-6853-440D-8E55-23D8D6383E84}"/>
              </a:ext>
            </a:extLst>
          </p:cNvPr>
          <p:cNvPicPr>
            <a:picLocks noGrp="1" noChangeAspect="1"/>
          </p:cNvPicPr>
          <p:nvPr>
            <p:ph idx="1"/>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6CAC9D8-7891-409C-A820-C760DB9E218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7200" dirty="0" err="1">
                <a:solidFill>
                  <a:srgbClr val="FFFFFF"/>
                </a:solidFill>
              </a:rPr>
              <a:t>Og</a:t>
            </a:r>
            <a:r>
              <a:rPr lang="en-US" sz="7200" dirty="0">
                <a:solidFill>
                  <a:srgbClr val="FFFFFF"/>
                </a:solidFill>
              </a:rPr>
              <a:t> </a:t>
            </a:r>
            <a:r>
              <a:rPr lang="en-US" sz="7200" dirty="0" err="1">
                <a:solidFill>
                  <a:srgbClr val="FFFFFF"/>
                </a:solidFill>
              </a:rPr>
              <a:t>så</a:t>
            </a:r>
            <a:r>
              <a:rPr lang="en-US" sz="7200" dirty="0">
                <a:solidFill>
                  <a:srgbClr val="FFFFFF"/>
                </a:solidFill>
              </a:rPr>
              <a:t> </a:t>
            </a:r>
            <a:r>
              <a:rPr lang="en-US" sz="7200" dirty="0" err="1">
                <a:solidFill>
                  <a:srgbClr val="FFFFFF"/>
                </a:solidFill>
              </a:rPr>
              <a:t>kom</a:t>
            </a:r>
            <a:r>
              <a:rPr lang="en-US" sz="7200" dirty="0">
                <a:solidFill>
                  <a:srgbClr val="FFFFFF"/>
                </a:solidFill>
              </a:rPr>
              <a:t> COVID-19…</a:t>
            </a:r>
          </a:p>
        </p:txBody>
      </p:sp>
      <p:sp>
        <p:nvSpPr>
          <p:cNvPr id="4" name="Pladsholder til slidenummer 3">
            <a:extLst>
              <a:ext uri="{FF2B5EF4-FFF2-40B4-BE49-F238E27FC236}">
                <a16:creationId xmlns:a16="http://schemas.microsoft.com/office/drawing/2014/main" id="{51B7F96F-EC80-4965-97A4-2B25CA0538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8067A587-88DD-4053-876B-AFC28D5F234A}" type="slidenum">
              <a:rPr lang="en-US">
                <a:solidFill>
                  <a:srgbClr val="FFFFFF"/>
                </a:solidFill>
                <a:latin typeface="Calibri" panose="020F0502020204030204"/>
              </a:rPr>
              <a:pPr defTabSz="914400">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23747372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444FED-C135-4722-9290-D888A64CE7DE}"/>
              </a:ext>
            </a:extLst>
          </p:cNvPr>
          <p:cNvSpPr>
            <a:spLocks noGrp="1"/>
          </p:cNvSpPr>
          <p:nvPr>
            <p:ph type="title"/>
          </p:nvPr>
        </p:nvSpPr>
        <p:spPr>
          <a:xfrm>
            <a:off x="838201" y="365125"/>
            <a:ext cx="5251316" cy="1807305"/>
          </a:xfrm>
        </p:spPr>
        <p:txBody>
          <a:bodyPr>
            <a:normAutofit/>
          </a:bodyPr>
          <a:lstStyle/>
          <a:p>
            <a:r>
              <a:rPr lang="da-DK" sz="5200" dirty="0"/>
              <a:t>Under COVID</a:t>
            </a:r>
          </a:p>
        </p:txBody>
      </p:sp>
      <p:sp>
        <p:nvSpPr>
          <p:cNvPr id="3" name="Pladsholder til indhold 2">
            <a:extLst>
              <a:ext uri="{FF2B5EF4-FFF2-40B4-BE49-F238E27FC236}">
                <a16:creationId xmlns:a16="http://schemas.microsoft.com/office/drawing/2014/main" id="{6F515E7C-C114-4919-A544-EE83F86299DD}"/>
              </a:ext>
            </a:extLst>
          </p:cNvPr>
          <p:cNvSpPr>
            <a:spLocks noGrp="1"/>
          </p:cNvSpPr>
          <p:nvPr>
            <p:ph idx="1"/>
          </p:nvPr>
        </p:nvSpPr>
        <p:spPr>
          <a:xfrm>
            <a:off x="838200" y="2333297"/>
            <a:ext cx="5538746" cy="3843666"/>
          </a:xfrm>
        </p:spPr>
        <p:txBody>
          <a:bodyPr>
            <a:noAutofit/>
          </a:bodyPr>
          <a:lstStyle/>
          <a:p>
            <a:pPr>
              <a:spcBef>
                <a:spcPts val="0"/>
              </a:spcBef>
              <a:defRPr/>
            </a:pPr>
            <a:r>
              <a:rPr lang="da-DK" sz="3200" dirty="0"/>
              <a:t>Rådgivernes adfærd og holdninger</a:t>
            </a:r>
          </a:p>
          <a:p>
            <a:pPr>
              <a:spcBef>
                <a:spcPts val="0"/>
              </a:spcBef>
              <a:defRPr/>
            </a:pPr>
            <a:r>
              <a:rPr lang="da-DK" sz="3200" dirty="0"/>
              <a:t>Forbedret teknik og hardware</a:t>
            </a:r>
          </a:p>
          <a:p>
            <a:r>
              <a:rPr lang="da-DK" sz="3200" dirty="0"/>
              <a:t>Forberedelse online møder</a:t>
            </a:r>
          </a:p>
          <a:p>
            <a:r>
              <a:rPr lang="da-DK" sz="3200" dirty="0"/>
              <a:t>Afholdelse af online møder</a:t>
            </a:r>
          </a:p>
          <a:p>
            <a:r>
              <a:rPr lang="da-DK" sz="3200" dirty="0"/>
              <a:t>Kundens oplevelse</a:t>
            </a:r>
          </a:p>
        </p:txBody>
      </p:sp>
      <p:pic>
        <p:nvPicPr>
          <p:cNvPr id="8" name="Billede 7" descr="Et billede, der indeholder gulv, træ, sko&#10;&#10;Automatisk genereret beskrivelse">
            <a:extLst>
              <a:ext uri="{FF2B5EF4-FFF2-40B4-BE49-F238E27FC236}">
                <a16:creationId xmlns:a16="http://schemas.microsoft.com/office/drawing/2014/main" id="{FDCD2DFC-7EDD-47F9-99EA-A2E9D031780D}"/>
              </a:ext>
            </a:extLst>
          </p:cNvPr>
          <p:cNvPicPr>
            <a:picLocks noChangeAspect="1"/>
          </p:cNvPicPr>
          <p:nvPr/>
        </p:nvPicPr>
        <p:blipFill rotWithShape="1">
          <a:blip r:embed="rId3">
            <a:extLst>
              <a:ext uri="{28A0092B-C50C-407E-A947-70E740481C1C}">
                <a14:useLocalDpi xmlns:a14="http://schemas.microsoft.com/office/drawing/2010/main" val="0"/>
              </a:ext>
            </a:extLst>
          </a:blip>
          <a:srcRect l="2" b="2322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Pladsholder til slidenummer 3">
            <a:extLst>
              <a:ext uri="{FF2B5EF4-FFF2-40B4-BE49-F238E27FC236}">
                <a16:creationId xmlns:a16="http://schemas.microsoft.com/office/drawing/2014/main" id="{4820E019-040D-419F-9C8F-DAC149C1558E}"/>
              </a:ext>
            </a:extLst>
          </p:cNvPr>
          <p:cNvSpPr>
            <a:spLocks noGrp="1"/>
          </p:cNvSpPr>
          <p:nvPr>
            <p:ph type="sldNum" sz="quarter" idx="12"/>
          </p:nvPr>
        </p:nvSpPr>
        <p:spPr>
          <a:xfrm>
            <a:off x="8610600" y="6356350"/>
            <a:ext cx="2743200" cy="365125"/>
          </a:xfrm>
        </p:spPr>
        <p:txBody>
          <a:bodyPr>
            <a:normAutofit/>
          </a:bodyPr>
          <a:lstStyle/>
          <a:p>
            <a:pPr>
              <a:spcAft>
                <a:spcPts val="600"/>
              </a:spcAft>
            </a:pPr>
            <a:fld id="{8067A587-88DD-4053-876B-AFC28D5F234A}" type="slidenum">
              <a:rPr lang="da-DK">
                <a:solidFill>
                  <a:srgbClr val="FFFFFF"/>
                </a:solidFill>
              </a:rPr>
              <a:pPr>
                <a:spcAft>
                  <a:spcPts val="600"/>
                </a:spcAft>
              </a:pPr>
              <a:t>6</a:t>
            </a:fld>
            <a:endParaRPr lang="da-DK">
              <a:solidFill>
                <a:srgbClr val="FFFFFF"/>
              </a:solidFill>
            </a:endParaRPr>
          </a:p>
        </p:txBody>
      </p:sp>
    </p:spTree>
    <p:extLst>
      <p:ext uri="{BB962C8B-B14F-4D97-AF65-F5344CB8AC3E}">
        <p14:creationId xmlns:p14="http://schemas.microsoft.com/office/powerpoint/2010/main" val="96069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205AC-99DC-41C0-AE34-689B24E646EE}"/>
              </a:ext>
            </a:extLst>
          </p:cNvPr>
          <p:cNvSpPr>
            <a:spLocks noGrp="1"/>
          </p:cNvSpPr>
          <p:nvPr>
            <p:ph type="title"/>
          </p:nvPr>
        </p:nvSpPr>
        <p:spPr>
          <a:xfrm>
            <a:off x="838200" y="319730"/>
            <a:ext cx="10515600" cy="1325563"/>
          </a:xfrm>
        </p:spPr>
        <p:txBody>
          <a:bodyPr/>
          <a:lstStyle/>
          <a:p>
            <a:r>
              <a:rPr lang="da-DK" dirty="0"/>
              <a:t>Online møder i fremtiden</a:t>
            </a:r>
          </a:p>
        </p:txBody>
      </p:sp>
      <p:sp>
        <p:nvSpPr>
          <p:cNvPr id="4" name="Pladsholder til slidenummer 3">
            <a:extLst>
              <a:ext uri="{FF2B5EF4-FFF2-40B4-BE49-F238E27FC236}">
                <a16:creationId xmlns:a16="http://schemas.microsoft.com/office/drawing/2014/main" id="{CF995D71-1A8B-417B-B99B-760FA592289E}"/>
              </a:ext>
            </a:extLst>
          </p:cNvPr>
          <p:cNvSpPr>
            <a:spLocks noGrp="1"/>
          </p:cNvSpPr>
          <p:nvPr>
            <p:ph type="sldNum" sz="quarter" idx="12"/>
          </p:nvPr>
        </p:nvSpPr>
        <p:spPr/>
        <p:txBody>
          <a:bodyPr/>
          <a:lstStyle/>
          <a:p>
            <a:fld id="{8067A587-88DD-4053-876B-AFC28D5F234A}" type="slidenum">
              <a:rPr lang="da-DK" smtClean="0"/>
              <a:t>7</a:t>
            </a:fld>
            <a:endParaRPr lang="da-DK"/>
          </a:p>
        </p:txBody>
      </p:sp>
      <p:graphicFrame>
        <p:nvGraphicFramePr>
          <p:cNvPr id="7" name="Diagram 6">
            <a:extLst>
              <a:ext uri="{FF2B5EF4-FFF2-40B4-BE49-F238E27FC236}">
                <a16:creationId xmlns:a16="http://schemas.microsoft.com/office/drawing/2014/main" id="{ED331A31-938C-48DD-B704-45EDF9C85775}"/>
              </a:ext>
            </a:extLst>
          </p:cNvPr>
          <p:cNvGraphicFramePr/>
          <p:nvPr>
            <p:extLst>
              <p:ext uri="{D42A27DB-BD31-4B8C-83A1-F6EECF244321}">
                <p14:modId xmlns:p14="http://schemas.microsoft.com/office/powerpoint/2010/main" val="3856984942"/>
              </p:ext>
            </p:extLst>
          </p:nvPr>
        </p:nvGraphicFramePr>
        <p:xfrm>
          <a:off x="3704645" y="1409144"/>
          <a:ext cx="7616687" cy="5129126"/>
        </p:xfrm>
        <a:graphic>
          <a:graphicData uri="http://schemas.openxmlformats.org/drawingml/2006/chart">
            <c:chart xmlns:c="http://schemas.openxmlformats.org/drawingml/2006/chart" xmlns:r="http://schemas.openxmlformats.org/officeDocument/2006/relationships" r:id="rId3"/>
          </a:graphicData>
        </a:graphic>
      </p:graphicFrame>
      <p:sp>
        <p:nvSpPr>
          <p:cNvPr id="8" name="Pladsholder til indhold 2">
            <a:extLst>
              <a:ext uri="{FF2B5EF4-FFF2-40B4-BE49-F238E27FC236}">
                <a16:creationId xmlns:a16="http://schemas.microsoft.com/office/drawing/2014/main" id="{5555D271-A0E0-470B-B1F4-D4386A98B424}"/>
              </a:ext>
            </a:extLst>
          </p:cNvPr>
          <p:cNvSpPr>
            <a:spLocks noGrp="1"/>
          </p:cNvSpPr>
          <p:nvPr>
            <p:ph idx="1"/>
          </p:nvPr>
        </p:nvSpPr>
        <p:spPr>
          <a:xfrm>
            <a:off x="838200" y="1645293"/>
            <a:ext cx="3638384" cy="4351338"/>
          </a:xfrm>
        </p:spPr>
        <p:txBody>
          <a:bodyPr vert="horz" lIns="91440" tIns="45720" rIns="91440" bIns="45720" rtlCol="0" anchor="t">
            <a:noAutofit/>
          </a:bodyPr>
          <a:lstStyle/>
          <a:p>
            <a:r>
              <a:rPr lang="da-DK" sz="3200" dirty="0"/>
              <a:t>66% mener, at online møder i fremtiden vil udgøre over 50% </a:t>
            </a:r>
          </a:p>
          <a:p>
            <a:r>
              <a:rPr lang="da-DK" sz="3200" dirty="0"/>
              <a:t>Værdierne har en betydning</a:t>
            </a:r>
          </a:p>
          <a:p>
            <a:r>
              <a:rPr lang="da-DK" sz="3200" dirty="0"/>
              <a:t>Kundesegmenter</a:t>
            </a:r>
          </a:p>
          <a:p>
            <a:r>
              <a:rPr lang="da-DK" sz="3200" dirty="0"/>
              <a:t>Rutinerede og erfarne rådgivere</a:t>
            </a:r>
          </a:p>
          <a:p>
            <a:endParaRPr lang="da-DK" sz="3200" dirty="0"/>
          </a:p>
          <a:p>
            <a:endParaRPr lang="da-DK" sz="3200" dirty="0"/>
          </a:p>
          <a:p>
            <a:endParaRPr lang="da-DK" sz="3200" dirty="0"/>
          </a:p>
          <a:p>
            <a:endParaRPr lang="da-DK" sz="3200" dirty="0"/>
          </a:p>
        </p:txBody>
      </p:sp>
    </p:spTree>
    <p:extLst>
      <p:ext uri="{BB962C8B-B14F-4D97-AF65-F5344CB8AC3E}">
        <p14:creationId xmlns:p14="http://schemas.microsoft.com/office/powerpoint/2010/main" val="215615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D472BF-E881-4421-BAC2-462518790BD9}"/>
              </a:ext>
            </a:extLst>
          </p:cNvPr>
          <p:cNvSpPr>
            <a:spLocks noGrp="1"/>
          </p:cNvSpPr>
          <p:nvPr>
            <p:ph type="title"/>
          </p:nvPr>
        </p:nvSpPr>
        <p:spPr>
          <a:xfrm>
            <a:off x="838201" y="365125"/>
            <a:ext cx="5251316" cy="1807305"/>
          </a:xfrm>
        </p:spPr>
        <p:txBody>
          <a:bodyPr>
            <a:normAutofit/>
          </a:bodyPr>
          <a:lstStyle/>
          <a:p>
            <a:r>
              <a:rPr lang="da-DK" sz="5200" dirty="0"/>
              <a:t>Efter COVID</a:t>
            </a:r>
          </a:p>
        </p:txBody>
      </p:sp>
      <p:sp>
        <p:nvSpPr>
          <p:cNvPr id="3" name="Pladsholder til indhold 2">
            <a:extLst>
              <a:ext uri="{FF2B5EF4-FFF2-40B4-BE49-F238E27FC236}">
                <a16:creationId xmlns:a16="http://schemas.microsoft.com/office/drawing/2014/main" id="{56277B69-CA17-4A84-9BBB-42A243817C19}"/>
              </a:ext>
            </a:extLst>
          </p:cNvPr>
          <p:cNvSpPr>
            <a:spLocks noGrp="1"/>
          </p:cNvSpPr>
          <p:nvPr>
            <p:ph idx="1"/>
          </p:nvPr>
        </p:nvSpPr>
        <p:spPr>
          <a:xfrm>
            <a:off x="838200" y="2333297"/>
            <a:ext cx="4619621" cy="3843666"/>
          </a:xfrm>
        </p:spPr>
        <p:txBody>
          <a:bodyPr>
            <a:normAutofit/>
          </a:bodyPr>
          <a:lstStyle/>
          <a:p>
            <a:r>
              <a:rPr lang="da-DK" sz="3200" dirty="0"/>
              <a:t>Telefonkontakten</a:t>
            </a:r>
          </a:p>
          <a:p>
            <a:r>
              <a:rPr lang="da-DK" sz="3200" dirty="0"/>
              <a:t>Kunderelationen</a:t>
            </a:r>
          </a:p>
          <a:p>
            <a:r>
              <a:rPr lang="da-DK" sz="3200" dirty="0"/>
              <a:t>Fysiske kontakt</a:t>
            </a:r>
          </a:p>
          <a:p>
            <a:r>
              <a:rPr lang="da-DK" sz="3200" dirty="0"/>
              <a:t>Hjemmearbejde og arbejdsglæde</a:t>
            </a:r>
          </a:p>
          <a:p>
            <a:r>
              <a:rPr lang="da-DK" sz="3200" dirty="0"/>
              <a:t>Nudging</a:t>
            </a:r>
          </a:p>
        </p:txBody>
      </p:sp>
      <p:pic>
        <p:nvPicPr>
          <p:cNvPr id="7" name="Billede 6" descr="Et billede, der indeholder tekst, indendørs, elektronik, computer&#10;&#10;Automatisk genereret beskrivelse">
            <a:extLst>
              <a:ext uri="{FF2B5EF4-FFF2-40B4-BE49-F238E27FC236}">
                <a16:creationId xmlns:a16="http://schemas.microsoft.com/office/drawing/2014/main" id="{79A30A06-EFD5-4AA4-869D-C67600F4B932}"/>
              </a:ext>
            </a:extLst>
          </p:cNvPr>
          <p:cNvPicPr>
            <a:picLocks noChangeAspect="1"/>
          </p:cNvPicPr>
          <p:nvPr/>
        </p:nvPicPr>
        <p:blipFill rotWithShape="1">
          <a:blip r:embed="rId3">
            <a:extLst>
              <a:ext uri="{28A0092B-C50C-407E-A947-70E740481C1C}">
                <a14:useLocalDpi xmlns:a14="http://schemas.microsoft.com/office/drawing/2010/main" val="0"/>
              </a:ext>
            </a:extLst>
          </a:blip>
          <a:srcRect l="9996" r="3196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Pladsholder til slidenummer 3">
            <a:extLst>
              <a:ext uri="{FF2B5EF4-FFF2-40B4-BE49-F238E27FC236}">
                <a16:creationId xmlns:a16="http://schemas.microsoft.com/office/drawing/2014/main" id="{E49ED9B5-36C0-48B7-BCEF-5DD7BD7B7C1F}"/>
              </a:ext>
            </a:extLst>
          </p:cNvPr>
          <p:cNvSpPr>
            <a:spLocks noGrp="1"/>
          </p:cNvSpPr>
          <p:nvPr>
            <p:ph type="sldNum" sz="quarter" idx="12"/>
          </p:nvPr>
        </p:nvSpPr>
        <p:spPr>
          <a:xfrm>
            <a:off x="8610600" y="6356350"/>
            <a:ext cx="2743200" cy="365125"/>
          </a:xfrm>
        </p:spPr>
        <p:txBody>
          <a:bodyPr>
            <a:normAutofit/>
          </a:bodyPr>
          <a:lstStyle/>
          <a:p>
            <a:pPr>
              <a:spcAft>
                <a:spcPts val="600"/>
              </a:spcAft>
            </a:pPr>
            <a:fld id="{8067A587-88DD-4053-876B-AFC28D5F234A}" type="slidenum">
              <a:rPr lang="da-DK">
                <a:solidFill>
                  <a:srgbClr val="FFFFFF"/>
                </a:solidFill>
              </a:rPr>
              <a:pPr>
                <a:spcAft>
                  <a:spcPts val="600"/>
                </a:spcAft>
              </a:pPr>
              <a:t>8</a:t>
            </a:fld>
            <a:endParaRPr lang="da-DK">
              <a:solidFill>
                <a:srgbClr val="FFFFFF"/>
              </a:solidFill>
            </a:endParaRPr>
          </a:p>
        </p:txBody>
      </p:sp>
    </p:spTree>
    <p:extLst>
      <p:ext uri="{BB962C8B-B14F-4D97-AF65-F5344CB8AC3E}">
        <p14:creationId xmlns:p14="http://schemas.microsoft.com/office/powerpoint/2010/main" val="285959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a:extLst>
              <a:ext uri="{FF2B5EF4-FFF2-40B4-BE49-F238E27FC236}">
                <a16:creationId xmlns:a16="http://schemas.microsoft.com/office/drawing/2014/main" id="{0CC27991-9907-4473-8EAF-16AA392A7FB4}"/>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1514" y="10"/>
            <a:ext cx="12191979" cy="6857990"/>
          </a:xfrm>
          <a:prstGeom prst="rect">
            <a:avLst/>
          </a:prstGeom>
        </p:spPr>
      </p:pic>
      <p:sp>
        <p:nvSpPr>
          <p:cNvPr id="2" name="Titel 1">
            <a:extLst>
              <a:ext uri="{FF2B5EF4-FFF2-40B4-BE49-F238E27FC236}">
                <a16:creationId xmlns:a16="http://schemas.microsoft.com/office/drawing/2014/main" id="{D1FADA7D-2E0F-4C20-A039-56831B3078EA}"/>
              </a:ext>
            </a:extLst>
          </p:cNvPr>
          <p:cNvSpPr>
            <a:spLocks noGrp="1"/>
          </p:cNvSpPr>
          <p:nvPr>
            <p:ph type="title"/>
          </p:nvPr>
        </p:nvSpPr>
        <p:spPr>
          <a:xfrm>
            <a:off x="841249" y="941832"/>
            <a:ext cx="10506456" cy="2057400"/>
          </a:xfrm>
        </p:spPr>
        <p:txBody>
          <a:bodyPr anchor="b">
            <a:normAutofit/>
          </a:bodyPr>
          <a:lstStyle/>
          <a:p>
            <a:r>
              <a:rPr lang="da-DK" sz="5000" dirty="0"/>
              <a:t>Fordele og ulemper ved online møder</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BF5B5579-27E3-4174-B974-DE8BCCAEA882}"/>
              </a:ext>
            </a:extLst>
          </p:cNvPr>
          <p:cNvSpPr>
            <a:spLocks noGrp="1"/>
          </p:cNvSpPr>
          <p:nvPr>
            <p:ph idx="1"/>
          </p:nvPr>
        </p:nvSpPr>
        <p:spPr>
          <a:xfrm>
            <a:off x="841248" y="3429000"/>
            <a:ext cx="4430467" cy="2670048"/>
          </a:xfrm>
        </p:spPr>
        <p:txBody>
          <a:bodyPr>
            <a:noAutofit/>
          </a:bodyPr>
          <a:lstStyle/>
          <a:p>
            <a:pPr marL="0" indent="0">
              <a:buNone/>
            </a:pPr>
            <a:r>
              <a:rPr lang="da-DK" dirty="0"/>
              <a:t>Fordele</a:t>
            </a:r>
          </a:p>
          <a:p>
            <a:r>
              <a:rPr lang="da-DK" dirty="0"/>
              <a:t>Mere effektivitet</a:t>
            </a:r>
          </a:p>
          <a:p>
            <a:r>
              <a:rPr lang="da-DK" dirty="0"/>
              <a:t>Mere fleksibilitet</a:t>
            </a:r>
          </a:p>
          <a:p>
            <a:r>
              <a:rPr lang="da-DK" dirty="0"/>
              <a:t>Hjemmearbejde</a:t>
            </a:r>
          </a:p>
          <a:p>
            <a:r>
              <a:rPr lang="da-DK" dirty="0"/>
              <a:t>Mindre fysisk forberedelse og transporttid</a:t>
            </a:r>
          </a:p>
          <a:p>
            <a:pPr marL="457200" lvl="1" indent="0">
              <a:buNone/>
            </a:pPr>
            <a:endParaRPr lang="da-DK" sz="2800" dirty="0"/>
          </a:p>
          <a:p>
            <a:endParaRPr lang="da-DK" dirty="0"/>
          </a:p>
        </p:txBody>
      </p:sp>
      <p:sp>
        <p:nvSpPr>
          <p:cNvPr id="4" name="Pladsholder til slidenummer 3">
            <a:extLst>
              <a:ext uri="{FF2B5EF4-FFF2-40B4-BE49-F238E27FC236}">
                <a16:creationId xmlns:a16="http://schemas.microsoft.com/office/drawing/2014/main" id="{C5EEEF3E-C66F-429F-BFB8-C47B51C67142}"/>
              </a:ext>
            </a:extLst>
          </p:cNvPr>
          <p:cNvSpPr>
            <a:spLocks noGrp="1"/>
          </p:cNvSpPr>
          <p:nvPr>
            <p:ph type="sldNum" sz="quarter" idx="12"/>
          </p:nvPr>
        </p:nvSpPr>
        <p:spPr>
          <a:xfrm>
            <a:off x="8860536" y="6356350"/>
            <a:ext cx="2487168" cy="365125"/>
          </a:xfrm>
        </p:spPr>
        <p:txBody>
          <a:bodyPr>
            <a:normAutofit/>
          </a:bodyPr>
          <a:lstStyle/>
          <a:p>
            <a:pPr>
              <a:spcAft>
                <a:spcPts val="600"/>
              </a:spcAft>
            </a:pPr>
            <a:fld id="{8067A587-88DD-4053-876B-AFC28D5F234A}" type="slidenum">
              <a:rPr lang="da-DK">
                <a:solidFill>
                  <a:schemeClr val="tx1"/>
                </a:solidFill>
              </a:rPr>
              <a:pPr>
                <a:spcAft>
                  <a:spcPts val="600"/>
                </a:spcAft>
              </a:pPr>
              <a:t>9</a:t>
            </a:fld>
            <a:endParaRPr lang="da-DK">
              <a:solidFill>
                <a:schemeClr val="tx1"/>
              </a:solidFill>
            </a:endParaRPr>
          </a:p>
        </p:txBody>
      </p:sp>
      <p:sp>
        <p:nvSpPr>
          <p:cNvPr id="5" name="Pladsholder til indhold 2">
            <a:extLst>
              <a:ext uri="{FF2B5EF4-FFF2-40B4-BE49-F238E27FC236}">
                <a16:creationId xmlns:a16="http://schemas.microsoft.com/office/drawing/2014/main" id="{9F2F10F3-7F97-432C-BCEA-0BA6334E1E1E}"/>
              </a:ext>
            </a:extLst>
          </p:cNvPr>
          <p:cNvSpPr txBox="1">
            <a:spLocks/>
          </p:cNvSpPr>
          <p:nvPr/>
        </p:nvSpPr>
        <p:spPr>
          <a:xfrm>
            <a:off x="5987332" y="3429000"/>
            <a:ext cx="52869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Ulemper</a:t>
            </a:r>
          </a:p>
          <a:p>
            <a:r>
              <a:rPr lang="da-DK" dirty="0"/>
              <a:t>Tekniske mangler og udfordringer</a:t>
            </a:r>
          </a:p>
          <a:p>
            <a:r>
              <a:rPr lang="da-DK" dirty="0"/>
              <a:t>Kommunikationen</a:t>
            </a:r>
          </a:p>
          <a:p>
            <a:r>
              <a:rPr lang="da-DK" dirty="0"/>
              <a:t>Kunderelationen og -loyalitet</a:t>
            </a:r>
          </a:p>
          <a:p>
            <a:endParaRPr lang="da-DK" dirty="0"/>
          </a:p>
        </p:txBody>
      </p:sp>
    </p:spTree>
    <p:extLst>
      <p:ext uri="{BB962C8B-B14F-4D97-AF65-F5344CB8AC3E}">
        <p14:creationId xmlns:p14="http://schemas.microsoft.com/office/powerpoint/2010/main" val="10818665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tema">
  <a:themeElements>
    <a:clrScheme name="Brugerdefineret 5">
      <a:dk1>
        <a:srgbClr val="FFFFFF"/>
      </a:dk1>
      <a:lt1>
        <a:sysClr val="window" lastClr="FFFFFF"/>
      </a:lt1>
      <a:dk2>
        <a:srgbClr val="FFFFFF"/>
      </a:dk2>
      <a:lt2>
        <a:srgbClr val="FFFFFF"/>
      </a:lt2>
      <a:accent1>
        <a:srgbClr val="CB1429"/>
      </a:accent1>
      <a:accent2>
        <a:srgbClr val="CB1429"/>
      </a:accent2>
      <a:accent3>
        <a:srgbClr val="A5A5A5"/>
      </a:accent3>
      <a:accent4>
        <a:srgbClr val="CB1429"/>
      </a:accent4>
      <a:accent5>
        <a:srgbClr val="CB1429"/>
      </a:accent5>
      <a:accent6>
        <a:srgbClr val="CB1429"/>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ia_PPT_rød.pptx" id="{EE6DCBB8-3C05-460D-B867-494BAE5B52B4}" vid="{EFCECD7C-7A48-4522-91FF-91D2AFD033BD}"/>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CF557CC36B8834B971CF37E58F9CF04" ma:contentTypeVersion="12" ma:contentTypeDescription="Opret et nyt dokument." ma:contentTypeScope="" ma:versionID="a815bf8b48001480e493c1aa8d23e43c">
  <xsd:schema xmlns:xsd="http://www.w3.org/2001/XMLSchema" xmlns:xs="http://www.w3.org/2001/XMLSchema" xmlns:p="http://schemas.microsoft.com/office/2006/metadata/properties" xmlns:ns2="45ffe3c7-d5a4-4687-9378-c9642ab02ea6" xmlns:ns3="310fbc61-16fa-4a96-aed8-0f3cc99e01d3" targetNamespace="http://schemas.microsoft.com/office/2006/metadata/properties" ma:root="true" ma:fieldsID="57bfddd66d256276512b3d679d3beb28" ns2:_="" ns3:_="">
    <xsd:import namespace="45ffe3c7-d5a4-4687-9378-c9642ab02ea6"/>
    <xsd:import namespace="310fbc61-16fa-4a96-aed8-0f3cc99e01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fe3c7-d5a4-4687-9378-c9642ab02e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fbc61-16fa-4a96-aed8-0f3cc99e01d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BB0B86-2633-462E-95F8-56B18E17B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fe3c7-d5a4-4687-9378-c9642ab02ea6"/>
    <ds:schemaRef ds:uri="310fbc61-16fa-4a96-aed8-0f3cc99e0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61590-DAC0-42D6-82EE-B3EBDD4DCE12}">
  <ds:schemaRefs>
    <ds:schemaRef ds:uri="http://schemas.microsoft.com/sharepoint/v3/contenttype/forms"/>
  </ds:schemaRefs>
</ds:datastoreItem>
</file>

<file path=customXml/itemProps3.xml><?xml version="1.0" encoding="utf-8"?>
<ds:datastoreItem xmlns:ds="http://schemas.openxmlformats.org/officeDocument/2006/customXml" ds:itemID="{60F38F18-CE2A-49D3-9B96-E0AB70D8FA24}">
  <ds:schemaRefs>
    <ds:schemaRef ds:uri="http://schemas.microsoft.com/office/infopath/2007/PartnerControls"/>
    <ds:schemaRef ds:uri="http://purl.org/dc/elements/1.1/"/>
    <ds:schemaRef ds:uri="http://schemas.microsoft.com/office/2006/metadata/properties"/>
    <ds:schemaRef ds:uri="310fbc61-16fa-4a96-aed8-0f3cc99e01d3"/>
    <ds:schemaRef ds:uri="http://purl.org/dc/terms/"/>
    <ds:schemaRef ds:uri="http://schemas.microsoft.com/office/2006/documentManagement/types"/>
    <ds:schemaRef ds:uri="http://purl.org/dc/dcmitype/"/>
    <ds:schemaRef ds:uri="http://schemas.openxmlformats.org/package/2006/metadata/core-properties"/>
    <ds:schemaRef ds:uri="45ffe3c7-d5a4-4687-9378-c9642ab02ea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1976</TotalTime>
  <Words>4791</Words>
  <Application>Microsoft Office PowerPoint</Application>
  <PresentationFormat>Widescreen</PresentationFormat>
  <Paragraphs>279</Paragraphs>
  <Slides>12</Slides>
  <Notes>12</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12</vt:i4>
      </vt:variant>
    </vt:vector>
  </HeadingPairs>
  <TitlesOfParts>
    <vt:vector size="19" baseType="lpstr">
      <vt:lpstr>Arial</vt:lpstr>
      <vt:lpstr>Calibri</vt:lpstr>
      <vt:lpstr>Calibri Light</vt:lpstr>
      <vt:lpstr>Lucida Sans</vt:lpstr>
      <vt:lpstr>Symbol</vt:lpstr>
      <vt:lpstr>Office Theme</vt:lpstr>
      <vt:lpstr>Office-tema</vt:lpstr>
      <vt:lpstr>Online møder</vt:lpstr>
      <vt:lpstr>Agenda</vt:lpstr>
      <vt:lpstr>Præsentation</vt:lpstr>
      <vt:lpstr>Før COVID </vt:lpstr>
      <vt:lpstr>Og så kom COVID-19…</vt:lpstr>
      <vt:lpstr>Under COVID</vt:lpstr>
      <vt:lpstr>Online møder i fremtiden</vt:lpstr>
      <vt:lpstr>Efter COVID</vt:lpstr>
      <vt:lpstr>Fordele og ulemper ved online møder</vt:lpstr>
      <vt:lpstr>Dialog</vt:lpstr>
      <vt:lpstr>Gode råd til online møder</vt:lpstr>
      <vt:lpstr>Afslutning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Kvantitativ metode</dc:title>
  <dc:creator>Rikke Staun</dc:creator>
  <cp:lastModifiedBy>Rikke Staun</cp:lastModifiedBy>
  <cp:revision>5</cp:revision>
  <dcterms:created xsi:type="dcterms:W3CDTF">2020-08-14T09:43:47Z</dcterms:created>
  <dcterms:modified xsi:type="dcterms:W3CDTF">2021-08-24T07:46:42Z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0x010100ECF557CC36B8834B971CF37E58F9CF04</vt:lpwstr>
  </property>
</Properties>
</file>