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1813" cy="7562850"/>
  <p:notesSz cx="6858000" cy="9144000"/>
  <p:embeddedFontLst>
    <p:embeddedFont>
      <p:font typeface="Helvetica Neue Light" panose="020B0604020202020204" charset="0"/>
      <p:regular r:id="rId13"/>
      <p:bold r:id="rId14"/>
      <p:italic r:id="rId15"/>
      <p:boldItalic r:id="rId16"/>
    </p:embeddedFont>
    <p:embeddedFont>
      <p:font typeface="Work Sans Light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Work San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6100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Questrial"/>
              <a:buNone/>
            </a:pP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Questrial"/>
              <a:buNone/>
            </a:pPr>
            <a:r>
              <a:rPr lang="en-US" sz="180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Introduction webinar Tuesday 7</a:t>
            </a:r>
            <a:r>
              <a:rPr lang="en-US" sz="1800" i="1" baseline="30000">
                <a:latin typeface="Helvetica Neue Light"/>
                <a:ea typeface="Helvetica Neue Light"/>
                <a:cs typeface="Helvetica Neue Light"/>
                <a:sym typeface="Helvetica Neue Light"/>
              </a:rPr>
              <a:t>th </a:t>
            </a:r>
            <a:r>
              <a:rPr lang="en-US" sz="180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 of March</a:t>
            </a: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105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767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Work Sans"/>
                <a:ea typeface="Work Sans"/>
                <a:cs typeface="Work Sans"/>
                <a:sym typeface="Work Sans"/>
              </a:rPr>
              <a:t>Lecturer at the Sustainable Fashion, BA Design &amp; Business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Work Sans"/>
                <a:ea typeface="Work Sans"/>
                <a:cs typeface="Work Sans"/>
                <a:sym typeface="Work Sans"/>
              </a:rPr>
              <a:t>Copenhagen School of Design &amp; Technology (KEA)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Work Sans"/>
                <a:ea typeface="Work Sans"/>
                <a:cs typeface="Work Sans"/>
                <a:sym typeface="Work Sans"/>
              </a:rPr>
              <a:t>Fashion Designer from Designskolen Kolding.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Work Sans"/>
                <a:ea typeface="Work Sans"/>
                <a:cs typeface="Work Sans"/>
                <a:sym typeface="Work Sans"/>
              </a:rPr>
              <a:t>Focus areas are Hand craftsmanship, Slow fashion, Sustainable designmethods, Sustainable Value Chain Thinking and 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Work Sans"/>
                <a:ea typeface="Work Sans"/>
                <a:cs typeface="Work Sans"/>
                <a:sym typeface="Work Sans"/>
              </a:rPr>
              <a:t>The Sustainable Development Goals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-US" sz="1100">
                <a:latin typeface="Work Sans"/>
                <a:ea typeface="Work Sans"/>
                <a:cs typeface="Work Sans"/>
                <a:sym typeface="Work Sans"/>
              </a:rPr>
              <a:t>Lecturer at the Sustainable Fashion, BA Design &amp; Business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-US" sz="1100">
                <a:latin typeface="Work Sans"/>
                <a:ea typeface="Work Sans"/>
                <a:cs typeface="Work Sans"/>
                <a:sym typeface="Work Sans"/>
              </a:rPr>
              <a:t>Copenhagen School of Design &amp; Technology (KEA)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-US" sz="1100">
                <a:latin typeface="Work Sans"/>
                <a:ea typeface="Work Sans"/>
                <a:cs typeface="Work Sans"/>
                <a:sym typeface="Work Sans"/>
              </a:rPr>
              <a:t>Fashion Designer from (DDS) Royal Danish Academy of Fine Arts Schools of Architecture, Design and Conservation. 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-US" sz="1100">
                <a:latin typeface="Work Sans"/>
                <a:ea typeface="Work Sans"/>
                <a:cs typeface="Work Sans"/>
                <a:sym typeface="Work Sans"/>
              </a:rPr>
              <a:t>Focus areas are People, Planet and Prosperity, Sustainable Materials, Circular Design, Sustainable Design Methods, Sustainable Value Chain Thinking and The Sustainable Development Goals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11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56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88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99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971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3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048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88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slide">
  <p:cSld name="Titel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-794" y="0"/>
            <a:ext cx="10691813" cy="756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85775" y="1887538"/>
            <a:ext cx="6887324" cy="1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Work Sans"/>
              <a:buNone/>
              <a:defRPr sz="5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85775" y="3359746"/>
            <a:ext cx="6887324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00063" y="3955362"/>
            <a:ext cx="2405658" cy="2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85775" y="6386513"/>
            <a:ext cx="3608387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8029575" y="1790913"/>
            <a:ext cx="2176463" cy="206671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4"/>
          </p:nvPr>
        </p:nvSpPr>
        <p:spPr>
          <a:xfrm>
            <a:off x="500063" y="3653074"/>
            <a:ext cx="6886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>
  <p:cSld name="Kun titel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00064" y="853923"/>
            <a:ext cx="9705974" cy="79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00063" y="7055756"/>
            <a:ext cx="2405658" cy="24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500062" y="7299455"/>
            <a:ext cx="2405658" cy="1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540919" y="7071814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in 3">
  <p:cSld name="Split in 3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00064" y="853923"/>
            <a:ext cx="9705974" cy="79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85775" y="1873250"/>
            <a:ext cx="3132000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3789405" y="1873250"/>
            <a:ext cx="3132000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7074038" y="1873250"/>
            <a:ext cx="3132000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500063" y="7055756"/>
            <a:ext cx="2405658" cy="24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540919" y="7071814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500062" y="7299455"/>
            <a:ext cx="2405658" cy="1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in 4">
  <p:cSld name="Split in 4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00064" y="853923"/>
            <a:ext cx="9705974" cy="79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500063" y="7055756"/>
            <a:ext cx="2405658" cy="24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500062" y="7299455"/>
            <a:ext cx="2405658" cy="1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85775" y="1873250"/>
            <a:ext cx="2324097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2949577" y="1873250"/>
            <a:ext cx="2324097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5413379" y="1873250"/>
            <a:ext cx="2324097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7877181" y="1873250"/>
            <a:ext cx="2324097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540919" y="7071814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 slide">
  <p:cSld name="Picture full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0" y="0"/>
            <a:ext cx="10691813" cy="756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right">
  <p:cSld name="Picture righ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85774" y="853923"/>
            <a:ext cx="6948489" cy="79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500063" y="7055756"/>
            <a:ext cx="2405658" cy="24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500062" y="7299455"/>
            <a:ext cx="2405658" cy="1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3271838" y="0"/>
            <a:ext cx="7419975" cy="756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00062" y="1873250"/>
            <a:ext cx="6934201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540919" y="7071814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eft">
  <p:cSld name="Picture lef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257550" y="853923"/>
            <a:ext cx="6948488" cy="79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4764" y="-14288"/>
            <a:ext cx="7419975" cy="756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257551" y="1873250"/>
            <a:ext cx="6948488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500063" y="7055756"/>
            <a:ext cx="2405658" cy="24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540919" y="7071814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500062" y="7299455"/>
            <a:ext cx="2405658" cy="1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slide gul">
  <p:cSld name="Titelslide gu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 l="-754" r="18967"/>
          <a:stretch/>
        </p:blipFill>
        <p:spPr>
          <a:xfrm>
            <a:off x="-117204" y="-20150"/>
            <a:ext cx="10796317" cy="75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987800" y="4336473"/>
            <a:ext cx="6218238" cy="1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987800" y="5796225"/>
            <a:ext cx="6218238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85775" y="2435355"/>
            <a:ext cx="3146658" cy="2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85776" y="2717493"/>
            <a:ext cx="3146658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5775" y="3005493"/>
            <a:ext cx="3146658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slide rød">
  <p:cSld name="Titelslide rød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 l="14618" r="4386"/>
          <a:stretch/>
        </p:blipFill>
        <p:spPr>
          <a:xfrm>
            <a:off x="0" y="-12700"/>
            <a:ext cx="10691813" cy="75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539875" y="5873453"/>
            <a:ext cx="8666163" cy="87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539874" y="6756401"/>
            <a:ext cx="8666164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85775" y="3816851"/>
            <a:ext cx="2653665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85776" y="4098989"/>
            <a:ext cx="2653665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85775" y="4383648"/>
            <a:ext cx="2653665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slide blå">
  <p:cSld name="Titelslide blå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8021" r="10985"/>
          <a:stretch/>
        </p:blipFill>
        <p:spPr>
          <a:xfrm>
            <a:off x="0" y="0"/>
            <a:ext cx="10691813" cy="75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85775" y="1700463"/>
            <a:ext cx="3749341" cy="343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85775" y="5142158"/>
            <a:ext cx="3749341" cy="59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85775" y="6019575"/>
            <a:ext cx="2653665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85776" y="6301713"/>
            <a:ext cx="2653665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85775" y="5735715"/>
            <a:ext cx="2653665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reakerslide">
  <p:cSld name="Breaker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pic" idx="2"/>
          </p:nvPr>
        </p:nvSpPr>
        <p:spPr>
          <a:xfrm>
            <a:off x="0" y="0"/>
            <a:ext cx="10691813" cy="756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00063" y="4939289"/>
            <a:ext cx="6901612" cy="1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Work Sans"/>
              <a:buNone/>
              <a:defRPr sz="5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00063" y="6412289"/>
            <a:ext cx="6887324" cy="16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8029575" y="4741659"/>
            <a:ext cx="2176463" cy="206671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tekst">
  <p:cSld name="Titel og teks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500064" y="853923"/>
            <a:ext cx="9705974" cy="79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00063" y="7055756"/>
            <a:ext cx="2405658" cy="24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500062" y="7299455"/>
            <a:ext cx="2405658" cy="1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85775" y="1868262"/>
            <a:ext cx="9720263" cy="472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540919" y="7071814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in two">
  <p:cSld name="Split in tw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00064" y="853923"/>
            <a:ext cx="9705974" cy="79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00063" y="7055756"/>
            <a:ext cx="2405658" cy="24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500062" y="7299455"/>
            <a:ext cx="2405658" cy="1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00063" y="1873250"/>
            <a:ext cx="4729162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5476876" y="1873250"/>
            <a:ext cx="4729162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540919" y="7071814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pictures">
  <p:cSld name="12 picture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457200" y="1312863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3"/>
          </p:nvPr>
        </p:nvSpPr>
        <p:spPr>
          <a:xfrm>
            <a:off x="457200" y="2990367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4"/>
          </p:nvPr>
        </p:nvSpPr>
        <p:spPr>
          <a:xfrm>
            <a:off x="457200" y="4677536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5"/>
          </p:nvPr>
        </p:nvSpPr>
        <p:spPr>
          <a:xfrm>
            <a:off x="2928211" y="1312863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6"/>
          </p:nvPr>
        </p:nvSpPr>
        <p:spPr>
          <a:xfrm>
            <a:off x="2928211" y="2990367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7"/>
          </p:nvPr>
        </p:nvSpPr>
        <p:spPr>
          <a:xfrm>
            <a:off x="2928211" y="4677536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8"/>
          </p:nvPr>
        </p:nvSpPr>
        <p:spPr>
          <a:xfrm>
            <a:off x="5399606" y="1312863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9"/>
          </p:nvPr>
        </p:nvSpPr>
        <p:spPr>
          <a:xfrm>
            <a:off x="5399606" y="2990367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13"/>
          </p:nvPr>
        </p:nvSpPr>
        <p:spPr>
          <a:xfrm>
            <a:off x="5399606" y="4677536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14"/>
          </p:nvPr>
        </p:nvSpPr>
        <p:spPr>
          <a:xfrm>
            <a:off x="7872614" y="1312863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15"/>
          </p:nvPr>
        </p:nvSpPr>
        <p:spPr>
          <a:xfrm>
            <a:off x="7872614" y="2990367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16"/>
          </p:nvPr>
        </p:nvSpPr>
        <p:spPr>
          <a:xfrm>
            <a:off x="7872614" y="4677536"/>
            <a:ext cx="2363788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500063" y="7055756"/>
            <a:ext cx="2405658" cy="24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500062" y="7299455"/>
            <a:ext cx="2405658" cy="1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540919" y="7071814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00063" y="7055756"/>
            <a:ext cx="2405658" cy="24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500062" y="7299455"/>
            <a:ext cx="2405658" cy="1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540919" y="7071814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00064" y="853923"/>
            <a:ext cx="9705974" cy="79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00062" y="1873250"/>
            <a:ext cx="9705975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00063" y="7055756"/>
            <a:ext cx="2405658" cy="24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500062" y="7299455"/>
            <a:ext cx="2405658" cy="1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0063" y="425291"/>
            <a:ext cx="9705974" cy="0"/>
          </a:xfrm>
          <a:custGeom>
            <a:avLst/>
            <a:gdLst/>
            <a:ahLst/>
            <a:cxnLst/>
            <a:rect l="0" t="0" r="0" b="0"/>
            <a:pathLst>
              <a:path w="3707129" h="120000" extrusionOk="0">
                <a:moveTo>
                  <a:pt x="0" y="0"/>
                </a:moveTo>
                <a:lnTo>
                  <a:pt x="3707104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85774" y="7055755"/>
            <a:ext cx="8388000" cy="0"/>
          </a:xfrm>
          <a:custGeom>
            <a:avLst/>
            <a:gdLst/>
            <a:ahLst/>
            <a:cxnLst/>
            <a:rect l="0" t="0" r="0" b="0"/>
            <a:pathLst>
              <a:path w="8086090" h="120000" extrusionOk="0">
                <a:moveTo>
                  <a:pt x="0" y="0"/>
                </a:moveTo>
                <a:lnTo>
                  <a:pt x="8085505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087157" y="6585246"/>
            <a:ext cx="971507" cy="973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540919" y="7071814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post2015/transformingourworld/public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attendee.gotowebinar.com/register/795752118172414413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-794" y="0"/>
            <a:ext cx="10691813" cy="756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1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85775" y="1887538"/>
            <a:ext cx="6887400" cy="14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Work Sans"/>
              <a:buNone/>
            </a:pPr>
            <a:r>
              <a:rPr lang="en-US"/>
              <a:t>Youth Fashion Summit 2018 - 2019</a:t>
            </a:r>
            <a:endParaRPr sz="5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85775" y="3359746"/>
            <a:ext cx="6887324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i="1"/>
              <a:t>Introduction to pre-assignment </a:t>
            </a:r>
            <a:endParaRPr sz="20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>
            <a:off x="8029575" y="1790913"/>
            <a:ext cx="2176500" cy="2066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25" y="6077704"/>
            <a:ext cx="4241000" cy="11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7125" y="6275399"/>
            <a:ext cx="5159350" cy="7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5538525" y="1007350"/>
            <a:ext cx="87627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Fun! </a:t>
            </a:r>
            <a:endParaRPr sz="4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see you soon!</a:t>
            </a: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</a:pPr>
            <a:endParaRPr sz="2400" i="1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646" y="3751600"/>
            <a:ext cx="4427269" cy="295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69" y="2131205"/>
            <a:ext cx="4951854" cy="330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 l="22760" t="5560" r="-22759" b="-5559"/>
          <a:stretch/>
        </p:blipFill>
        <p:spPr>
          <a:xfrm>
            <a:off x="1398525" y="4692078"/>
            <a:ext cx="3505152" cy="233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00064" y="853923"/>
            <a:ext cx="97059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by:</a:t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599" y="2251600"/>
            <a:ext cx="2401150" cy="317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5664950" y="5434900"/>
            <a:ext cx="33789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Penille Dalmose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Lecturer</a:t>
            </a:r>
            <a:r>
              <a:rPr lang="en-US"/>
              <a:t> KEA: Facilitator and project Developer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2070400" y="5434900"/>
            <a:ext cx="33789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Jane Burchard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Lecturer KEA: Facilitator and project Developer</a:t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149" y="2240037"/>
            <a:ext cx="2401150" cy="319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987800" y="4336473"/>
            <a:ext cx="6218100" cy="14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</a:pPr>
            <a:r>
              <a:rPr lang="en-US"/>
              <a:t>Pre-assignment</a:t>
            </a:r>
            <a:endParaRPr sz="48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52464" y="625323"/>
            <a:ext cx="97059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</a:pPr>
            <a:r>
              <a:rPr lang="en-US"/>
              <a:t>Content</a:t>
            </a:r>
            <a:endParaRPr sz="30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38175" y="1411062"/>
            <a:ext cx="97203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BEFORE COMING TO COPENHAGEN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PREPARATION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RESEARCH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OUTCOME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PRESENTATION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662074" y="5741526"/>
            <a:ext cx="8666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Before coming to Copenhagen you must prepare an assignment that incorporates the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given SDGs.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idea with this assignment is to prepare you for the workshop days and to  create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common awareness of the SDGs in your country; the assignment will serve as a  topic of discussion and inspiration for further work.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132750" y="3637425"/>
            <a:ext cx="61944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BEFORE 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COMING TO 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COPENHAGEN</a:t>
            </a:r>
            <a:endParaRPr sz="10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39300" y="584100"/>
            <a:ext cx="62925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PREPARATION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</a:pPr>
            <a:endParaRPr sz="2400" i="1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909650" y="1437925"/>
            <a:ext cx="4951800" cy="50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Read the text linked as it pertains to your assigned Sustainable Development Goal (SDG): </a:t>
            </a: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either SDG#3 Good health and wellbeing or SDG#5 Gender equality.</a:t>
            </a: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Refer to the webinar  from the March 20, 2018 (link below)</a:t>
            </a: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https://sustainabledevelopment.un.org/post2015/transformingourworld/publication</a:t>
            </a:r>
            <a:endParaRPr u="sng">
              <a:solidFill>
                <a:schemeClr val="hlink"/>
              </a:solidFill>
              <a:hlinkClick r:id="rId3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●  Webinar 2, at 4. pm on March 20, 2018: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https://attendee.gotowebinar.com/register/7957521181724144131</a:t>
            </a:r>
            <a:endParaRPr u="sng">
              <a:solidFill>
                <a:schemeClr val="hlink"/>
              </a:solidFill>
              <a:hlinkClick r:id="rId4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(​Introduction to United Nation and the SDGs)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4925" y="4483725"/>
            <a:ext cx="22288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41375" y="1317046"/>
            <a:ext cx="3749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RESEARCH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50025" y="1911358"/>
            <a:ext cx="3749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Based on your assigned Capital, you must research the current conditions and the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implementation of SDG #3 or #5 in your country and give examples through visualization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and keywords. It can be within industry/company/organization or in society.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examples can be either positive or negative, it has to relate to your SDG and the Capital you have been assigned.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39300" y="584100"/>
            <a:ext cx="62925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OUTCOME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</a:pPr>
            <a:endParaRPr sz="2400" i="1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991175" y="1831650"/>
            <a:ext cx="75492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Create and visualize at least one A3 Mood Board (Horizontal) that shows your examples from the industry/ company/organization or society you have chosen to research. </a:t>
            </a: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 Mood Board should be visual with a few key words.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245775" y="3868175"/>
            <a:ext cx="6218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You have to bring, present, and discuss your key points from your Mood Board/s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 your  group of 14 persons on the first day of YFS.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Each student has 5 minutes to present their Mood Board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All Mood Boards will be displayed and shared with all participants.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Further instructions will follow on the first day of the workshops.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485775" y="3005500"/>
            <a:ext cx="4415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0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Brugerdefineret 2">
      <a:dk1>
        <a:srgbClr val="000000"/>
      </a:dk1>
      <a:lt1>
        <a:srgbClr val="FFFFFF"/>
      </a:lt1>
      <a:dk2>
        <a:srgbClr val="C3C4C3"/>
      </a:dk2>
      <a:lt2>
        <a:srgbClr val="F8F9F8"/>
      </a:lt2>
      <a:accent1>
        <a:srgbClr val="1100A8"/>
      </a:accent1>
      <a:accent2>
        <a:srgbClr val="FE4F1B"/>
      </a:accent2>
      <a:accent3>
        <a:srgbClr val="F9B400"/>
      </a:accent3>
      <a:accent4>
        <a:srgbClr val="008E00"/>
      </a:accent4>
      <a:accent5>
        <a:srgbClr val="7E9DD9"/>
      </a:accent5>
      <a:accent6>
        <a:srgbClr val="FBD98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Brugerdefineret</PresentationFormat>
  <Paragraphs>65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Questrial</vt:lpstr>
      <vt:lpstr>Helvetica Neue Light</vt:lpstr>
      <vt:lpstr>Work Sans Light</vt:lpstr>
      <vt:lpstr>Calibri</vt:lpstr>
      <vt:lpstr>Work Sans</vt:lpstr>
      <vt:lpstr>Kontortema</vt:lpstr>
      <vt:lpstr>Youth Fashion Summit 2018 - 2019</vt:lpstr>
      <vt:lpstr>Presented by:</vt:lpstr>
      <vt:lpstr>Pre-assignment</vt:lpstr>
      <vt:lpstr>Content</vt:lpstr>
      <vt:lpstr>PowerPoint-præsentation</vt:lpstr>
      <vt:lpstr>PREPARATION </vt:lpstr>
      <vt:lpstr>RESEARCH </vt:lpstr>
      <vt:lpstr>OUTCOME </vt:lpstr>
      <vt:lpstr>PowerPoint-præsentation</vt:lpstr>
      <vt:lpstr>Have Fun!  And see you soon!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Fashion Summit 2018 - 2019</dc:title>
  <dc:creator>Clarissa Berg</dc:creator>
  <cp:lastModifiedBy>Clarissa Berg</cp:lastModifiedBy>
  <cp:revision>1</cp:revision>
  <dcterms:modified xsi:type="dcterms:W3CDTF">2018-07-10T11:26:13Z</dcterms:modified>
</cp:coreProperties>
</file>