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Work Sans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345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Questrial"/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22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">
  <p:cSld name="Titel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-679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15452" y="1711621"/>
            <a:ext cx="58902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Work Sans"/>
              <a:buNone/>
              <a:defRPr sz="47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15452" y="3046621"/>
            <a:ext cx="5890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27671" y="3586726"/>
            <a:ext cx="2057400" cy="2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15452" y="5791296"/>
            <a:ext cx="30861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6867172" y="1624002"/>
            <a:ext cx="1861500" cy="1874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427671" y="3312611"/>
            <a:ext cx="58899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 gul">
  <p:cSld name="Titelslide gu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 l="-752" r="18966"/>
          <a:stretch/>
        </p:blipFill>
        <p:spPr>
          <a:xfrm>
            <a:off x="-100237" y="-18272"/>
            <a:ext cx="923338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10506" y="3932318"/>
            <a:ext cx="5317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Work Sans"/>
              <a:buNone/>
              <a:defRPr sz="4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410506" y="5256023"/>
            <a:ext cx="53178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15452" y="2208382"/>
            <a:ext cx="2691300" cy="2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5453" y="2464225"/>
            <a:ext cx="26913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15452" y="2725384"/>
            <a:ext cx="26913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 rød">
  <p:cSld name="Titelslide rød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 l="14620" r="4381"/>
          <a:stretch/>
        </p:blipFill>
        <p:spPr>
          <a:xfrm>
            <a:off x="0" y="-11516"/>
            <a:ext cx="914401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16955" y="5326053"/>
            <a:ext cx="74115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Work Sans"/>
              <a:buNone/>
              <a:defRPr sz="4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316954" y="6126711"/>
            <a:ext cx="7411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15452" y="3461124"/>
            <a:ext cx="2269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15453" y="3716967"/>
            <a:ext cx="2269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15452" y="3975096"/>
            <a:ext cx="2269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 blå">
  <p:cSld name="Titelslide blå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 l="8018" r="10990"/>
          <a:stretch/>
        </p:blipFill>
        <p:spPr>
          <a:xfrm>
            <a:off x="0" y="0"/>
            <a:ext cx="914401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15452" y="1541982"/>
            <a:ext cx="3206700" cy="3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Work Sans"/>
              <a:buNone/>
              <a:defRPr sz="4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15452" y="4662914"/>
            <a:ext cx="3206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15452" y="5458557"/>
            <a:ext cx="2269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15453" y="5714400"/>
            <a:ext cx="2269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15452" y="5201152"/>
            <a:ext cx="2269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reakerslide">
  <p:cSld name="Breaker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27671" y="4478952"/>
            <a:ext cx="59025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ork Sans"/>
              <a:buNone/>
              <a:defRPr sz="4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27671" y="5814670"/>
            <a:ext cx="5890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6867172" y="4299741"/>
            <a:ext cx="1861500" cy="1874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tekst">
  <p:cSld name="Titel og tek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27672" y="774338"/>
            <a:ext cx="8300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15452" y="1694142"/>
            <a:ext cx="83130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in two">
  <p:cSld name="Split in tw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27672" y="774338"/>
            <a:ext cx="8300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27671" y="1698665"/>
            <a:ext cx="40446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684015" y="1698665"/>
            <a:ext cx="40446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pictures">
  <p:cSld name="12 picture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391013" y="1190505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391013" y="2711668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391013" y="4241594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2504308" y="1190505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2504308" y="2711668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504308" y="4241594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4617931" y="1190505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4617931" y="2711668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4617931" y="4241594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14"/>
          </p:nvPr>
        </p:nvSpPr>
        <p:spPr>
          <a:xfrm>
            <a:off x="6732934" y="1190505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15"/>
          </p:nvPr>
        </p:nvSpPr>
        <p:spPr>
          <a:xfrm>
            <a:off x="6732934" y="2711668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16"/>
          </p:nvPr>
        </p:nvSpPr>
        <p:spPr>
          <a:xfrm>
            <a:off x="6732934" y="4241594"/>
            <a:ext cx="2021400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>
  <p:cSld name="Kun tite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27672" y="774338"/>
            <a:ext cx="8300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in 3">
  <p:cSld name="Split in 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27672" y="774338"/>
            <a:ext cx="8300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15452" y="1698665"/>
            <a:ext cx="26787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3240831" y="1698665"/>
            <a:ext cx="26787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6049964" y="1698665"/>
            <a:ext cx="26787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in 4">
  <p:cSld name="Split in 4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27672" y="774338"/>
            <a:ext cx="8300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15452" y="1698665"/>
            <a:ext cx="19878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2522581" y="1698665"/>
            <a:ext cx="19878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3"/>
          </p:nvPr>
        </p:nvSpPr>
        <p:spPr>
          <a:xfrm>
            <a:off x="4629710" y="1698665"/>
            <a:ext cx="19878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>
            <a:off x="6736840" y="1698665"/>
            <a:ext cx="19878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 slide">
  <p:cSld name="Picture full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right">
  <p:cSld name="Picture righ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15451" y="774338"/>
            <a:ext cx="5942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2798190" y="0"/>
            <a:ext cx="63459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27670" y="1698665"/>
            <a:ext cx="59304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">
  <p:cSld name="Picture lef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785970" y="774338"/>
            <a:ext cx="5942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2"/>
          </p:nvPr>
        </p:nvSpPr>
        <p:spPr>
          <a:xfrm>
            <a:off x="4074" y="-12956"/>
            <a:ext cx="63459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785971" y="1698665"/>
            <a:ext cx="59427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27672" y="774338"/>
            <a:ext cx="8300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ork Sans"/>
              <a:buNone/>
              <a:defRPr sz="2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27670" y="1698665"/>
            <a:ext cx="8300700" cy="4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27671" y="6398167"/>
            <a:ext cx="20574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 b="0" i="0" u="none" strike="noStrike" cap="none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427670" y="6619153"/>
            <a:ext cx="205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39875" rIns="79750" bIns="398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27671" y="385654"/>
            <a:ext cx="8294701" cy="0"/>
          </a:xfrm>
          <a:custGeom>
            <a:avLst/>
            <a:gdLst/>
            <a:ahLst/>
            <a:cxnLst/>
            <a:rect l="0" t="0" r="0" b="0"/>
            <a:pathLst>
              <a:path w="3707129" h="120000" extrusionOk="0">
                <a:moveTo>
                  <a:pt x="0" y="0"/>
                </a:moveTo>
                <a:lnTo>
                  <a:pt x="3707104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15451" y="6398165"/>
            <a:ext cx="7176405" cy="0"/>
          </a:xfrm>
          <a:custGeom>
            <a:avLst/>
            <a:gdLst/>
            <a:ahLst/>
            <a:cxnLst/>
            <a:rect l="0" t="0" r="0" b="0"/>
            <a:pathLst>
              <a:path w="8086090" h="120000" extrusionOk="0">
                <a:moveTo>
                  <a:pt x="0" y="0"/>
                </a:moveTo>
                <a:lnTo>
                  <a:pt x="8085505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71653" y="5971508"/>
            <a:ext cx="830867" cy="83226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317" y="6412728"/>
            <a:ext cx="3086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>
                <a:solidFill>
                  <a:srgbClr val="89898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-679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50" tIns="79750" rIns="79750" bIns="7975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15452" y="1711621"/>
            <a:ext cx="58902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Work Sans"/>
              <a:buNone/>
            </a:pPr>
            <a:r>
              <a:rPr lang="da"/>
              <a:t>Youth Fashion Summit 2018 - 2019</a:t>
            </a:r>
            <a:endParaRPr sz="47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15452" y="3046621"/>
            <a:ext cx="5890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da" i="1" smtClean="0"/>
              <a:t>Human </a:t>
            </a:r>
            <a:r>
              <a:rPr lang="da" i="1" smtClean="0"/>
              <a:t>agenda </a:t>
            </a:r>
            <a:endParaRPr sz="1700" b="0" i="1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3"/>
          </p:nvPr>
        </p:nvSpPr>
        <p:spPr>
          <a:xfrm>
            <a:off x="6867172" y="1624002"/>
            <a:ext cx="1861500" cy="187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4"/>
          </p:nvPr>
        </p:nvSpPr>
        <p:spPr>
          <a:xfrm>
            <a:off x="427671" y="3312611"/>
            <a:ext cx="58899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"/>
              <a:t>Name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"/>
              <a:t>Date</a:t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408" y="5511268"/>
            <a:ext cx="3627052" cy="99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1087" y="5690539"/>
            <a:ext cx="4412459" cy="62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Brugerdefineret 2">
      <a:dk1>
        <a:srgbClr val="000000"/>
      </a:dk1>
      <a:lt1>
        <a:srgbClr val="FFFFFF"/>
      </a:lt1>
      <a:dk2>
        <a:srgbClr val="C3C4C3"/>
      </a:dk2>
      <a:lt2>
        <a:srgbClr val="F8F9F8"/>
      </a:lt2>
      <a:accent1>
        <a:srgbClr val="1100A8"/>
      </a:accent1>
      <a:accent2>
        <a:srgbClr val="FE4F1B"/>
      </a:accent2>
      <a:accent3>
        <a:srgbClr val="F9B400"/>
      </a:accent3>
      <a:accent4>
        <a:srgbClr val="008E00"/>
      </a:accent4>
      <a:accent5>
        <a:srgbClr val="7E9DD9"/>
      </a:accent5>
      <a:accent6>
        <a:srgbClr val="FBD98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Skærmshow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Work Sans</vt:lpstr>
      <vt:lpstr>Calibri</vt:lpstr>
      <vt:lpstr>Questrial</vt:lpstr>
      <vt:lpstr>Arial</vt:lpstr>
      <vt:lpstr>Simple Light</vt:lpstr>
      <vt:lpstr>Kontortema</vt:lpstr>
      <vt:lpstr>Youth Fashion Summit 2018 - 2019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Fashion Summit 2018 - 2019</dc:title>
  <dc:creator>Clarissa Berg</dc:creator>
  <cp:lastModifiedBy>Clarissa Berg</cp:lastModifiedBy>
  <cp:revision>2</cp:revision>
  <dcterms:modified xsi:type="dcterms:W3CDTF">2018-04-09T11:06:23Z</dcterms:modified>
</cp:coreProperties>
</file>