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4" r:id="rId2"/>
    <p:sldId id="308" r:id="rId3"/>
    <p:sldId id="320" r:id="rId4"/>
    <p:sldId id="322" r:id="rId5"/>
    <p:sldId id="323" r:id="rId6"/>
    <p:sldId id="315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73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628">
          <p15:clr>
            <a:srgbClr val="A4A3A4"/>
          </p15:clr>
        </p15:guide>
        <p15:guide id="4" orient="horz" pos="2162">
          <p15:clr>
            <a:srgbClr val="A4A3A4"/>
          </p15:clr>
        </p15:guide>
        <p15:guide id="5" orient="horz" pos="1490">
          <p15:clr>
            <a:srgbClr val="A4A3A4"/>
          </p15:clr>
        </p15:guide>
        <p15:guide id="6" orient="horz" pos="1087">
          <p15:clr>
            <a:srgbClr val="A4A3A4"/>
          </p15:clr>
        </p15:guide>
        <p15:guide id="7" pos="5348">
          <p15:clr>
            <a:srgbClr val="A4A3A4"/>
          </p15:clr>
        </p15:guide>
        <p15:guide id="8" pos="2872">
          <p15:clr>
            <a:srgbClr val="A4A3A4"/>
          </p15:clr>
        </p15:guide>
        <p15:guide id="9" pos="383">
          <p15:clr>
            <a:srgbClr val="A4A3A4"/>
          </p15:clr>
        </p15:guide>
        <p15:guide id="10" orient="horz" pos="2905">
          <p15:clr>
            <a:srgbClr val="A4A3A4"/>
          </p15:clr>
        </p15:guide>
        <p15:guide id="11" orient="horz" pos="540">
          <p15:clr>
            <a:srgbClr val="A4A3A4"/>
          </p15:clr>
        </p15:guide>
        <p15:guide id="12" orient="horz" pos="2721">
          <p15:clr>
            <a:srgbClr val="A4A3A4"/>
          </p15:clr>
        </p15:guide>
        <p15:guide id="13" orient="horz" pos="1622">
          <p15:clr>
            <a:srgbClr val="A4A3A4"/>
          </p15:clr>
        </p15:guide>
        <p15:guide id="14" orient="horz" pos="1118">
          <p15:clr>
            <a:srgbClr val="A4A3A4"/>
          </p15:clr>
        </p15:guide>
        <p15:guide id="15" orient="horz" pos="8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6EB61"/>
    <a:srgbClr val="BCDC93"/>
    <a:srgbClr val="007DBA"/>
    <a:srgbClr val="869FB4"/>
    <a:srgbClr val="FA9370"/>
    <a:srgbClr val="56C26A"/>
    <a:srgbClr val="E04D7D"/>
    <a:srgbClr val="6ECEB2"/>
    <a:srgbClr val="EB4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2" autoAdjust="0"/>
    <p:restoredTop sz="94774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20" y="240"/>
      </p:cViewPr>
      <p:guideLst>
        <p:guide orient="horz" pos="3873"/>
        <p:guide orient="horz" pos="720"/>
        <p:guide orient="horz" pos="3628"/>
        <p:guide orient="horz" pos="2162"/>
        <p:guide orient="horz" pos="1490"/>
        <p:guide orient="horz" pos="1087"/>
        <p:guide pos="5348"/>
        <p:guide pos="2872"/>
        <p:guide pos="383"/>
        <p:guide orient="horz" pos="2905"/>
        <p:guide orient="horz" pos="540"/>
        <p:guide orient="horz" pos="2721"/>
        <p:guide orient="horz" pos="1622"/>
        <p:guide orient="horz" pos="1118"/>
        <p:guide orient="horz"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-4568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30723-19E9-414F-94C4-A9383601042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08B3-BB66-5949-8BF1-0419F2E8611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7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BB4F6-C9D5-7749-B5D3-E38D4928F91F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9F0D5-3A54-0F48-BA21-AF426CCFE91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60434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blå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519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5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CD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ørklilla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EB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8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erød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436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31132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31132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-1" y="0"/>
            <a:ext cx="3068467" cy="5151967"/>
          </a:xfrm>
          <a:prstGeom prst="rect">
            <a:avLst/>
          </a:prstGeom>
          <a:solidFill>
            <a:srgbClr val="EB4E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4"/>
          <p:cNvSpPr>
            <a:spLocks/>
          </p:cNvSpPr>
          <p:nvPr userDrawn="1"/>
        </p:nvSpPr>
        <p:spPr>
          <a:xfrm>
            <a:off x="508468" y="322387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44595" y="617576"/>
            <a:ext cx="2408672" cy="376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10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69675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r>
              <a:rPr lang="en-GB" dirty="0" smtClean="0"/>
              <a:t> 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0" y="-16935"/>
            <a:ext cx="6121124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8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34" y="-8468"/>
            <a:ext cx="9167812" cy="5184907"/>
          </a:xfrm>
          <a:prstGeom prst="rect">
            <a:avLst/>
          </a:prstGeom>
        </p:spPr>
      </p:pic>
      <p:sp>
        <p:nvSpPr>
          <p:cNvPr id="8" name="Rectangle 4"/>
          <p:cNvSpPr>
            <a:spLocks/>
          </p:cNvSpPr>
          <p:nvPr userDrawn="1"/>
        </p:nvSpPr>
        <p:spPr>
          <a:xfrm>
            <a:off x="533090" y="1417310"/>
            <a:ext cx="252000" cy="27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8430381" y="69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221553"/>
            <a:ext cx="20574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25DA583C-A632-8041-A3A0-21DBB2ECC2F0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16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437558" y="525126"/>
            <a:ext cx="3329333" cy="820601"/>
          </a:xfrm>
        </p:spPr>
        <p:txBody>
          <a:bodyPr anchor="b"/>
          <a:lstStyle>
            <a:lvl1pPr algn="l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 smtClean="0"/>
              <a:t>Titel på præsentation</a:t>
            </a:r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8733" y="367495"/>
            <a:ext cx="1960034" cy="11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77304" y="4294899"/>
            <a:ext cx="1083577" cy="57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399052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4583190" y="1055188"/>
            <a:ext cx="3931200" cy="3400328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0" y="1535979"/>
            <a:ext cx="3948090" cy="2919539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10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53586" y="441126"/>
            <a:ext cx="6208880" cy="273844"/>
          </a:xfrm>
        </p:spPr>
        <p:txBody>
          <a:bodyPr/>
          <a:lstStyle/>
          <a:p>
            <a:r>
              <a:rPr lang="da-DK"/>
              <a:t>Titel på præsentation</a:t>
            </a:r>
          </a:p>
        </p:txBody>
      </p:sp>
    </p:spTree>
    <p:extLst>
      <p:ext uri="{BB962C8B-B14F-4D97-AF65-F5344CB8AC3E}">
        <p14:creationId xmlns:p14="http://schemas.microsoft.com/office/powerpoint/2010/main" val="385044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51770" y="260608"/>
            <a:ext cx="2057400" cy="273844"/>
          </a:xfrm>
        </p:spPr>
        <p:txBody>
          <a:bodyPr/>
          <a:lstStyle/>
          <a:p>
            <a:fld id="{2D4FF84C-9858-9A40-A44F-645F5AAB0447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625475" y="1578929"/>
            <a:ext cx="7884000" cy="2831841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Træk billede til pladsholder, eller klik på symbol for at tilføje</a:t>
            </a:r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35330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2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09B0-E675-FF46-A1F1-3C211E3E34C8}" type="datetime3">
              <a:rPr lang="en-GB" smtClean="0"/>
              <a:t>30 April, 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Titel på præsentation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C56B-E180-4F52-B5BE-B0E36A2C74AC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Pladsholder til tekst 12"/>
          <p:cNvSpPr>
            <a:spLocks noGrp="1"/>
          </p:cNvSpPr>
          <p:nvPr>
            <p:ph type="body" sz="quarter" idx="14"/>
          </p:nvPr>
        </p:nvSpPr>
        <p:spPr>
          <a:xfrm>
            <a:off x="560414" y="1566143"/>
            <a:ext cx="7946701" cy="2870196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44968" y="976046"/>
            <a:ext cx="7962142" cy="40818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0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1"/>
            <a:ext cx="9152468" cy="5142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baggrun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2467" cy="5176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946" y="1187627"/>
            <a:ext cx="3670404" cy="3960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4844946" y="1559203"/>
            <a:ext cx="3670404" cy="939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628650" y="714790"/>
            <a:ext cx="252000" cy="27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28650" y="871949"/>
            <a:ext cx="7886700" cy="396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8650" y="1369221"/>
            <a:ext cx="7886700" cy="3099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51770" y="260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fld id="{FA10A9B1-14D2-914D-B995-50036CE5AAA2}" type="datetime3">
              <a:rPr lang="en-GB" smtClean="0"/>
              <a:t>30 April, 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3586" y="441126"/>
            <a:ext cx="6208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11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da-DK" dirty="0"/>
              <a:t>Titel </a:t>
            </a:r>
            <a:r>
              <a:rPr lang="da-DK" dirty="0" smtClean="0"/>
              <a:t>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553586" y="4722984"/>
            <a:ext cx="2057400" cy="273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a-DK" sz="1100" b="1" smtClean="0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ts val="1400"/>
              </a:lnSpc>
              <a:spcBef>
                <a:spcPct val="0"/>
              </a:spcBef>
            </a:pPr>
            <a:fld id="{93C8C56B-E180-4F52-B5BE-B0E36A2C74AC}" type="slidenum">
              <a:rPr lang="da-DK" smtClean="0"/>
              <a:pPr>
                <a:lnSpc>
                  <a:spcPts val="1400"/>
                </a:lnSpc>
                <a:spcBef>
                  <a:spcPct val="0"/>
                </a:spcBef>
              </a:pPr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712175" y="4494237"/>
            <a:ext cx="820110" cy="4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67" r:id="rId4"/>
    <p:sldLayoutId id="2147483652" r:id="rId5"/>
    <p:sldLayoutId id="2147483653" r:id="rId6"/>
    <p:sldLayoutId id="2147483664" r:id="rId7"/>
    <p:sldLayoutId id="2147483654" r:id="rId8"/>
    <p:sldLayoutId id="2147483656" r:id="rId9"/>
    <p:sldLayoutId id="2147483658" r:id="rId10"/>
    <p:sldLayoutId id="2147483659" r:id="rId11"/>
    <p:sldLayoutId id="2147483655" r:id="rId12"/>
    <p:sldLayoutId id="2147483657" r:id="rId13"/>
    <p:sldLayoutId id="2147483660" r:id="rId14"/>
    <p:sldLayoutId id="2147483661" r:id="rId15"/>
    <p:sldLayoutId id="2147483663" r:id="rId16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457200" rtl="0" eaLnBrk="1" latinLnBrk="0" hangingPunct="1">
        <a:spcBef>
          <a:spcPct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30. </a:t>
            </a:r>
            <a:r>
              <a:rPr lang="en-GB" dirty="0" err="1"/>
              <a:t>a</a:t>
            </a:r>
            <a:r>
              <a:rPr lang="en-GB" dirty="0" err="1" smtClean="0"/>
              <a:t>pril</a:t>
            </a:r>
            <a:r>
              <a:rPr lang="en-GB" dirty="0" smtClean="0"/>
              <a:t> 2018</a:t>
            </a:r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557" y="525126"/>
            <a:ext cx="4591643" cy="820601"/>
          </a:xfrm>
        </p:spPr>
        <p:txBody>
          <a:bodyPr/>
          <a:lstStyle/>
          <a:p>
            <a:r>
              <a:rPr lang="da-DK" i="1" dirty="0"/>
              <a:t>At tænke uddannelse som en del af et læringsforløb</a:t>
            </a:r>
            <a:r>
              <a:rPr lang="da-DK"/>
              <a:t> </a:t>
            </a:r>
            <a:endParaRPr lang="da-DK" dirty="0"/>
          </a:p>
        </p:txBody>
      </p:sp>
      <p:sp>
        <p:nvSpPr>
          <p:cNvPr id="4" name="Pladsholder til sidefod 3"/>
          <p:cNvSpPr txBox="1">
            <a:spLocks/>
          </p:cNvSpPr>
          <p:nvPr/>
        </p:nvSpPr>
        <p:spPr>
          <a:xfrm>
            <a:off x="447787" y="4505947"/>
            <a:ext cx="3329333" cy="397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lnSpc>
                <a:spcPts val="2700"/>
              </a:lnSpc>
              <a:defRPr lang="da-DK" sz="2600" b="1" kern="1200" cap="all" baseline="0" dirty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da-DK" sz="1200" cap="none" dirty="0" smtClean="0"/>
              <a:t>Jan Hoffmann</a:t>
            </a:r>
          </a:p>
          <a:p>
            <a:pPr>
              <a:lnSpc>
                <a:spcPts val="1400"/>
              </a:lnSpc>
            </a:pPr>
            <a:r>
              <a:rPr lang="da-DK" sz="1200" cap="none" dirty="0" smtClean="0"/>
              <a:t>Ejer </a:t>
            </a:r>
            <a:r>
              <a:rPr lang="da-DK" sz="1200" cap="none" dirty="0" err="1" smtClean="0"/>
              <a:t>TransformationTeam</a:t>
            </a:r>
            <a:endParaRPr lang="da-DK" sz="1200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4666342" y="2249714"/>
            <a:ext cx="4286734" cy="17769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b="1" i="1" dirty="0">
                <a:solidFill>
                  <a:schemeClr val="bg1"/>
                </a:solidFill>
              </a:rPr>
              <a:t>Læringstransfer med fokus på </a:t>
            </a:r>
            <a:r>
              <a:rPr lang="da-DK" sz="2000" b="1" i="1" dirty="0" smtClean="0">
                <a:solidFill>
                  <a:schemeClr val="bg1"/>
                </a:solidFill>
              </a:rPr>
              <a:t>før</a:t>
            </a:r>
            <a:r>
              <a:rPr lang="da-DK" sz="2000" b="1" i="1" dirty="0">
                <a:solidFill>
                  <a:schemeClr val="bg1"/>
                </a:solidFill>
              </a:rPr>
              <a:t>-</a:t>
            </a:r>
            <a:r>
              <a:rPr lang="da-DK" sz="2000" b="1" i="1" dirty="0" smtClean="0">
                <a:solidFill>
                  <a:schemeClr val="bg1"/>
                </a:solidFill>
              </a:rPr>
              <a:t> </a:t>
            </a:r>
            <a:r>
              <a:rPr lang="da-DK" sz="2000" b="1" i="1" dirty="0">
                <a:solidFill>
                  <a:schemeClr val="bg1"/>
                </a:solidFill>
              </a:rPr>
              <a:t>og </a:t>
            </a:r>
            <a:r>
              <a:rPr lang="da-DK" sz="2000" b="1" i="1" dirty="0" smtClean="0">
                <a:solidFill>
                  <a:schemeClr val="bg1"/>
                </a:solidFill>
              </a:rPr>
              <a:t>efter-fasen: Hvordan </a:t>
            </a:r>
            <a:r>
              <a:rPr lang="da-DK" sz="2000" b="1" i="1" dirty="0">
                <a:solidFill>
                  <a:schemeClr val="bg1"/>
                </a:solidFill>
              </a:rPr>
              <a:t>øger vi effekten af den </a:t>
            </a:r>
            <a:r>
              <a:rPr lang="da-DK" sz="2000" b="1" i="1" dirty="0" smtClean="0">
                <a:solidFill>
                  <a:schemeClr val="bg1"/>
                </a:solidFill>
              </a:rPr>
              <a:t>studerendes </a:t>
            </a:r>
            <a:r>
              <a:rPr lang="da-DK" sz="2000" b="1" i="1" dirty="0">
                <a:solidFill>
                  <a:schemeClr val="bg1"/>
                </a:solidFill>
              </a:rPr>
              <a:t>viden og læring i udøvelsen af egen praksis!</a:t>
            </a:r>
            <a:endParaRPr lang="da-DK" sz="2000" b="1" dirty="0">
              <a:solidFill>
                <a:schemeClr val="bg1"/>
              </a:solidFill>
            </a:endParaRPr>
          </a:p>
          <a:p>
            <a:endParaRPr lang="da-DK" sz="2700" b="1" dirty="0"/>
          </a:p>
        </p:txBody>
      </p:sp>
    </p:spTree>
    <p:extLst>
      <p:ext uri="{BB962C8B-B14F-4D97-AF65-F5344CB8AC3E}">
        <p14:creationId xmlns:p14="http://schemas.microsoft.com/office/powerpoint/2010/main" val="25008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631132" y="490941"/>
            <a:ext cx="3670404" cy="396069"/>
          </a:xfrm>
        </p:spPr>
        <p:txBody>
          <a:bodyPr/>
          <a:lstStyle/>
          <a:p>
            <a:r>
              <a:rPr lang="da-DK" dirty="0" smtClean="0"/>
              <a:t>Formålet med projektet</a:t>
            </a:r>
            <a:endParaRPr lang="da-DK" dirty="0"/>
          </a:p>
        </p:txBody>
      </p:sp>
      <p:sp>
        <p:nvSpPr>
          <p:cNvPr id="9" name="Pladsholder til tekst 6"/>
          <p:cNvSpPr>
            <a:spLocks noGrp="1"/>
          </p:cNvSpPr>
          <p:nvPr>
            <p:ph type="body" sz="quarter" idx="13"/>
          </p:nvPr>
        </p:nvSpPr>
        <p:spPr>
          <a:xfrm>
            <a:off x="732730" y="1559203"/>
            <a:ext cx="5210869" cy="3375654"/>
          </a:xfrm>
        </p:spPr>
        <p:txBody>
          <a:bodyPr/>
          <a:lstStyle/>
          <a:p>
            <a:r>
              <a:rPr lang="da-DK" dirty="0"/>
              <a:t>Den studerende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motiveres </a:t>
            </a:r>
            <a:r>
              <a:rPr lang="da-DK" dirty="0"/>
              <a:t>til at reflektere over anvendelse af allerede erhvervet viden forud </a:t>
            </a:r>
            <a:r>
              <a:rPr lang="da-DK" dirty="0" smtClean="0"/>
              <a:t>for undervisningsforløbet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bringer egen </a:t>
            </a:r>
            <a:r>
              <a:rPr lang="da-DK" dirty="0"/>
              <a:t>viden i spil i </a:t>
            </a:r>
            <a:r>
              <a:rPr lang="da-DK" dirty="0" smtClean="0"/>
              <a:t>undervisningsforløbet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bringer </a:t>
            </a:r>
            <a:r>
              <a:rPr lang="da-DK" dirty="0"/>
              <a:t>viden/læring i anvendelse efter uddannelsesforløbet i sit job </a:t>
            </a:r>
            <a:r>
              <a:rPr lang="da-DK" dirty="0" smtClean="0"/>
              <a:t>efterfølgende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r>
              <a:rPr lang="da-DK" dirty="0" smtClean="0"/>
              <a:t>Organisationen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motiveres til at tage </a:t>
            </a:r>
            <a:r>
              <a:rPr lang="da-DK" dirty="0" smtClean="0"/>
              <a:t>stilling </a:t>
            </a:r>
            <a:r>
              <a:rPr lang="da-DK" dirty="0"/>
              <a:t>til </a:t>
            </a:r>
            <a:r>
              <a:rPr lang="da-DK" dirty="0" smtClean="0"/>
              <a:t>medarbejderens udvikling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organisationen </a:t>
            </a:r>
            <a:r>
              <a:rPr lang="da-DK" dirty="0" smtClean="0"/>
              <a:t>bevidst </a:t>
            </a:r>
            <a:r>
              <a:rPr lang="da-DK" dirty="0"/>
              <a:t>og målrettet </a:t>
            </a:r>
            <a:r>
              <a:rPr lang="da-DK" dirty="0" smtClean="0"/>
              <a:t>gør brug </a:t>
            </a:r>
            <a:r>
              <a:rPr lang="da-DK" dirty="0"/>
              <a:t>af ressourcer til kompetenceudvikling af medarbejdere forankret i den enkeltes jobkarakteristika og </a:t>
            </a:r>
            <a:r>
              <a:rPr lang="da-DK" dirty="0" smtClean="0"/>
              <a:t>den ønskede </a:t>
            </a:r>
            <a:r>
              <a:rPr lang="da-DK" dirty="0"/>
              <a:t>udvikling.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60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614313"/>
            <a:ext cx="3670404" cy="396069"/>
          </a:xfrm>
        </p:spPr>
        <p:txBody>
          <a:bodyPr/>
          <a:lstStyle/>
          <a:p>
            <a:r>
              <a:rPr lang="da-DK" dirty="0" smtClean="0"/>
              <a:t>Hvad gjorde jeg # 1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1130" y="1559202"/>
            <a:ext cx="8186299" cy="17282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3 kvalitative interviews med tidligere deltagere fra </a:t>
            </a:r>
            <a:r>
              <a:rPr lang="da-DK" sz="1600" dirty="0" smtClean="0"/>
              <a:t>Byggeriets Lederuddannelse </a:t>
            </a:r>
            <a:endParaRPr lang="da-DK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3 fokusgruppeworkshops med nuværende deltagere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Interview med direktør fra NCC omkring uddannelse af ledere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Udarbejdede </a:t>
            </a:r>
            <a:r>
              <a:rPr lang="da-DK" sz="1600" dirty="0"/>
              <a:t>”værktøjer” til uddannelseshold forår 2017 (fokus på før/efter faserne)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43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32" y="541741"/>
            <a:ext cx="3670404" cy="396069"/>
          </a:xfrm>
        </p:spPr>
        <p:txBody>
          <a:bodyPr/>
          <a:lstStyle/>
          <a:p>
            <a:r>
              <a:rPr lang="da-DK" dirty="0" smtClean="0"/>
              <a:t>Hvad gjorde jeg #2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1131" y="1559203"/>
            <a:ext cx="7823439" cy="25628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Udsendte </a:t>
            </a:r>
            <a:r>
              <a:rPr lang="da-DK" sz="1600" dirty="0"/>
              <a:t>forberedelsesværktøjer til tre hold som inden 1. undervisningsgang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Anvendt værktøjerne ved start af forløb til opstilling af målsætninger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/>
              <a:t>Gennemførte </a:t>
            </a:r>
            <a:r>
              <a:rPr lang="da-DK" sz="1600" dirty="0"/>
              <a:t>”profiltest” med Kolbs læringsområder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Ved afslutning af uddannelsen </a:t>
            </a:r>
            <a:r>
              <a:rPr lang="da-DK" sz="1600" dirty="0" smtClean="0"/>
              <a:t>blev der arbejdet </a:t>
            </a:r>
            <a:r>
              <a:rPr lang="da-DK" sz="1600" dirty="0"/>
              <a:t>med de studerendes mål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/>
              <a:t>De studerende kompetenceafklarede hinanden ved afslutning og fremlagde i plenum som handlingsorienterede områder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1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lærte vi?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159657" y="1559203"/>
            <a:ext cx="8556172" cy="295474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Forberedelsesgraden </a:t>
            </a:r>
            <a:r>
              <a:rPr lang="da-DK" dirty="0" smtClean="0"/>
              <a:t>og refleksionen før og efter var forskellig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 smtClean="0"/>
              <a:t>Kompetencekortlægningsværktøjerne </a:t>
            </a:r>
            <a:r>
              <a:rPr lang="da-DK" dirty="0"/>
              <a:t>og ”Læringstest” </a:t>
            </a:r>
            <a:r>
              <a:rPr lang="da-DK" dirty="0" smtClean="0"/>
              <a:t>hjalp alle mod </a:t>
            </a:r>
            <a:r>
              <a:rPr lang="da-DK" dirty="0"/>
              <a:t>efterfasen! </a:t>
            </a:r>
            <a:endParaRPr lang="da-DK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 smtClean="0"/>
              <a:t>Læringsprofilen gav </a:t>
            </a:r>
            <a:r>
              <a:rPr lang="da-DK" dirty="0"/>
              <a:t>god forståelse for, hvorfor ikke alle typer undervisningssituationer har samme effekt på den enkelte </a:t>
            </a:r>
            <a:endParaRPr lang="da-DK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 smtClean="0"/>
              <a:t>Alle </a:t>
            </a:r>
            <a:r>
              <a:rPr lang="da-DK" dirty="0"/>
              <a:t>har </a:t>
            </a:r>
            <a:r>
              <a:rPr lang="da-DK" dirty="0" smtClean="0"/>
              <a:t>noget </a:t>
            </a:r>
            <a:r>
              <a:rPr lang="da-DK" dirty="0"/>
              <a:t>ud af at tænke før/efter </a:t>
            </a:r>
            <a:r>
              <a:rPr lang="da-DK" dirty="0" smtClean="0"/>
              <a:t>– læringen </a:t>
            </a:r>
            <a:r>
              <a:rPr lang="da-DK" dirty="0"/>
              <a:t>skal omsættes i kompetencer</a:t>
            </a:r>
          </a:p>
          <a:p>
            <a:pPr lvl="1"/>
            <a:r>
              <a:rPr lang="da-DK" dirty="0"/>
              <a:t>De </a:t>
            </a:r>
            <a:r>
              <a:rPr lang="da-DK" dirty="0" smtClean="0"/>
              <a:t>studerendes </a:t>
            </a:r>
            <a:r>
              <a:rPr lang="da-DK" dirty="0"/>
              <a:t>muligheder for </a:t>
            </a:r>
            <a:r>
              <a:rPr lang="da-DK" dirty="0" smtClean="0"/>
              <a:t>kobling til </a:t>
            </a:r>
            <a:r>
              <a:rPr lang="da-DK" dirty="0"/>
              <a:t>egen virksomhed/organisation </a:t>
            </a:r>
            <a:r>
              <a:rPr lang="da-DK" dirty="0" smtClean="0"/>
              <a:t>varierede</a:t>
            </a:r>
            <a:endParaRPr lang="da-DK" dirty="0"/>
          </a:p>
          <a:p>
            <a:pPr lvl="1"/>
            <a:r>
              <a:rPr lang="da-DK" dirty="0" smtClean="0"/>
              <a:t>Grundlag </a:t>
            </a:r>
            <a:r>
              <a:rPr lang="da-DK" dirty="0"/>
              <a:t>for at lave en før/efter </a:t>
            </a:r>
            <a:r>
              <a:rPr lang="da-DK" dirty="0" smtClean="0"/>
              <a:t>pakke </a:t>
            </a:r>
            <a:r>
              <a:rPr lang="da-DK" dirty="0"/>
              <a:t>på tværs af hold (skalerbar og </a:t>
            </a:r>
            <a:r>
              <a:rPr lang="da-DK" dirty="0" smtClean="0"/>
              <a:t>med tilpasning)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24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44595" y="651573"/>
            <a:ext cx="2307072" cy="282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Tak for din tid</a:t>
            </a:r>
            <a:endParaRPr lang="da-DK" dirty="0"/>
          </a:p>
        </p:txBody>
      </p:sp>
      <p:sp>
        <p:nvSpPr>
          <p:cNvPr id="8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44595" y="372510"/>
            <a:ext cx="20574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30. </a:t>
            </a:r>
            <a:r>
              <a:rPr lang="en-GB" dirty="0" err="1"/>
              <a:t>a</a:t>
            </a:r>
            <a:r>
              <a:rPr lang="en-GB" dirty="0" err="1" smtClean="0"/>
              <a:t>pril</a:t>
            </a:r>
            <a:r>
              <a:rPr lang="en-GB" dirty="0" smtClean="0"/>
              <a:t> 2018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3484246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E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A8A1"/>
      </a:accent1>
      <a:accent2>
        <a:srgbClr val="D06478"/>
      </a:accent2>
      <a:accent3>
        <a:srgbClr val="AF4758"/>
      </a:accent3>
      <a:accent4>
        <a:srgbClr val="544150"/>
      </a:accent4>
      <a:accent5>
        <a:srgbClr val="6E586A"/>
      </a:accent5>
      <a:accent6>
        <a:srgbClr val="998A96"/>
      </a:accent6>
      <a:hlink>
        <a:srgbClr val="0000FF"/>
      </a:hlink>
      <a:folHlink>
        <a:srgbClr val="800080"/>
      </a:folHlink>
    </a:clrScheme>
    <a:fontScheme name="KE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EA-PPT_Version_02_01.potx" id="{4E274FF2-0A83-4ADF-BE0E-1F28E52DC3C3}" vid="{24B00555-144D-4FB9-A4FC-459059265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292</Words>
  <Application>Microsoft Office PowerPoint</Application>
  <PresentationFormat>Skærmshow (16:9)</PresentationFormat>
  <Paragraphs>34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Kontortema</vt:lpstr>
      <vt:lpstr>PowerPoint-præsentation</vt:lpstr>
      <vt:lpstr>Formålet med projektet</vt:lpstr>
      <vt:lpstr>Hvad gjorde jeg # 1</vt:lpstr>
      <vt:lpstr>Hvad gjorde jeg #2</vt:lpstr>
      <vt:lpstr>Hvad lærte vi?</vt:lpstr>
      <vt:lpstr>Tak for din tid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Josephine Alling Møller</dc:creator>
  <cp:lastModifiedBy>Kim Peter Pedersen</cp:lastModifiedBy>
  <cp:revision>104</cp:revision>
  <dcterms:created xsi:type="dcterms:W3CDTF">2016-10-07T07:50:19Z</dcterms:created>
  <dcterms:modified xsi:type="dcterms:W3CDTF">2018-04-30T07:46:46Z</dcterms:modified>
</cp:coreProperties>
</file>